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handoutMasterIdLst>
    <p:handoutMasterId r:id="rId24"/>
  </p:handoutMasterIdLst>
  <p:sldIdLst>
    <p:sldId id="297" r:id="rId2"/>
    <p:sldId id="295" r:id="rId3"/>
    <p:sldId id="258" r:id="rId4"/>
    <p:sldId id="317" r:id="rId5"/>
    <p:sldId id="303" r:id="rId6"/>
    <p:sldId id="265" r:id="rId7"/>
    <p:sldId id="321" r:id="rId8"/>
    <p:sldId id="309" r:id="rId9"/>
    <p:sldId id="324" r:id="rId10"/>
    <p:sldId id="272" r:id="rId11"/>
    <p:sldId id="318" r:id="rId12"/>
    <p:sldId id="310" r:id="rId13"/>
    <p:sldId id="279" r:id="rId14"/>
    <p:sldId id="311" r:id="rId15"/>
    <p:sldId id="299" r:id="rId16"/>
    <p:sldId id="323" r:id="rId17"/>
    <p:sldId id="305" r:id="rId18"/>
    <p:sldId id="286" r:id="rId19"/>
    <p:sldId id="306" r:id="rId20"/>
    <p:sldId id="298" r:id="rId21"/>
    <p:sldId id="325" r:id="rId22"/>
  </p:sldIdLst>
  <p:sldSz cx="12195175"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402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51" autoAdjust="0"/>
    <p:restoredTop sz="94660"/>
  </p:normalViewPr>
  <p:slideViewPr>
    <p:cSldViewPr showGuides="1">
      <p:cViewPr>
        <p:scale>
          <a:sx n="33" d="100"/>
          <a:sy n="33" d="100"/>
        </p:scale>
        <p:origin x="-1056" y="-2118"/>
      </p:cViewPr>
      <p:guideLst>
        <p:guide orient="horz" pos="2160"/>
        <p:guide pos="4022"/>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AEA07B-178E-49B0-B5B8-2D6DCD7897A9}"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9E4A5E-21BE-4E0F-A2B0-206772D9FFFB}"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D9E4A5E-21BE-4E0F-A2B0-206772D9FFFB}"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D9E4A5E-21BE-4E0F-A2B0-206772D9FFFB}" type="slidenum">
              <a:rPr lang="zh-CN" altLang="en-US" smtClean="0"/>
              <a:t>13</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555B25F-535F-4C5D-B1DA-56F763568BB0}" type="slidenum">
              <a:rPr lang="zh-CN" altLang="en-US" smtClean="0"/>
              <a:t>16</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D9E4A5E-21BE-4E0F-A2B0-206772D9FFFB}" type="slidenum">
              <a:rPr lang="zh-CN" altLang="en-US" smtClean="0"/>
              <a:t>18</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D9E4A5E-21BE-4E0F-A2B0-206772D9FFFB}" type="slidenum">
              <a:rPr lang="zh-CN" altLang="en-US" smtClean="0">
                <a:solidFill>
                  <a:prstClr val="black"/>
                </a:solidFill>
              </a:rPr>
              <a:t>21</a:t>
            </a:fld>
            <a:endParaRPr lang="zh-CN"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D9E4A5E-21BE-4E0F-A2B0-206772D9FFFB}"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D9E4A5E-21BE-4E0F-A2B0-206772D9FFFB}"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555B25F-535F-4C5D-B1DA-56F763568BB0}"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D9E4A5E-21BE-4E0F-A2B0-206772D9FFFB}" type="slidenum">
              <a:rPr lang="zh-CN" altLang="en-US" smtClean="0"/>
              <a:t>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555B25F-535F-4C5D-B1DA-56F763568BB0}" type="slidenum">
              <a:rPr lang="zh-CN" altLang="en-US" smtClean="0"/>
              <a:t>7</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555B25F-535F-4C5D-B1DA-56F763568BB0}" type="slidenum">
              <a:rPr lang="zh-CN" altLang="en-US" smtClean="0"/>
              <a:t>9</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D9E4A5E-21BE-4E0F-A2B0-206772D9FFFB}" type="slidenum">
              <a:rPr lang="zh-CN" altLang="en-US" smtClean="0"/>
              <a:t>10</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555B25F-535F-4C5D-B1DA-56F763568BB0}" type="slidenum">
              <a:rPr lang="zh-CN" altLang="en-US" smtClean="0"/>
              <a:t>11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638" y="2130426"/>
            <a:ext cx="10365899"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9276" y="3886200"/>
            <a:ext cx="8536623"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396FCFA1-DF0D-4607-B177-150963F30736}"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F19F40B-0F99-4AAF-BE7E-D43B3312A322}"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759" y="273050"/>
            <a:ext cx="4012129"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974" y="273051"/>
            <a:ext cx="681744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759" y="1435101"/>
            <a:ext cx="401212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396FCFA1-DF0D-4607-B177-150963F30736}"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F19F40B-0F99-4AAF-BE7E-D43B3312A322}"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340" y="4800600"/>
            <a:ext cx="7317105"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90340" y="612775"/>
            <a:ext cx="731710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90340" y="5367338"/>
            <a:ext cx="731710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396FCFA1-DF0D-4607-B177-150963F30736}"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F19F40B-0F99-4AAF-BE7E-D43B3312A322}"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96FCFA1-DF0D-4607-B177-150963F30736}"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F19F40B-0F99-4AAF-BE7E-D43B3312A322}"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1792903" y="274639"/>
            <a:ext cx="3658553"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13012" y="274639"/>
            <a:ext cx="10776639"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96FCFA1-DF0D-4607-B177-150963F30736}"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F19F40B-0F99-4AAF-BE7E-D43B3312A322}"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914638" y="2130426"/>
            <a:ext cx="10365899"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9276" y="3886200"/>
            <a:ext cx="8536623"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396FCFA1-DF0D-4607-B177-150963F30736}"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F19F40B-0F99-4AAF-BE7E-D43B3312A322}"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96FCFA1-DF0D-4607-B177-150963F30736}"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F19F40B-0F99-4AAF-BE7E-D43B3312A322}"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335" y="4406901"/>
            <a:ext cx="10365899"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335" y="2906713"/>
            <a:ext cx="10365899"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396FCFA1-DF0D-4607-B177-150963F30736}"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F19F40B-0F99-4AAF-BE7E-D43B3312A322}"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13012" y="1600201"/>
            <a:ext cx="721759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8233862" y="1600201"/>
            <a:ext cx="721759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396FCFA1-DF0D-4607-B177-150963F30736}"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F19F40B-0F99-4AAF-BE7E-D43B3312A322}" type="slidenum">
              <a:rPr lang="zh-CN" altLang="en-US" smtClean="0"/>
              <a:t>‹#›</a:t>
            </a:fld>
            <a:endParaRPr lang="zh-CN" altLang="en-US"/>
          </a:p>
        </p:txBody>
      </p:sp>
      <p:sp>
        <p:nvSpPr>
          <p:cNvPr id="9" name="矩形 8"/>
          <p:cNvSpPr/>
          <p:nvPr userDrawn="1"/>
        </p:nvSpPr>
        <p:spPr>
          <a:xfrm>
            <a:off x="8850843" y="6381328"/>
            <a:ext cx="775136" cy="24511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模板下载：</a:t>
            </a:r>
            <a:r>
              <a:rPr kumimoji="0" lang="en-US" altLang="zh-CN" sz="100" b="0" i="0" u="none" strike="noStrike" kern="0" cap="none" spc="0" normalizeH="0" baseline="0" noProof="0" dirty="0" smtClean="0">
                <a:ln>
                  <a:noFill/>
                </a:ln>
                <a:solidFill>
                  <a:prstClr val="white"/>
                </a:solidFill>
                <a:effectLst/>
                <a:uLnTx/>
                <a:uFillTx/>
              </a:rPr>
              <a:t> www.2ppt.com/moban/     </a:t>
            </a:r>
            <a:r>
              <a:rPr kumimoji="0" lang="zh-CN" altLang="en-US" sz="100" b="0" i="0" u="none" strike="noStrike" kern="0" cap="none" spc="0" normalizeH="0" baseline="0" noProof="0" dirty="0" smtClean="0">
                <a:ln>
                  <a:noFill/>
                </a:ln>
                <a:solidFill>
                  <a:prstClr val="white"/>
                </a:solidFill>
                <a:effectLst/>
                <a:uLnTx/>
                <a:uFillTx/>
              </a:rPr>
              <a:t>行业</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 www.2ppt.com/hangye/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节日</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 www.2ppt.com/jieri/           PPT</a:t>
            </a:r>
            <a:r>
              <a:rPr kumimoji="0" lang="zh-CN" altLang="en-US" sz="100" b="0" i="0" u="none" strike="noStrike" kern="0" cap="none" spc="0" normalizeH="0" baseline="0" noProof="0" dirty="0" smtClean="0">
                <a:ln>
                  <a:noFill/>
                </a:ln>
                <a:solidFill>
                  <a:prstClr val="white"/>
                </a:solidFill>
                <a:effectLst/>
                <a:uLnTx/>
                <a:uFillTx/>
              </a:rPr>
              <a:t>素材下载：</a:t>
            </a:r>
            <a:r>
              <a:rPr kumimoji="0" lang="en-US" altLang="zh-CN" sz="100" b="0" i="0" u="none" strike="noStrike" kern="0" cap="none" spc="0" normalizeH="0" baseline="0" noProof="0" dirty="0" smtClean="0">
                <a:ln>
                  <a:noFill/>
                </a:ln>
                <a:solidFill>
                  <a:prstClr val="white"/>
                </a:solidFill>
                <a:effectLst/>
                <a:uLnTx/>
                <a:uFillTx/>
              </a:rPr>
              <a:t> www.2ppt.com/sucai/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背景图片：</a:t>
            </a:r>
            <a:r>
              <a:rPr kumimoji="0" lang="en-US" altLang="zh-CN" sz="100" b="0" i="0" u="none" strike="noStrike" kern="0" cap="none" spc="0" normalizeH="0" baseline="0" noProof="0" dirty="0" smtClean="0">
                <a:ln>
                  <a:noFill/>
                </a:ln>
                <a:solidFill>
                  <a:prstClr val="white"/>
                </a:solidFill>
                <a:effectLst/>
                <a:uLnTx/>
                <a:uFillTx/>
              </a:rPr>
              <a:t> www.2ppt.com/beijing/      PPT</a:t>
            </a:r>
            <a:r>
              <a:rPr kumimoji="0" lang="zh-CN" altLang="en-US" sz="100" b="0" i="0" u="none" strike="noStrike" kern="0" cap="none" spc="0" normalizeH="0" baseline="0" noProof="0" dirty="0" smtClean="0">
                <a:ln>
                  <a:noFill/>
                </a:ln>
                <a:solidFill>
                  <a:prstClr val="white"/>
                </a:solidFill>
                <a:effectLst/>
                <a:uLnTx/>
                <a:uFillTx/>
              </a:rPr>
              <a:t>图表下载：</a:t>
            </a:r>
            <a:r>
              <a:rPr kumimoji="0" lang="en-US" altLang="zh-CN" sz="100" b="0" i="0" u="none" strike="noStrike" kern="0" cap="none" spc="0" normalizeH="0" baseline="0" noProof="0" dirty="0" smtClean="0">
                <a:ln>
                  <a:noFill/>
                </a:ln>
                <a:solidFill>
                  <a:prstClr val="white"/>
                </a:solidFill>
                <a:effectLst/>
                <a:uLnTx/>
                <a:uFillTx/>
              </a:rPr>
              <a:t> www.2ppt.com/tubiao/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优秀</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下载：</a:t>
            </a:r>
            <a:r>
              <a:rPr kumimoji="0" lang="en-US" altLang="zh-CN" sz="100" b="0" i="0" u="none" strike="noStrike" kern="0" cap="none" spc="0" normalizeH="0" baseline="0" noProof="0" dirty="0" smtClean="0">
                <a:ln>
                  <a:noFill/>
                </a:ln>
                <a:solidFill>
                  <a:prstClr val="white"/>
                </a:solidFill>
                <a:effectLst/>
                <a:uLnTx/>
                <a:uFillTx/>
              </a:rPr>
              <a:t> www.2ppt.com/xiazai/        PPT</a:t>
            </a:r>
            <a:r>
              <a:rPr kumimoji="0" lang="zh-CN" altLang="en-US" sz="100" b="0" i="0" u="none" strike="noStrike" kern="0" cap="none" spc="0" normalizeH="0" baseline="0" noProof="0" dirty="0" smtClean="0">
                <a:ln>
                  <a:noFill/>
                </a:ln>
                <a:solidFill>
                  <a:prstClr val="white"/>
                </a:solidFill>
                <a:effectLst/>
                <a:uLnTx/>
                <a:uFillTx/>
              </a:rPr>
              <a:t>教程： </a:t>
            </a:r>
            <a:r>
              <a:rPr kumimoji="0" lang="en-US" altLang="zh-CN" sz="100" b="0" i="0" u="none" strike="noStrike" kern="0" cap="none" spc="0" normalizeH="0" baseline="0" noProof="0" dirty="0" smtClean="0">
                <a:ln>
                  <a:noFill/>
                </a:ln>
                <a:solidFill>
                  <a:prstClr val="white"/>
                </a:solidFill>
                <a:effectLst/>
                <a:uLnTx/>
                <a:uFillTx/>
              </a:rPr>
              <a:t> www.2ppt.com/powerpoint/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Word</a:t>
            </a:r>
            <a:r>
              <a:rPr kumimoji="0" lang="zh-CN" altLang="en-US" sz="100" b="0" i="0" u="none" strike="noStrike" kern="0" cap="none" spc="0" normalizeH="0" baseline="0" noProof="0" dirty="0" smtClean="0">
                <a:ln>
                  <a:noFill/>
                </a:ln>
                <a:solidFill>
                  <a:prstClr val="white"/>
                </a:solidFill>
                <a:effectLst/>
                <a:uLnTx/>
                <a:uFillTx/>
              </a:rPr>
              <a:t>教程： </a:t>
            </a:r>
            <a:r>
              <a:rPr kumimoji="0" lang="en-US" altLang="zh-CN" sz="100" b="0" i="0" u="none" strike="noStrike" kern="0" cap="none" spc="0" normalizeH="0" baseline="0" noProof="0" dirty="0" smtClean="0">
                <a:ln>
                  <a:noFill/>
                </a:ln>
                <a:solidFill>
                  <a:prstClr val="white"/>
                </a:solidFill>
                <a:effectLst/>
                <a:uLnTx/>
                <a:uFillTx/>
              </a:rPr>
              <a:t> www.2ppt.com/word/              Excel</a:t>
            </a:r>
            <a:r>
              <a:rPr kumimoji="0" lang="zh-CN" altLang="en-US" sz="100" b="0" i="0" u="none" strike="noStrike" kern="0" cap="none" spc="0" normalizeH="0" baseline="0" noProof="0" dirty="0" smtClean="0">
                <a:ln>
                  <a:noFill/>
                </a:ln>
                <a:solidFill>
                  <a:prstClr val="white"/>
                </a:solidFill>
                <a:effectLst/>
                <a:uLnTx/>
                <a:uFillTx/>
              </a:rPr>
              <a:t>教程：</a:t>
            </a:r>
            <a:r>
              <a:rPr kumimoji="0" lang="en-US" altLang="zh-CN" sz="100" b="0" i="0" u="none" strike="noStrike" kern="0" cap="none" spc="0" normalizeH="0" baseline="0" noProof="0" dirty="0" smtClean="0">
                <a:ln>
                  <a:noFill/>
                </a:ln>
                <a:solidFill>
                  <a:prstClr val="white"/>
                </a:solidFill>
                <a:effectLst/>
                <a:uLnTx/>
                <a:uFillTx/>
              </a:rPr>
              <a:t> www.2ppt.com/excel/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资料下载：</a:t>
            </a:r>
            <a:r>
              <a:rPr kumimoji="0" lang="en-US" altLang="zh-CN" sz="100" b="0" i="0" u="none" strike="noStrike" kern="0" cap="none" spc="0" normalizeH="0" baseline="0" noProof="0" dirty="0" smtClean="0">
                <a:ln>
                  <a:noFill/>
                </a:ln>
                <a:solidFill>
                  <a:prstClr val="white"/>
                </a:solidFill>
                <a:effectLst/>
                <a:uLnTx/>
                <a:uFillTx/>
              </a:rPr>
              <a:t> www.2ppt.com/ziliao/                PPT</a:t>
            </a:r>
            <a:r>
              <a:rPr kumimoji="0" lang="zh-CN" altLang="en-US" sz="100" b="0" i="0" u="none" strike="noStrike" kern="0" cap="none" spc="0" normalizeH="0" baseline="0" noProof="0" dirty="0" smtClean="0">
                <a:ln>
                  <a:noFill/>
                </a:ln>
                <a:solidFill>
                  <a:prstClr val="white"/>
                </a:solidFill>
                <a:effectLst/>
                <a:uLnTx/>
                <a:uFillTx/>
              </a:rPr>
              <a:t>课件下载：</a:t>
            </a:r>
            <a:r>
              <a:rPr kumimoji="0" lang="en-US" altLang="zh-CN" sz="100" b="0" i="0" u="none" strike="noStrike" kern="0" cap="none" spc="0" normalizeH="0" baseline="0" noProof="0" dirty="0" smtClean="0">
                <a:ln>
                  <a:noFill/>
                </a:ln>
                <a:solidFill>
                  <a:prstClr val="white"/>
                </a:solidFill>
                <a:effectLst/>
                <a:uLnTx/>
                <a:uFillTx/>
              </a:rPr>
              <a:t> www.2ppt.com/kejian/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范文下载：</a:t>
            </a:r>
            <a:r>
              <a:rPr kumimoji="0" lang="en-US" altLang="zh-CN" sz="100" b="0" i="0" u="none" strike="noStrike" kern="0" cap="none" spc="0" normalizeH="0" baseline="0" noProof="0" dirty="0" smtClean="0">
                <a:ln>
                  <a:noFill/>
                </a:ln>
                <a:solidFill>
                  <a:prstClr val="white"/>
                </a:solidFill>
                <a:effectLst/>
                <a:uLnTx/>
                <a:uFillTx/>
              </a:rPr>
              <a:t> www.2ppt.com/fanwen/             </a:t>
            </a:r>
            <a:r>
              <a:rPr kumimoji="0" lang="zh-CN" altLang="en-US" sz="100" b="0" i="0" u="none" strike="noStrike" kern="0" cap="none" spc="0" normalizeH="0" baseline="0" noProof="0" dirty="0" smtClean="0">
                <a:ln>
                  <a:noFill/>
                </a:ln>
                <a:solidFill>
                  <a:prstClr val="white"/>
                </a:solidFill>
                <a:effectLst/>
                <a:uLnTx/>
                <a:uFillTx/>
              </a:rPr>
              <a:t>试卷下载：</a:t>
            </a:r>
            <a:r>
              <a:rPr kumimoji="0" lang="en-US" altLang="zh-CN" sz="100" b="0" i="0" u="none" strike="noStrike" kern="0" cap="none" spc="0" normalizeH="0" baseline="0" noProof="0" dirty="0" smtClean="0">
                <a:ln>
                  <a:noFill/>
                </a:ln>
                <a:solidFill>
                  <a:prstClr val="white"/>
                </a:solidFill>
                <a:effectLst/>
                <a:uLnTx/>
                <a:uFillTx/>
              </a:rPr>
              <a:t> www.2ppt.com/shiti/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教案下载：</a:t>
            </a:r>
            <a:r>
              <a:rPr kumimoji="0" lang="en-US" altLang="zh-CN" sz="100" b="0" i="0" u="none" strike="noStrike" kern="0" cap="none" spc="0" normalizeH="0" baseline="0" noProof="0" dirty="0" smtClean="0">
                <a:ln>
                  <a:noFill/>
                </a:ln>
                <a:solidFill>
                  <a:prstClr val="white"/>
                </a:solidFill>
                <a:effectLst/>
                <a:uLnTx/>
                <a:uFillTx/>
              </a:rPr>
              <a:t> www.2ppt.com/jiaoan/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字体下载：</a:t>
            </a:r>
            <a:r>
              <a:rPr kumimoji="0" lang="en-US" altLang="zh-CN" sz="100" b="0" i="0" u="none" strike="noStrike" kern="0" cap="none" spc="0" normalizeH="0" baseline="0" noProof="0" dirty="0" smtClean="0">
                <a:ln>
                  <a:noFill/>
                </a:ln>
                <a:solidFill>
                  <a:prstClr val="white"/>
                </a:solidFill>
                <a:effectLst/>
                <a:uLnTx/>
                <a:uFillTx/>
              </a:rPr>
              <a:t> www.2ppt.com/ziti/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 </a:t>
            </a:r>
            <a:endParaRPr kumimoji="0" lang="zh-CN" altLang="en-US" sz="100" b="0" i="0" u="none" strike="noStrike" kern="0" cap="none" spc="0" normalizeH="0" baseline="0" noProof="0" dirty="0" smtClean="0">
              <a:ln>
                <a:noFill/>
              </a:ln>
              <a:solidFill>
                <a:prstClr val="white"/>
              </a:solidFill>
              <a:effectLst/>
              <a:uLnTx/>
              <a:uFillTx/>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759" y="274638"/>
            <a:ext cx="10975658"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759" y="1535113"/>
            <a:ext cx="538832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759" y="2174875"/>
            <a:ext cx="53883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4980" y="1535113"/>
            <a:ext cx="539043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4980" y="2174875"/>
            <a:ext cx="539043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396FCFA1-DF0D-4607-B177-150963F30736}"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F19F40B-0F99-4AAF-BE7E-D43B3312A322}"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396FCFA1-DF0D-4607-B177-150963F30736}"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F19F40B-0F99-4AAF-BE7E-D43B3312A322}"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96FCFA1-DF0D-4607-B177-150963F30736}"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F19F40B-0F99-4AAF-BE7E-D43B3312A322}"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8DBDE"/>
            </a:gs>
            <a:gs pos="100000">
              <a:srgbClr val="F9F9F9"/>
            </a:gs>
          </a:gsLst>
          <a:lin ang="16800000" scaled="0"/>
          <a:tileRect/>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759" y="274638"/>
            <a:ext cx="10975658"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759" y="1600201"/>
            <a:ext cx="10975658"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09759" y="6356351"/>
            <a:ext cx="284554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6FCFA1-DF0D-4607-B177-150963F30736}" type="datetimeFigureOut">
              <a:rPr lang="zh-CN" altLang="en-US" smtClean="0"/>
              <a:t>2023-01-10</a:t>
            </a:fld>
            <a:endParaRPr lang="zh-CN" altLang="en-US"/>
          </a:p>
        </p:txBody>
      </p:sp>
      <p:sp>
        <p:nvSpPr>
          <p:cNvPr id="5" name="页脚占位符 4"/>
          <p:cNvSpPr>
            <a:spLocks noGrp="1"/>
          </p:cNvSpPr>
          <p:nvPr>
            <p:ph type="ftr" sz="quarter" idx="3"/>
          </p:nvPr>
        </p:nvSpPr>
        <p:spPr>
          <a:xfrm>
            <a:off x="4166685" y="6356351"/>
            <a:ext cx="386180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9875" y="6356351"/>
            <a:ext cx="284554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19F40B-0F99-4AAF-BE7E-D43B3312A322}"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招商银行logo"/>
          <p:cNvPicPr>
            <a:picLocks noChangeAspect="1" noChangeArrowheads="1"/>
          </p:cNvPicPr>
          <p:nvPr/>
        </p:nvPicPr>
        <p:blipFill rotWithShape="1">
          <a:blip r:embed="rId3" cstate="screen"/>
          <a:srcRect/>
          <a:stretch>
            <a:fillRect/>
          </a:stretch>
        </p:blipFill>
        <p:spPr bwMode="auto">
          <a:xfrm>
            <a:off x="913011" y="15925"/>
            <a:ext cx="10009112" cy="336648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6" name="矩形 15"/>
          <p:cNvSpPr/>
          <p:nvPr/>
        </p:nvSpPr>
        <p:spPr>
          <a:xfrm>
            <a:off x="0" y="3381026"/>
            <a:ext cx="12199217" cy="3470450"/>
          </a:xfrm>
          <a:prstGeom prst="rect">
            <a:avLst/>
          </a:prstGeom>
          <a:solidFill>
            <a:srgbClr val="2683C6"/>
          </a:solidFill>
          <a:ln w="12700" cap="flat" cmpd="sng" algn="ctr">
            <a:no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sp>
        <p:nvSpPr>
          <p:cNvPr id="51" name="标题 4"/>
          <p:cNvSpPr txBox="1"/>
          <p:nvPr/>
        </p:nvSpPr>
        <p:spPr>
          <a:xfrm>
            <a:off x="2785219" y="3645024"/>
            <a:ext cx="5256584" cy="5357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3600" b="1" dirty="0" smtClean="0">
                <a:solidFill>
                  <a:schemeClr val="accent1"/>
                </a:solidFill>
                <a:latin typeface="方正兰亭黑简体" panose="02000000000000000000" pitchFamily="2" charset="-122"/>
                <a:ea typeface="方正兰亭黑简体" panose="02000000000000000000" pitchFamily="2" charset="-122"/>
              </a:rPr>
              <a:t>THEBUSINESS PLAN</a:t>
            </a:r>
            <a:endParaRPr lang="en-US" altLang="zh-CN" sz="3600" b="1" dirty="0">
              <a:solidFill>
                <a:schemeClr val="accent1"/>
              </a:solidFill>
              <a:latin typeface="方正兰亭黑简体" panose="02000000000000000000" pitchFamily="2" charset="-122"/>
              <a:ea typeface="方正兰亭黑简体" panose="02000000000000000000" pitchFamily="2" charset="-122"/>
            </a:endParaRPr>
          </a:p>
        </p:txBody>
      </p:sp>
      <p:sp>
        <p:nvSpPr>
          <p:cNvPr id="60" name="TextBox 59"/>
          <p:cNvSpPr txBox="1"/>
          <p:nvPr/>
        </p:nvSpPr>
        <p:spPr>
          <a:xfrm>
            <a:off x="13514411" y="7029400"/>
            <a:ext cx="877163" cy="369332"/>
          </a:xfrm>
          <a:prstGeom prst="rect">
            <a:avLst/>
          </a:prstGeom>
          <a:noFill/>
        </p:spPr>
        <p:txBody>
          <a:bodyPr wrap="none" rtlCol="0">
            <a:spAutoFit/>
          </a:bodyPr>
          <a:lstStyle/>
          <a:p>
            <a:r>
              <a:rPr lang="zh-CN" altLang="en-US" dirty="0" smtClean="0"/>
              <a:t>延时符</a:t>
            </a:r>
            <a:endParaRPr lang="zh-CN" altLang="en-US" dirty="0"/>
          </a:p>
        </p:txBody>
      </p:sp>
      <p:pic>
        <p:nvPicPr>
          <p:cNvPr id="14" name="招商银行logo"/>
          <p:cNvPicPr>
            <a:picLocks noChangeAspect="1" noChangeArrowheads="1"/>
          </p:cNvPicPr>
          <p:nvPr/>
        </p:nvPicPr>
        <p:blipFill>
          <a:blip r:embed="rId4" cstate="screen"/>
          <a:stretch>
            <a:fillRect/>
          </a:stretch>
        </p:blipFill>
        <p:spPr bwMode="auto">
          <a:xfrm>
            <a:off x="9265939" y="0"/>
            <a:ext cx="2952328" cy="1771396"/>
          </a:xfrm>
          <a:prstGeom prst="rect">
            <a:avLst/>
          </a:prstGeom>
          <a:noFill/>
          <a:extLst>
            <a:ext uri="{909E8E84-426E-40DD-AFC4-6F175D3DCCD1}">
              <a14:hiddenFill xmlns:a14="http://schemas.microsoft.com/office/drawing/2010/main">
                <a:solidFill>
                  <a:srgbClr val="FFFFFF"/>
                </a:solidFill>
              </a14:hiddenFill>
            </a:ext>
          </a:extLst>
        </p:spPr>
      </p:pic>
      <p:sp>
        <p:nvSpPr>
          <p:cNvPr id="21" name="主标题"/>
          <p:cNvSpPr>
            <a:spLocks noChangeArrowheads="1" noChangeShapeType="1" noTextEdit="1"/>
          </p:cNvSpPr>
          <p:nvPr/>
        </p:nvSpPr>
        <p:spPr bwMode="auto">
          <a:xfrm>
            <a:off x="3157900" y="4277088"/>
            <a:ext cx="7087899" cy="809956"/>
          </a:xfrm>
          <a:prstGeom prst="rect">
            <a:avLst/>
          </a:prstGeom>
        </p:spPr>
        <p:txBody>
          <a:bodyPr wrap="none" fromWordArt="1"/>
          <a:lstStyle/>
          <a:p>
            <a:pPr algn="ctr" fontAlgn="base">
              <a:spcBef>
                <a:spcPct val="0"/>
              </a:spcBef>
              <a:spcAft>
                <a:spcPct val="0"/>
              </a:spcAft>
            </a:pPr>
            <a:r>
              <a:rPr lang="zh-CN" altLang="en-US" sz="5400" b="1" kern="10" spc="422" dirty="0" smtClean="0">
                <a:solidFill>
                  <a:prstClr val="white"/>
                </a:solidFill>
                <a:latin typeface="微软雅黑" panose="020B0503020204020204" charset="-122"/>
                <a:ea typeface="微软雅黑" panose="020B0503020204020204" charset="-122"/>
              </a:rPr>
              <a:t>建设银行工</a:t>
            </a:r>
            <a:r>
              <a:rPr lang="zh-CN" altLang="en-US" sz="5400" b="1" kern="10" spc="422" dirty="0">
                <a:solidFill>
                  <a:prstClr val="white"/>
                </a:solidFill>
                <a:latin typeface="微软雅黑" panose="020B0503020204020204" charset="-122"/>
                <a:ea typeface="微软雅黑" panose="020B0503020204020204" charset="-122"/>
              </a:rPr>
              <a:t>作汇</a:t>
            </a:r>
            <a:r>
              <a:rPr lang="zh-CN" altLang="en-US" sz="5400" b="1" kern="10" spc="422" dirty="0" smtClean="0">
                <a:solidFill>
                  <a:prstClr val="white"/>
                </a:solidFill>
                <a:latin typeface="微软雅黑" panose="020B0503020204020204" charset="-122"/>
                <a:ea typeface="微软雅黑" panose="020B0503020204020204" charset="-122"/>
              </a:rPr>
              <a:t>报</a:t>
            </a:r>
            <a:r>
              <a:rPr lang="en-US" altLang="zh-CN" sz="5400" b="1" kern="10" spc="422" dirty="0" smtClean="0">
                <a:solidFill>
                  <a:prstClr val="white"/>
                </a:solidFill>
                <a:latin typeface="微软雅黑" panose="020B0503020204020204" charset="-122"/>
                <a:ea typeface="微软雅黑" panose="020B0503020204020204" charset="-122"/>
              </a:rPr>
              <a:t>PPT</a:t>
            </a:r>
            <a:r>
              <a:rPr lang="zh-CN" altLang="en-US" sz="5400" b="1" kern="10" spc="422" dirty="0" smtClean="0">
                <a:solidFill>
                  <a:prstClr val="white"/>
                </a:solidFill>
                <a:latin typeface="微软雅黑" panose="020B0503020204020204" charset="-122"/>
                <a:ea typeface="微软雅黑" panose="020B0503020204020204" charset="-122"/>
              </a:rPr>
              <a:t>模板</a:t>
            </a:r>
            <a:endParaRPr lang="zh-CN" altLang="en-US" sz="5400" b="1" kern="10" spc="422" dirty="0">
              <a:solidFill>
                <a:prstClr val="white"/>
              </a:solidFill>
              <a:latin typeface="微软雅黑" panose="020B0503020204020204" charset="-122"/>
              <a:ea typeface="微软雅黑" panose="020B0503020204020204" charset="-122"/>
            </a:endParaRPr>
          </a:p>
        </p:txBody>
      </p:sp>
      <p:sp>
        <p:nvSpPr>
          <p:cNvPr id="22" name="副标题"/>
          <p:cNvSpPr txBox="1">
            <a:spLocks noChangeArrowheads="1"/>
          </p:cNvSpPr>
          <p:nvPr/>
        </p:nvSpPr>
        <p:spPr bwMode="ltGray">
          <a:xfrm>
            <a:off x="3807574" y="5618459"/>
            <a:ext cx="5214089" cy="546845"/>
          </a:xfrm>
          <a:prstGeom prst="rect">
            <a:avLst/>
          </a:prstGeom>
          <a:noFill/>
          <a:ln>
            <a:noFill/>
          </a:ln>
          <a:effectLst/>
          <a:extLst>
            <a:ext uri="{909E8E84-426E-40DD-AFC4-6F175D3DCCD1}">
              <a14:hiddenFill xmlns:a14="http://schemas.microsoft.com/office/drawing/2010/main">
                <a:gradFill rotWithShape="1">
                  <a:gsLst>
                    <a:gs pos="0">
                      <a:srgbClr val="D7E4BE"/>
                    </a:gs>
                    <a:gs pos="100000">
                      <a:srgbClr val="2F86B1"/>
                    </a:gs>
                  </a:gsLst>
                  <a:lin ang="0" scaled="1"/>
                </a:gradFill>
              </a14:hiddenFill>
            </a:ext>
            <a:ext uri="{91240B29-F687-4F45-9708-019B960494DF}">
              <a14:hiddenLine xmlns:a14="http://schemas.microsoft.com/office/drawing/2010/main" w="9525">
                <a:solidFill>
                  <a:srgbClr val="33533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14838" tIns="57418" rIns="114838" bIns="57418">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algn="ctr">
              <a:spcBef>
                <a:spcPct val="0"/>
              </a:spcBef>
              <a:spcAft>
                <a:spcPct val="0"/>
              </a:spcAft>
            </a:pPr>
            <a:r>
              <a:rPr lang="zh-CN" altLang="en-US" sz="2800" spc="422" dirty="0" smtClean="0">
                <a:solidFill>
                  <a:prstClr val="white"/>
                </a:solidFill>
                <a:latin typeface="微软雅黑" panose="020B0503020204020204" charset="-122"/>
                <a:ea typeface="微软雅黑" panose="020B0503020204020204" charset="-122"/>
              </a:rPr>
              <a:t>建设银行专用幻灯片模</a:t>
            </a:r>
            <a:r>
              <a:rPr lang="zh-CN" altLang="en-US" sz="2800" spc="422" dirty="0">
                <a:solidFill>
                  <a:prstClr val="white"/>
                </a:solidFill>
                <a:latin typeface="微软雅黑" panose="020B0503020204020204" charset="-122"/>
                <a:ea typeface="微软雅黑" panose="020B0503020204020204" charset="-122"/>
              </a:rPr>
              <a:t>板</a:t>
            </a:r>
          </a:p>
        </p:txBody>
      </p:sp>
      <p:sp>
        <p:nvSpPr>
          <p:cNvPr id="23" name="直线"/>
          <p:cNvSpPr>
            <a:spLocks noChangeShapeType="1"/>
          </p:cNvSpPr>
          <p:nvPr/>
        </p:nvSpPr>
        <p:spPr bwMode="auto">
          <a:xfrm>
            <a:off x="2036887" y="4067083"/>
            <a:ext cx="9210869" cy="21646"/>
          </a:xfrm>
          <a:prstGeom prst="line">
            <a:avLst/>
          </a:prstGeom>
          <a:noFill/>
          <a:ln w="9525">
            <a:solidFill>
              <a:sysClr val="window" lastClr="FFFFFF"/>
            </a:solidFill>
            <a:rou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endParaRPr>
          </a:p>
        </p:txBody>
      </p:sp>
      <p:sp>
        <p:nvSpPr>
          <p:cNvPr id="24" name="直线"/>
          <p:cNvSpPr>
            <a:spLocks noChangeShapeType="1"/>
          </p:cNvSpPr>
          <p:nvPr/>
        </p:nvSpPr>
        <p:spPr bwMode="auto">
          <a:xfrm flipV="1">
            <a:off x="2036887" y="5345151"/>
            <a:ext cx="9217024" cy="38989"/>
          </a:xfrm>
          <a:prstGeom prst="line">
            <a:avLst/>
          </a:prstGeom>
          <a:noFill/>
          <a:ln w="9525">
            <a:solidFill>
              <a:sysClr val="window" lastClr="FFFFFF"/>
            </a:solidFill>
            <a:rou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endParaRPr>
          </a:p>
        </p:txBody>
      </p:sp>
    </p:spTree>
  </p:cSld>
  <p:clrMapOvr>
    <a:masterClrMapping/>
  </p:clrMapOvr>
  <mc:AlternateContent xmlns:mc="http://schemas.openxmlformats.org/markup-compatibility/2006" xmlns:p14="http://schemas.microsoft.com/office/powerpoint/2010/main">
    <mc:Choice Requires="p14">
      <p:transition spd="slow" p14:dur="110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1"/>
                                        </p:tgtEl>
                                        <p:attrNameLst>
                                          <p:attrName>style.visibility</p:attrName>
                                        </p:attrNameLst>
                                      </p:cBhvr>
                                      <p:to>
                                        <p:strVal val="visible"/>
                                      </p:to>
                                    </p:set>
                                    <p:anim calcmode="lin" valueType="num">
                                      <p:cBhvr>
                                        <p:cTn id="7" dur="500" fill="hold"/>
                                        <p:tgtEl>
                                          <p:spTgt spid="5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1"/>
                                        </p:tgtEl>
                                        <p:attrNameLst>
                                          <p:attrName>ppt_y</p:attrName>
                                        </p:attrNameLst>
                                      </p:cBhvr>
                                      <p:tavLst>
                                        <p:tav tm="0">
                                          <p:val>
                                            <p:strVal val="#ppt_y"/>
                                          </p:val>
                                        </p:tav>
                                        <p:tav tm="100000">
                                          <p:val>
                                            <p:strVal val="#ppt_y"/>
                                          </p:val>
                                        </p:tav>
                                      </p:tavLst>
                                    </p:anim>
                                    <p:anim calcmode="lin" valueType="num">
                                      <p:cBhvr>
                                        <p:cTn id="9" dur="500" fill="hold"/>
                                        <p:tgtEl>
                                          <p:spTgt spid="5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1"/>
                                        </p:tgtEl>
                                      </p:cBhvr>
                                    </p:animEffect>
                                  </p:childTnLst>
                                </p:cTn>
                              </p:par>
                            </p:childTnLst>
                          </p:cTn>
                        </p:par>
                        <p:par>
                          <p:cTn id="12" fill="hold">
                            <p:stCondLst>
                              <p:cond delay="1250"/>
                            </p:stCondLst>
                            <p:childTnLst>
                              <p:par>
                                <p:cTn id="13" presetID="10" presetClass="entr" presetSubtype="0" fill="hold" grpId="0" nodeType="afterEffect">
                                  <p:stCondLst>
                                    <p:cond delay="0"/>
                                  </p:stCondLst>
                                  <p:childTnLst>
                                    <p:set>
                                      <p:cBhvr>
                                        <p:cTn id="14" dur="1" fill="hold">
                                          <p:stCondLst>
                                            <p:cond delay="0"/>
                                          </p:stCondLst>
                                        </p:cTn>
                                        <p:tgtEl>
                                          <p:spTgt spid="60"/>
                                        </p:tgtEl>
                                        <p:attrNameLst>
                                          <p:attrName>style.visibility</p:attrName>
                                        </p:attrNameLst>
                                      </p:cBhvr>
                                      <p:to>
                                        <p:strVal val="visible"/>
                                      </p:to>
                                    </p:set>
                                    <p:animEffect transition="in" filter="fade">
                                      <p:cBhvr>
                                        <p:cTn id="15" dur="1250"/>
                                        <p:tgtEl>
                                          <p:spTgt spid="60"/>
                                        </p:tgtEl>
                                      </p:cBhvr>
                                    </p:animEffect>
                                  </p:childTnLst>
                                </p:cTn>
                              </p:par>
                              <p:par>
                                <p:cTn id="16" presetID="42"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p:cBhvr>
                                        <p:cTn id="18" dur="1000"/>
                                        <p:tgtEl>
                                          <p:spTgt spid="14"/>
                                        </p:tgtEl>
                                      </p:cBhvr>
                                    </p:animEffect>
                                    <p:anim calcmode="lin" valueType="num">
                                      <p:cBhvr>
                                        <p:cTn id="19" dur="1000" fill="hold"/>
                                        <p:tgtEl>
                                          <p:spTgt spid="14"/>
                                        </p:tgtEl>
                                        <p:attrNameLst>
                                          <p:attrName>ppt_x</p:attrName>
                                        </p:attrNameLst>
                                      </p:cBhvr>
                                      <p:tavLst>
                                        <p:tav tm="0">
                                          <p:val>
                                            <p:strVal val="#ppt_x"/>
                                          </p:val>
                                        </p:tav>
                                        <p:tav tm="100000">
                                          <p:val>
                                            <p:strVal val="#ppt_x"/>
                                          </p:val>
                                        </p:tav>
                                      </p:tavLst>
                                    </p:anim>
                                    <p:anim calcmode="lin" valueType="num">
                                      <p:cBhvr>
                                        <p:cTn id="20" dur="1000" fill="hold"/>
                                        <p:tgtEl>
                                          <p:spTgt spid="14"/>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ppt_x</p:attrName>
                                        </p:attrNameLst>
                                      </p:cBhvr>
                                      <p:tavLst>
                                        <p:tav tm="0">
                                          <p:val>
                                            <p:strVal val="0-#ppt_w/2"/>
                                          </p:val>
                                        </p:tav>
                                        <p:tav tm="100000">
                                          <p:val>
                                            <p:strVal val="#ppt_x"/>
                                          </p:val>
                                        </p:tav>
                                      </p:tavLst>
                                    </p:anim>
                                    <p:anim calcmode="lin" valueType="num">
                                      <p:cBhvr>
                                        <p:cTn id="30" dur="500" fill="hold"/>
                                        <p:tgtEl>
                                          <p:spTgt spid="23"/>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500" fill="hold"/>
                                        <p:tgtEl>
                                          <p:spTgt spid="24"/>
                                        </p:tgtEl>
                                        <p:attrNameLst>
                                          <p:attrName>ppt_x</p:attrName>
                                        </p:attrNameLst>
                                      </p:cBhvr>
                                      <p:tavLst>
                                        <p:tav tm="0">
                                          <p:val>
                                            <p:strVal val="1+#ppt_w/2"/>
                                          </p:val>
                                        </p:tav>
                                        <p:tav tm="100000">
                                          <p:val>
                                            <p:strVal val="#ppt_x"/>
                                          </p:val>
                                        </p:tav>
                                      </p:tavLst>
                                    </p:anim>
                                    <p:anim calcmode="lin" valueType="num">
                                      <p:cBhvr>
                                        <p:cTn id="34" dur="500" fill="hold"/>
                                        <p:tgtEl>
                                          <p:spTgt spid="24"/>
                                        </p:tgtEl>
                                        <p:attrNameLst>
                                          <p:attrName>ppt_y</p:attrName>
                                        </p:attrNameLst>
                                      </p:cBhvr>
                                      <p:tavLst>
                                        <p:tav tm="0">
                                          <p:val>
                                            <p:strVal val="#ppt_y"/>
                                          </p:val>
                                        </p:tav>
                                        <p:tav tm="100000">
                                          <p:val>
                                            <p:strVal val="#ppt_y"/>
                                          </p:val>
                                        </p:tav>
                                      </p:tavLst>
                                    </p:anim>
                                  </p:childTnLst>
                                </p:cTn>
                              </p:par>
                            </p:childTnLst>
                          </p:cTn>
                        </p:par>
                        <p:par>
                          <p:cTn id="35" fill="hold">
                            <p:stCondLst>
                              <p:cond delay="3250"/>
                            </p:stCondLst>
                            <p:childTnLst>
                              <p:par>
                                <p:cTn id="36" presetID="41" presetClass="entr" presetSubtype="0" fill="hold" grpId="0" nodeType="afterEffect">
                                  <p:stCondLst>
                                    <p:cond delay="0"/>
                                  </p:stCondLst>
                                  <p:iterate type="lt">
                                    <p:tmPct val="10000"/>
                                  </p:iterate>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39" dur="500" fill="hold"/>
                                        <p:tgtEl>
                                          <p:spTgt spid="21"/>
                                        </p:tgtEl>
                                        <p:attrNameLst>
                                          <p:attrName>ppt_y</p:attrName>
                                        </p:attrNameLst>
                                      </p:cBhvr>
                                      <p:tavLst>
                                        <p:tav tm="0">
                                          <p:val>
                                            <p:strVal val="#ppt_y"/>
                                          </p:val>
                                        </p:tav>
                                        <p:tav tm="100000">
                                          <p:val>
                                            <p:strVal val="#ppt_y"/>
                                          </p:val>
                                        </p:tav>
                                      </p:tavLst>
                                    </p:anim>
                                    <p:anim calcmode="lin" valueType="num">
                                      <p:cBhvr>
                                        <p:cTn id="40"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41" dur="500" fill="hold"/>
                                        <p:tgtEl>
                                          <p:spTgt spid="21"/>
                                        </p:tgtEl>
                                        <p:attrNameLst>
                                          <p:attrName>ppt_w</p:attrName>
                                        </p:attrNameLst>
                                      </p:cBhvr>
                                      <p:tavLst>
                                        <p:tav tm="0">
                                          <p:val>
                                            <p:strVal val="#ppt_w/10"/>
                                          </p:val>
                                        </p:tav>
                                        <p:tav tm="50000">
                                          <p:val>
                                            <p:strVal val="#ppt_w+.01"/>
                                          </p:val>
                                        </p:tav>
                                        <p:tav tm="100000">
                                          <p:val>
                                            <p:strVal val="#ppt_w"/>
                                          </p:val>
                                        </p:tav>
                                      </p:tavLst>
                                    </p:anim>
                                    <p:animEffect>
                                      <p:cBhvr>
                                        <p:cTn id="42" dur="500" tmFilter="0,0; .5, 1; 1, 1"/>
                                        <p:tgtEl>
                                          <p:spTgt spid="21"/>
                                        </p:tgtEl>
                                      </p:cBhvr>
                                    </p:animEffect>
                                  </p:childTnLst>
                                </p:cTn>
                              </p:par>
                            </p:childTnLst>
                          </p:cTn>
                        </p:par>
                        <p:par>
                          <p:cTn id="43" fill="hold">
                            <p:stCondLst>
                              <p:cond delay="4099"/>
                            </p:stCondLst>
                            <p:childTnLst>
                              <p:par>
                                <p:cTn id="44" presetID="56" presetClass="entr" presetSubtype="0" fill="hold" grpId="0" nodeType="afterEffect">
                                  <p:stCondLst>
                                    <p:cond delay="0"/>
                                  </p:stCondLst>
                                  <p:iterate type="lt">
                                    <p:tmPct val="10000"/>
                                  </p:iterate>
                                  <p:childTnLst>
                                    <p:set>
                                      <p:cBhvr>
                                        <p:cTn id="45" dur="1" fill="hold">
                                          <p:stCondLst>
                                            <p:cond delay="0"/>
                                          </p:stCondLst>
                                        </p:cTn>
                                        <p:tgtEl>
                                          <p:spTgt spid="22"/>
                                        </p:tgtEl>
                                        <p:attrNameLst>
                                          <p:attrName>style.visibility</p:attrName>
                                        </p:attrNameLst>
                                      </p:cBhvr>
                                      <p:to>
                                        <p:strVal val="visible"/>
                                      </p:to>
                                    </p:set>
                                    <p:anim by="(-#ppt_w*2)" calcmode="lin" valueType="num">
                                      <p:cBhvr rctx="PPT">
                                        <p:cTn id="46" dur="500" autoRev="1" fill="hold">
                                          <p:stCondLst>
                                            <p:cond delay="0"/>
                                          </p:stCondLst>
                                        </p:cTn>
                                        <p:tgtEl>
                                          <p:spTgt spid="22"/>
                                        </p:tgtEl>
                                        <p:attrNameLst>
                                          <p:attrName>ppt_w</p:attrName>
                                        </p:attrNameLst>
                                      </p:cBhvr>
                                    </p:anim>
                                    <p:anim by="(#ppt_w*0.50)" calcmode="lin" valueType="num">
                                      <p:cBhvr>
                                        <p:cTn id="47" dur="500" decel="50000" autoRev="1" fill="hold">
                                          <p:stCondLst>
                                            <p:cond delay="0"/>
                                          </p:stCondLst>
                                        </p:cTn>
                                        <p:tgtEl>
                                          <p:spTgt spid="22"/>
                                        </p:tgtEl>
                                        <p:attrNameLst>
                                          <p:attrName>ppt_x</p:attrName>
                                        </p:attrNameLst>
                                      </p:cBhvr>
                                    </p:anim>
                                    <p:anim to="(#ppt_y)" calcmode="lin" valueType="num">
                                      <p:cBhvr>
                                        <p:cTn id="48" dur="1000" fill="hold">
                                          <p:stCondLst>
                                            <p:cond delay="0"/>
                                          </p:stCondLst>
                                        </p:cTn>
                                        <p:tgtEl>
                                          <p:spTgt spid="22"/>
                                        </p:tgtEl>
                                        <p:attrNameLst>
                                          <p:attrName>ppt_y</p:attrName>
                                        </p:attrNameLst>
                                      </p:cBhvr>
                                    </p:anim>
                                    <p:animRot by="21600000">
                                      <p:cBhvr>
                                        <p:cTn id="49" dur="1000" fill="hold">
                                          <p:stCondLst>
                                            <p:cond delay="0"/>
                                          </p:stCondLst>
                                        </p:cTn>
                                        <p:tgtEl>
                                          <p:spTgt spid="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60" grpId="0"/>
      <p:bldP spid="21" grpId="0"/>
      <p:bldP spid="22" grpId="0"/>
      <p:bldP spid="23" grpId="0" animBg="1"/>
      <p:bldP spid="2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67109" y="554406"/>
            <a:ext cx="124487" cy="124487"/>
            <a:chOff x="304800" y="673100"/>
            <a:chExt cx="4000500" cy="4000500"/>
          </a:xfrm>
          <a:effectLst>
            <a:outerShdw blurRad="444500" dist="254000" dir="8100000" algn="tr" rotWithShape="0">
              <a:prstClr val="black">
                <a:alpha val="50000"/>
              </a:prstClr>
            </a:outerShdw>
          </a:effectLst>
        </p:grpSpPr>
        <p:sp>
          <p:nvSpPr>
            <p:cNvPr id="13" name="同心圆 1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椭圆 1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矩形 17"/>
          <p:cNvSpPr/>
          <p:nvPr/>
        </p:nvSpPr>
        <p:spPr>
          <a:xfrm>
            <a:off x="0" y="2060848"/>
            <a:ext cx="12195175" cy="280831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18"/>
          <p:cNvGrpSpPr/>
          <p:nvPr/>
        </p:nvGrpSpPr>
        <p:grpSpPr>
          <a:xfrm>
            <a:off x="4078220" y="2864387"/>
            <a:ext cx="1140677" cy="1140677"/>
            <a:chOff x="304800" y="673100"/>
            <a:chExt cx="4000500" cy="4000500"/>
          </a:xfrm>
          <a:effectLst>
            <a:outerShdw blurRad="444500" dist="1270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椭圆 2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p:cNvGrpSpPr/>
          <p:nvPr/>
        </p:nvGrpSpPr>
        <p:grpSpPr>
          <a:xfrm>
            <a:off x="4901012" y="2899875"/>
            <a:ext cx="288032" cy="288032"/>
            <a:chOff x="304800" y="673100"/>
            <a:chExt cx="4000500" cy="4000500"/>
          </a:xfrm>
          <a:effectLst>
            <a:outerShdw blurRad="444500" dist="254000" dir="8100000" algn="tr" rotWithShape="0">
              <a:prstClr val="black">
                <a:alpha val="50000"/>
              </a:prstClr>
            </a:outerShdw>
          </a:effectLst>
        </p:grpSpPr>
        <p:sp>
          <p:nvSpPr>
            <p:cNvPr id="23" name="同心圆 2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4" name="椭圆 2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5" name="组合 24"/>
          <p:cNvGrpSpPr/>
          <p:nvPr/>
        </p:nvGrpSpPr>
        <p:grpSpPr>
          <a:xfrm>
            <a:off x="3974344" y="3506734"/>
            <a:ext cx="212880" cy="212880"/>
            <a:chOff x="304800" y="673100"/>
            <a:chExt cx="4000500" cy="4000500"/>
          </a:xfrm>
          <a:effectLst>
            <a:outerShdw blurRad="444500" dist="254000" dir="8100000" algn="tr" rotWithShape="0">
              <a:prstClr val="black">
                <a:alpha val="50000"/>
              </a:prstClr>
            </a:outerShdw>
          </a:effectLst>
        </p:grpSpPr>
        <p:sp>
          <p:nvSpPr>
            <p:cNvPr id="26" name="同心圆 2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7" name="椭圆 2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 name="组合 27"/>
          <p:cNvGrpSpPr/>
          <p:nvPr/>
        </p:nvGrpSpPr>
        <p:grpSpPr>
          <a:xfrm>
            <a:off x="3865339" y="3362718"/>
            <a:ext cx="124487" cy="124487"/>
            <a:chOff x="304800" y="673100"/>
            <a:chExt cx="4000500" cy="4000500"/>
          </a:xfrm>
          <a:effectLst>
            <a:outerShdw blurRad="444500" dist="254000" dir="8100000" algn="tr" rotWithShape="0">
              <a:prstClr val="black">
                <a:alpha val="50000"/>
              </a:prstClr>
            </a:outerShdw>
          </a:effectLst>
        </p:grpSpPr>
        <p:sp>
          <p:nvSpPr>
            <p:cNvPr id="29" name="同心圆 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0" name="椭圆 2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KSO_Shape"/>
          <p:cNvSpPr/>
          <p:nvPr/>
        </p:nvSpPr>
        <p:spPr bwMode="auto">
          <a:xfrm>
            <a:off x="4338158" y="3140968"/>
            <a:ext cx="664715" cy="658069"/>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rgbClr val="0070C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cxnSp>
        <p:nvCxnSpPr>
          <p:cNvPr id="32" name="直接连接符 31"/>
          <p:cNvCxnSpPr/>
          <p:nvPr/>
        </p:nvCxnSpPr>
        <p:spPr>
          <a:xfrm>
            <a:off x="5665539" y="2492896"/>
            <a:ext cx="0" cy="1872208"/>
          </a:xfrm>
          <a:prstGeom prst="line">
            <a:avLst/>
          </a:prstGeom>
          <a:ln>
            <a:solidFill>
              <a:schemeClr val="bg1"/>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3" name="文本框 9"/>
          <p:cNvSpPr txBox="1"/>
          <p:nvPr/>
        </p:nvSpPr>
        <p:spPr>
          <a:xfrm>
            <a:off x="5953571" y="2492896"/>
            <a:ext cx="2304256" cy="838691"/>
          </a:xfrm>
          <a:prstGeom prst="rect">
            <a:avLst/>
          </a:prstGeom>
          <a:noFill/>
        </p:spPr>
        <p:txBody>
          <a:bodyPr wrap="square" lIns="68580" tIns="34290" rIns="68580" bIns="34290" rtlCol="0">
            <a:spAutoFit/>
          </a:bodyPr>
          <a:lstStyle/>
          <a:p>
            <a:pPr marL="0" lvl="1" algn="ctr"/>
            <a:r>
              <a:rPr lang="zh-CN" altLang="en-US" sz="3200" b="1" dirty="0" smtClean="0">
                <a:solidFill>
                  <a:schemeClr val="bg1"/>
                </a:solidFill>
                <a:latin typeface="微软雅黑" panose="020B0503020204020204" charset="-122"/>
                <a:ea typeface="微软雅黑" panose="020B0503020204020204" charset="-122"/>
              </a:rPr>
              <a:t>市场分析</a:t>
            </a:r>
            <a:endParaRPr lang="en-US" altLang="zh-CN" sz="3200" b="1" dirty="0" smtClean="0">
              <a:solidFill>
                <a:schemeClr val="bg1"/>
              </a:solidFill>
              <a:latin typeface="微软雅黑" panose="020B0503020204020204" charset="-122"/>
              <a:ea typeface="微软雅黑" panose="020B0503020204020204" charset="-122"/>
            </a:endParaRPr>
          </a:p>
          <a:p>
            <a:pPr marL="0" lvl="1" algn="ctr"/>
            <a:r>
              <a:rPr lang="zh-CN" altLang="en-US" dirty="0" smtClean="0">
                <a:solidFill>
                  <a:schemeClr val="bg1"/>
                </a:solidFill>
                <a:latin typeface="微软雅黑" panose="020B0503020204020204" charset="-122"/>
                <a:ea typeface="微软雅黑" panose="020B0503020204020204" charset="-122"/>
              </a:rPr>
              <a:t>（第三部分）</a:t>
            </a:r>
            <a:endParaRPr lang="zh-CN" altLang="en-US" dirty="0">
              <a:solidFill>
                <a:schemeClr val="bg1"/>
              </a:solidFill>
              <a:latin typeface="微软雅黑" panose="020B0503020204020204" charset="-122"/>
              <a:ea typeface="微软雅黑" panose="020B0503020204020204" charset="-122"/>
            </a:endParaRPr>
          </a:p>
        </p:txBody>
      </p:sp>
      <p:grpSp>
        <p:nvGrpSpPr>
          <p:cNvPr id="34" name="组合 33"/>
          <p:cNvGrpSpPr/>
          <p:nvPr/>
        </p:nvGrpSpPr>
        <p:grpSpPr>
          <a:xfrm>
            <a:off x="6104557" y="3501008"/>
            <a:ext cx="1436675" cy="215444"/>
            <a:chOff x="4369395" y="3284984"/>
            <a:chExt cx="1436675" cy="215444"/>
          </a:xfrm>
        </p:grpSpPr>
        <p:sp>
          <p:nvSpPr>
            <p:cNvPr id="35"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bg1"/>
                  </a:solidFill>
                  <a:latin typeface="微软雅黑" panose="020B0503020204020204" charset="-122"/>
                  <a:ea typeface="微软雅黑" panose="020B0503020204020204" charset="-122"/>
                </a:rPr>
                <a:t>市场调查</a:t>
              </a:r>
              <a:endParaRPr lang="zh-CN" altLang="en-US" sz="1400" dirty="0">
                <a:solidFill>
                  <a:schemeClr val="bg1"/>
                </a:solidFill>
                <a:latin typeface="微软雅黑" panose="020B0503020204020204" charset="-122"/>
                <a:ea typeface="微软雅黑" panose="020B0503020204020204" charset="-122"/>
              </a:endParaRPr>
            </a:p>
          </p:txBody>
        </p:sp>
        <p:grpSp>
          <p:nvGrpSpPr>
            <p:cNvPr id="36" name="组合 35"/>
            <p:cNvGrpSpPr/>
            <p:nvPr/>
          </p:nvGrpSpPr>
          <p:grpSpPr>
            <a:xfrm>
              <a:off x="4369395" y="3316401"/>
              <a:ext cx="168551" cy="168551"/>
              <a:chOff x="5005199" y="3717032"/>
              <a:chExt cx="168551" cy="168551"/>
            </a:xfrm>
          </p:grpSpPr>
          <p:sp>
            <p:nvSpPr>
              <p:cNvPr id="37" name="椭圆 36"/>
              <p:cNvSpPr/>
              <p:nvPr/>
            </p:nvSpPr>
            <p:spPr>
              <a:xfrm>
                <a:off x="5005199" y="3717032"/>
                <a:ext cx="168551" cy="168551"/>
              </a:xfrm>
              <a:prstGeom prst="ellipse">
                <a:avLst/>
              </a:prstGeom>
              <a:solidFill>
                <a:srgbClr val="3CCCC7"/>
              </a:solidFill>
              <a:ln>
                <a:solidFill>
                  <a:srgbClr val="3CCC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8" name="等腰三角形 37"/>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39" name="组合 38"/>
          <p:cNvGrpSpPr/>
          <p:nvPr/>
        </p:nvGrpSpPr>
        <p:grpSpPr>
          <a:xfrm>
            <a:off x="7325208" y="3501008"/>
            <a:ext cx="1436675" cy="215444"/>
            <a:chOff x="4369395" y="3284984"/>
            <a:chExt cx="1436675" cy="215444"/>
          </a:xfrm>
        </p:grpSpPr>
        <p:sp>
          <p:nvSpPr>
            <p:cNvPr id="40"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bg1"/>
                  </a:solidFill>
                  <a:latin typeface="微软雅黑" panose="020B0503020204020204" charset="-122"/>
                  <a:ea typeface="微软雅黑" panose="020B0503020204020204" charset="-122"/>
                </a:rPr>
                <a:t>拓展计划</a:t>
              </a:r>
              <a:endParaRPr lang="zh-CN" altLang="en-US" sz="1400" dirty="0">
                <a:solidFill>
                  <a:schemeClr val="bg1"/>
                </a:solidFill>
                <a:latin typeface="微软雅黑" panose="020B0503020204020204" charset="-122"/>
                <a:ea typeface="微软雅黑" panose="020B0503020204020204" charset="-122"/>
              </a:endParaRPr>
            </a:p>
          </p:txBody>
        </p:sp>
        <p:grpSp>
          <p:nvGrpSpPr>
            <p:cNvPr id="41" name="组合 40"/>
            <p:cNvGrpSpPr/>
            <p:nvPr/>
          </p:nvGrpSpPr>
          <p:grpSpPr>
            <a:xfrm>
              <a:off x="4369395" y="3316401"/>
              <a:ext cx="168551" cy="168551"/>
              <a:chOff x="5005199" y="3717032"/>
              <a:chExt cx="168551" cy="168551"/>
            </a:xfrm>
          </p:grpSpPr>
          <p:sp>
            <p:nvSpPr>
              <p:cNvPr id="42" name="椭圆 41"/>
              <p:cNvSpPr/>
              <p:nvPr/>
            </p:nvSpPr>
            <p:spPr>
              <a:xfrm>
                <a:off x="5005199" y="3717032"/>
                <a:ext cx="168551" cy="168551"/>
              </a:xfrm>
              <a:prstGeom prst="ellipse">
                <a:avLst/>
              </a:prstGeom>
              <a:solidFill>
                <a:srgbClr val="3CCCC7"/>
              </a:solidFill>
              <a:ln>
                <a:solidFill>
                  <a:srgbClr val="3CCC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3" name="等腰三角形 42"/>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44" name="组合 43"/>
          <p:cNvGrpSpPr/>
          <p:nvPr/>
        </p:nvGrpSpPr>
        <p:grpSpPr>
          <a:xfrm>
            <a:off x="6104557" y="3789620"/>
            <a:ext cx="1436675" cy="215444"/>
            <a:chOff x="4369395" y="3284984"/>
            <a:chExt cx="1436675" cy="215444"/>
          </a:xfrm>
        </p:grpSpPr>
        <p:sp>
          <p:nvSpPr>
            <p:cNvPr id="45"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bg1"/>
                  </a:solidFill>
                  <a:latin typeface="微软雅黑" panose="020B0503020204020204" charset="-122"/>
                  <a:ea typeface="微软雅黑" panose="020B0503020204020204" charset="-122"/>
                </a:rPr>
                <a:t>消费定位</a:t>
              </a:r>
              <a:endParaRPr lang="zh-CN" altLang="en-US" sz="1400" dirty="0">
                <a:solidFill>
                  <a:schemeClr val="bg1"/>
                </a:solidFill>
                <a:latin typeface="微软雅黑" panose="020B0503020204020204" charset="-122"/>
                <a:ea typeface="微软雅黑" panose="020B0503020204020204" charset="-122"/>
              </a:endParaRPr>
            </a:p>
          </p:txBody>
        </p:sp>
        <p:grpSp>
          <p:nvGrpSpPr>
            <p:cNvPr id="46" name="组合 45"/>
            <p:cNvGrpSpPr/>
            <p:nvPr/>
          </p:nvGrpSpPr>
          <p:grpSpPr>
            <a:xfrm>
              <a:off x="4369395" y="3316401"/>
              <a:ext cx="168551" cy="168551"/>
              <a:chOff x="5005199" y="3717032"/>
              <a:chExt cx="168551" cy="168551"/>
            </a:xfrm>
          </p:grpSpPr>
          <p:sp>
            <p:nvSpPr>
              <p:cNvPr id="47" name="椭圆 46"/>
              <p:cNvSpPr/>
              <p:nvPr/>
            </p:nvSpPr>
            <p:spPr>
              <a:xfrm>
                <a:off x="5005199" y="3717032"/>
                <a:ext cx="168551" cy="168551"/>
              </a:xfrm>
              <a:prstGeom prst="ellipse">
                <a:avLst/>
              </a:prstGeom>
              <a:solidFill>
                <a:srgbClr val="3CCCC7"/>
              </a:solidFill>
              <a:ln>
                <a:solidFill>
                  <a:srgbClr val="3CCC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8" name="等腰三角形 47"/>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49" name="组合 48"/>
          <p:cNvGrpSpPr/>
          <p:nvPr/>
        </p:nvGrpSpPr>
        <p:grpSpPr>
          <a:xfrm>
            <a:off x="7325208" y="3789620"/>
            <a:ext cx="1436675" cy="215444"/>
            <a:chOff x="4369395" y="3284984"/>
            <a:chExt cx="1436675" cy="215444"/>
          </a:xfrm>
        </p:grpSpPr>
        <p:sp>
          <p:nvSpPr>
            <p:cNvPr id="50"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bg1"/>
                  </a:solidFill>
                  <a:latin typeface="微软雅黑" panose="020B0503020204020204" charset="-122"/>
                  <a:ea typeface="微软雅黑" panose="020B0503020204020204" charset="-122"/>
                </a:rPr>
                <a:t>竞争对手</a:t>
              </a:r>
              <a:endParaRPr lang="zh-CN" altLang="en-US" sz="1400" dirty="0">
                <a:solidFill>
                  <a:schemeClr val="bg1"/>
                </a:solidFill>
                <a:latin typeface="微软雅黑" panose="020B0503020204020204" charset="-122"/>
                <a:ea typeface="微软雅黑" panose="020B0503020204020204" charset="-122"/>
              </a:endParaRPr>
            </a:p>
          </p:txBody>
        </p:sp>
        <p:grpSp>
          <p:nvGrpSpPr>
            <p:cNvPr id="51" name="组合 50"/>
            <p:cNvGrpSpPr/>
            <p:nvPr/>
          </p:nvGrpSpPr>
          <p:grpSpPr>
            <a:xfrm>
              <a:off x="4369395" y="3316401"/>
              <a:ext cx="168551" cy="168551"/>
              <a:chOff x="5005199" y="3717032"/>
              <a:chExt cx="168551" cy="168551"/>
            </a:xfrm>
          </p:grpSpPr>
          <p:sp>
            <p:nvSpPr>
              <p:cNvPr id="52" name="椭圆 51"/>
              <p:cNvSpPr/>
              <p:nvPr/>
            </p:nvSpPr>
            <p:spPr>
              <a:xfrm>
                <a:off x="5005199" y="3717032"/>
                <a:ext cx="168551" cy="168551"/>
              </a:xfrm>
              <a:prstGeom prst="ellipse">
                <a:avLst/>
              </a:prstGeom>
              <a:solidFill>
                <a:srgbClr val="3CCCC7"/>
              </a:solidFill>
              <a:ln>
                <a:solidFill>
                  <a:srgbClr val="3CCC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3" name="等腰三角形 52"/>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54" name="组合 53"/>
          <p:cNvGrpSpPr/>
          <p:nvPr/>
        </p:nvGrpSpPr>
        <p:grpSpPr>
          <a:xfrm>
            <a:off x="6104557" y="4077072"/>
            <a:ext cx="1436675" cy="215444"/>
            <a:chOff x="4369395" y="3284984"/>
            <a:chExt cx="1436675" cy="215444"/>
          </a:xfrm>
        </p:grpSpPr>
        <p:sp>
          <p:nvSpPr>
            <p:cNvPr id="55"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bg1"/>
                  </a:solidFill>
                  <a:latin typeface="微软雅黑" panose="020B0503020204020204" charset="-122"/>
                  <a:ea typeface="微软雅黑" panose="020B0503020204020204" charset="-122"/>
                </a:rPr>
                <a:t>渠道分析</a:t>
              </a:r>
              <a:endParaRPr lang="zh-CN" altLang="en-US" sz="1400" dirty="0">
                <a:solidFill>
                  <a:schemeClr val="bg1"/>
                </a:solidFill>
                <a:latin typeface="微软雅黑" panose="020B0503020204020204" charset="-122"/>
                <a:ea typeface="微软雅黑" panose="020B0503020204020204" charset="-122"/>
              </a:endParaRPr>
            </a:p>
          </p:txBody>
        </p:sp>
        <p:grpSp>
          <p:nvGrpSpPr>
            <p:cNvPr id="56" name="组合 55"/>
            <p:cNvGrpSpPr/>
            <p:nvPr/>
          </p:nvGrpSpPr>
          <p:grpSpPr>
            <a:xfrm>
              <a:off x="4369395" y="3316401"/>
              <a:ext cx="168551" cy="168551"/>
              <a:chOff x="5005199" y="3717032"/>
              <a:chExt cx="168551" cy="168551"/>
            </a:xfrm>
          </p:grpSpPr>
          <p:sp>
            <p:nvSpPr>
              <p:cNvPr id="57" name="椭圆 56"/>
              <p:cNvSpPr/>
              <p:nvPr/>
            </p:nvSpPr>
            <p:spPr>
              <a:xfrm>
                <a:off x="5005199" y="3717032"/>
                <a:ext cx="168551" cy="168551"/>
              </a:xfrm>
              <a:prstGeom prst="ellipse">
                <a:avLst/>
              </a:prstGeom>
              <a:solidFill>
                <a:srgbClr val="3CCCC7"/>
              </a:solidFill>
              <a:ln>
                <a:solidFill>
                  <a:srgbClr val="3CCC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8" name="等腰三角形 57"/>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59" name="组合 58"/>
          <p:cNvGrpSpPr/>
          <p:nvPr/>
        </p:nvGrpSpPr>
        <p:grpSpPr>
          <a:xfrm>
            <a:off x="7325208" y="4077072"/>
            <a:ext cx="1436675" cy="215444"/>
            <a:chOff x="4369395" y="3284984"/>
            <a:chExt cx="1436675" cy="215444"/>
          </a:xfrm>
        </p:grpSpPr>
        <p:sp>
          <p:nvSpPr>
            <p:cNvPr id="60"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bg1"/>
                  </a:solidFill>
                  <a:latin typeface="微软雅黑" panose="020B0503020204020204" charset="-122"/>
                  <a:ea typeface="微软雅黑" panose="020B0503020204020204" charset="-122"/>
                </a:rPr>
                <a:t>可行性分析</a:t>
              </a:r>
              <a:endParaRPr lang="zh-CN" altLang="en-US" sz="1400" dirty="0">
                <a:solidFill>
                  <a:schemeClr val="bg1"/>
                </a:solidFill>
                <a:latin typeface="微软雅黑" panose="020B0503020204020204" charset="-122"/>
                <a:ea typeface="微软雅黑" panose="020B0503020204020204" charset="-122"/>
              </a:endParaRPr>
            </a:p>
          </p:txBody>
        </p:sp>
        <p:grpSp>
          <p:nvGrpSpPr>
            <p:cNvPr id="61" name="组合 60"/>
            <p:cNvGrpSpPr/>
            <p:nvPr/>
          </p:nvGrpSpPr>
          <p:grpSpPr>
            <a:xfrm>
              <a:off x="4369395" y="3316401"/>
              <a:ext cx="168551" cy="168551"/>
              <a:chOff x="5005199" y="3717032"/>
              <a:chExt cx="168551" cy="168551"/>
            </a:xfrm>
          </p:grpSpPr>
          <p:sp>
            <p:nvSpPr>
              <p:cNvPr id="62" name="椭圆 61"/>
              <p:cNvSpPr/>
              <p:nvPr/>
            </p:nvSpPr>
            <p:spPr>
              <a:xfrm>
                <a:off x="5005199" y="3717032"/>
                <a:ext cx="168551" cy="168551"/>
              </a:xfrm>
              <a:prstGeom prst="ellipse">
                <a:avLst/>
              </a:prstGeom>
              <a:solidFill>
                <a:srgbClr val="3CCCC7"/>
              </a:solidFill>
              <a:ln>
                <a:solidFill>
                  <a:srgbClr val="3CCC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3" name="等腰三角形 62"/>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sp>
        <p:nvSpPr>
          <p:cNvPr id="64" name="TextBox 63"/>
          <p:cNvSpPr txBox="1"/>
          <p:nvPr/>
        </p:nvSpPr>
        <p:spPr>
          <a:xfrm>
            <a:off x="13514411" y="7029400"/>
            <a:ext cx="877163" cy="369332"/>
          </a:xfrm>
          <a:prstGeom prst="rect">
            <a:avLst/>
          </a:prstGeom>
          <a:noFill/>
        </p:spPr>
        <p:txBody>
          <a:bodyPr wrap="none" rtlCol="0">
            <a:spAutoFit/>
          </a:bodyPr>
          <a:lstStyle/>
          <a:p>
            <a:r>
              <a:rPr lang="zh-CN" altLang="en-US" dirty="0" smtClean="0"/>
              <a:t>延时符</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10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500"/>
                                  </p:stCondLst>
                                  <p:childTnLst>
                                    <p:set>
                                      <p:cBhvr>
                                        <p:cTn id="10" dur="1" fill="hold">
                                          <p:stCondLst>
                                            <p:cond delay="0"/>
                                          </p:stCondLst>
                                        </p:cTn>
                                        <p:tgtEl>
                                          <p:spTgt spid="19"/>
                                        </p:tgtEl>
                                        <p:attrNameLst>
                                          <p:attrName>style.visibility</p:attrName>
                                        </p:attrNameLst>
                                      </p:cBhvr>
                                      <p:to>
                                        <p:strVal val="visible"/>
                                      </p:to>
                                    </p:set>
                                    <p:anim calcmode="lin" valueType="num">
                                      <p:cBhvr>
                                        <p:cTn id="11" dur="500" fill="hold"/>
                                        <p:tgtEl>
                                          <p:spTgt spid="19"/>
                                        </p:tgtEl>
                                        <p:attrNameLst>
                                          <p:attrName>ppt_w</p:attrName>
                                        </p:attrNameLst>
                                      </p:cBhvr>
                                      <p:tavLst>
                                        <p:tav tm="0">
                                          <p:val>
                                            <p:fltVal val="0"/>
                                          </p:val>
                                        </p:tav>
                                        <p:tav tm="100000">
                                          <p:val>
                                            <p:strVal val="#ppt_w"/>
                                          </p:val>
                                        </p:tav>
                                      </p:tavLst>
                                    </p:anim>
                                    <p:anim calcmode="lin" valueType="num">
                                      <p:cBhvr>
                                        <p:cTn id="12" dur="500" fill="hold"/>
                                        <p:tgtEl>
                                          <p:spTgt spid="19"/>
                                        </p:tgtEl>
                                        <p:attrNameLst>
                                          <p:attrName>ppt_h</p:attrName>
                                        </p:attrNameLst>
                                      </p:cBhvr>
                                      <p:tavLst>
                                        <p:tav tm="0">
                                          <p:val>
                                            <p:fltVal val="0"/>
                                          </p:val>
                                        </p:tav>
                                        <p:tav tm="100000">
                                          <p:val>
                                            <p:strVal val="#ppt_h"/>
                                          </p:val>
                                        </p:tav>
                                      </p:tavLst>
                                    </p:anim>
                                    <p:animEffect transition="in" filter="fade">
                                      <p:cBhvr>
                                        <p:cTn id="13" dur="500"/>
                                        <p:tgtEl>
                                          <p:spTgt spid="19"/>
                                        </p:tgtEl>
                                      </p:cBhvr>
                                    </p:animEffect>
                                  </p:childTnLst>
                                </p:cTn>
                              </p:par>
                              <p:par>
                                <p:cTn id="14" presetID="53" presetClass="entr" presetSubtype="16" fill="hold" nodeType="withEffect">
                                  <p:stCondLst>
                                    <p:cond delay="50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animEffect transition="in" filter="fade">
                                      <p:cBhvr>
                                        <p:cTn id="18" dur="500"/>
                                        <p:tgtEl>
                                          <p:spTgt spid="22"/>
                                        </p:tgtEl>
                                      </p:cBhvr>
                                    </p:animEffect>
                                  </p:childTnLst>
                                </p:cTn>
                              </p:par>
                              <p:par>
                                <p:cTn id="19" presetID="53" presetClass="entr" presetSubtype="16" fill="hold" nodeType="withEffect">
                                  <p:stCondLst>
                                    <p:cond delay="50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par>
                                <p:cTn id="24" presetID="53" presetClass="entr" presetSubtype="16" fill="hold" nodeType="withEffect">
                                  <p:stCondLst>
                                    <p:cond delay="500"/>
                                  </p:stCondLst>
                                  <p:childTnLst>
                                    <p:set>
                                      <p:cBhvr>
                                        <p:cTn id="25" dur="1" fill="hold">
                                          <p:stCondLst>
                                            <p:cond delay="0"/>
                                          </p:stCondLst>
                                        </p:cTn>
                                        <p:tgtEl>
                                          <p:spTgt spid="28"/>
                                        </p:tgtEl>
                                        <p:attrNameLst>
                                          <p:attrName>style.visibility</p:attrName>
                                        </p:attrNameLst>
                                      </p:cBhvr>
                                      <p:to>
                                        <p:strVal val="visible"/>
                                      </p:to>
                                    </p:set>
                                    <p:anim calcmode="lin" valueType="num">
                                      <p:cBhvr>
                                        <p:cTn id="26" dur="500" fill="hold"/>
                                        <p:tgtEl>
                                          <p:spTgt spid="28"/>
                                        </p:tgtEl>
                                        <p:attrNameLst>
                                          <p:attrName>ppt_w</p:attrName>
                                        </p:attrNameLst>
                                      </p:cBhvr>
                                      <p:tavLst>
                                        <p:tav tm="0">
                                          <p:val>
                                            <p:fltVal val="0"/>
                                          </p:val>
                                        </p:tav>
                                        <p:tav tm="100000">
                                          <p:val>
                                            <p:strVal val="#ppt_w"/>
                                          </p:val>
                                        </p:tav>
                                      </p:tavLst>
                                    </p:anim>
                                    <p:anim calcmode="lin" valueType="num">
                                      <p:cBhvr>
                                        <p:cTn id="27" dur="500" fill="hold"/>
                                        <p:tgtEl>
                                          <p:spTgt spid="28"/>
                                        </p:tgtEl>
                                        <p:attrNameLst>
                                          <p:attrName>ppt_h</p:attrName>
                                        </p:attrNameLst>
                                      </p:cBhvr>
                                      <p:tavLst>
                                        <p:tav tm="0">
                                          <p:val>
                                            <p:fltVal val="0"/>
                                          </p:val>
                                        </p:tav>
                                        <p:tav tm="100000">
                                          <p:val>
                                            <p:strVal val="#ppt_h"/>
                                          </p:val>
                                        </p:tav>
                                      </p:tavLst>
                                    </p:anim>
                                    <p:animEffect transition="in" filter="fade">
                                      <p:cBhvr>
                                        <p:cTn id="28" dur="500"/>
                                        <p:tgtEl>
                                          <p:spTgt spid="28"/>
                                        </p:tgtEl>
                                      </p:cBhvr>
                                    </p:animEffect>
                                  </p:childTnLst>
                                </p:cTn>
                              </p:par>
                            </p:childTnLst>
                          </p:cTn>
                        </p:par>
                        <p:par>
                          <p:cTn id="29" fill="hold">
                            <p:stCondLst>
                              <p:cond delay="500"/>
                            </p:stCondLst>
                            <p:childTnLst>
                              <p:par>
                                <p:cTn id="30" presetID="42" presetClass="entr" presetSubtype="0" fill="hold" grpId="0"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1000"/>
                                        <p:tgtEl>
                                          <p:spTgt spid="31"/>
                                        </p:tgtEl>
                                      </p:cBhvr>
                                    </p:animEffect>
                                    <p:anim calcmode="lin" valueType="num">
                                      <p:cBhvr>
                                        <p:cTn id="33" dur="1000" fill="hold"/>
                                        <p:tgtEl>
                                          <p:spTgt spid="31"/>
                                        </p:tgtEl>
                                        <p:attrNameLst>
                                          <p:attrName>ppt_x</p:attrName>
                                        </p:attrNameLst>
                                      </p:cBhvr>
                                      <p:tavLst>
                                        <p:tav tm="0">
                                          <p:val>
                                            <p:strVal val="#ppt_x"/>
                                          </p:val>
                                        </p:tav>
                                        <p:tav tm="100000">
                                          <p:val>
                                            <p:strVal val="#ppt_x"/>
                                          </p:val>
                                        </p:tav>
                                      </p:tavLst>
                                    </p:anim>
                                    <p:anim calcmode="lin" valueType="num">
                                      <p:cBhvr>
                                        <p:cTn id="34" dur="1000" fill="hold"/>
                                        <p:tgtEl>
                                          <p:spTgt spid="31"/>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22" presetClass="entr" presetSubtype="1" fill="hold" nodeType="after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wipe(up)">
                                      <p:cBhvr>
                                        <p:cTn id="38" dur="500"/>
                                        <p:tgtEl>
                                          <p:spTgt spid="32"/>
                                        </p:tgtEl>
                                      </p:cBhvr>
                                    </p:animEffect>
                                  </p:childTnLst>
                                </p:cTn>
                              </p:par>
                            </p:childTnLst>
                          </p:cTn>
                        </p:par>
                        <p:par>
                          <p:cTn id="39" fill="hold">
                            <p:stCondLst>
                              <p:cond delay="2000"/>
                            </p:stCondLst>
                            <p:childTnLst>
                              <p:par>
                                <p:cTn id="40" presetID="42" presetClass="entr" presetSubtype="0" fill="hold" grpId="0" nodeType="after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childTnLst>
                          </p:cTn>
                        </p:par>
                        <p:par>
                          <p:cTn id="45" fill="hold">
                            <p:stCondLst>
                              <p:cond delay="3000"/>
                            </p:stCondLst>
                            <p:childTnLst>
                              <p:par>
                                <p:cTn id="46" presetID="2" presetClass="entr" presetSubtype="8"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additive="base">
                                        <p:cTn id="48" dur="500" fill="hold"/>
                                        <p:tgtEl>
                                          <p:spTgt spid="34"/>
                                        </p:tgtEl>
                                        <p:attrNameLst>
                                          <p:attrName>ppt_x</p:attrName>
                                        </p:attrNameLst>
                                      </p:cBhvr>
                                      <p:tavLst>
                                        <p:tav tm="0">
                                          <p:val>
                                            <p:strVal val="0-#ppt_w/2"/>
                                          </p:val>
                                        </p:tav>
                                        <p:tav tm="100000">
                                          <p:val>
                                            <p:strVal val="#ppt_x"/>
                                          </p:val>
                                        </p:tav>
                                      </p:tavLst>
                                    </p:anim>
                                    <p:anim calcmode="lin" valueType="num">
                                      <p:cBhvr additive="base">
                                        <p:cTn id="49" dur="500" fill="hold"/>
                                        <p:tgtEl>
                                          <p:spTgt spid="34"/>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2" presetClass="entr" presetSubtype="8" fill="hold" nodeType="afterEffect">
                                  <p:stCondLst>
                                    <p:cond delay="0"/>
                                  </p:stCondLst>
                                  <p:childTnLst>
                                    <p:set>
                                      <p:cBhvr>
                                        <p:cTn id="52" dur="1" fill="hold">
                                          <p:stCondLst>
                                            <p:cond delay="0"/>
                                          </p:stCondLst>
                                        </p:cTn>
                                        <p:tgtEl>
                                          <p:spTgt spid="39"/>
                                        </p:tgtEl>
                                        <p:attrNameLst>
                                          <p:attrName>style.visibility</p:attrName>
                                        </p:attrNameLst>
                                      </p:cBhvr>
                                      <p:to>
                                        <p:strVal val="visible"/>
                                      </p:to>
                                    </p:set>
                                    <p:anim calcmode="lin" valueType="num">
                                      <p:cBhvr additive="base">
                                        <p:cTn id="53" dur="500" fill="hold"/>
                                        <p:tgtEl>
                                          <p:spTgt spid="39"/>
                                        </p:tgtEl>
                                        <p:attrNameLst>
                                          <p:attrName>ppt_x</p:attrName>
                                        </p:attrNameLst>
                                      </p:cBhvr>
                                      <p:tavLst>
                                        <p:tav tm="0">
                                          <p:val>
                                            <p:strVal val="0-#ppt_w/2"/>
                                          </p:val>
                                        </p:tav>
                                        <p:tav tm="100000">
                                          <p:val>
                                            <p:strVal val="#ppt_x"/>
                                          </p:val>
                                        </p:tav>
                                      </p:tavLst>
                                    </p:anim>
                                    <p:anim calcmode="lin" valueType="num">
                                      <p:cBhvr additive="base">
                                        <p:cTn id="54" dur="500" fill="hold"/>
                                        <p:tgtEl>
                                          <p:spTgt spid="39"/>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nodeType="afterEffect">
                                  <p:stCondLst>
                                    <p:cond delay="0"/>
                                  </p:stCondLst>
                                  <p:childTnLst>
                                    <p:set>
                                      <p:cBhvr>
                                        <p:cTn id="57" dur="1" fill="hold">
                                          <p:stCondLst>
                                            <p:cond delay="0"/>
                                          </p:stCondLst>
                                        </p:cTn>
                                        <p:tgtEl>
                                          <p:spTgt spid="44"/>
                                        </p:tgtEl>
                                        <p:attrNameLst>
                                          <p:attrName>style.visibility</p:attrName>
                                        </p:attrNameLst>
                                      </p:cBhvr>
                                      <p:to>
                                        <p:strVal val="visible"/>
                                      </p:to>
                                    </p:set>
                                    <p:anim calcmode="lin" valueType="num">
                                      <p:cBhvr additive="base">
                                        <p:cTn id="58" dur="500" fill="hold"/>
                                        <p:tgtEl>
                                          <p:spTgt spid="44"/>
                                        </p:tgtEl>
                                        <p:attrNameLst>
                                          <p:attrName>ppt_x</p:attrName>
                                        </p:attrNameLst>
                                      </p:cBhvr>
                                      <p:tavLst>
                                        <p:tav tm="0">
                                          <p:val>
                                            <p:strVal val="0-#ppt_w/2"/>
                                          </p:val>
                                        </p:tav>
                                        <p:tav tm="100000">
                                          <p:val>
                                            <p:strVal val="#ppt_x"/>
                                          </p:val>
                                        </p:tav>
                                      </p:tavLst>
                                    </p:anim>
                                    <p:anim calcmode="lin" valueType="num">
                                      <p:cBhvr additive="base">
                                        <p:cTn id="59" dur="500" fill="hold"/>
                                        <p:tgtEl>
                                          <p:spTgt spid="44"/>
                                        </p:tgtEl>
                                        <p:attrNameLst>
                                          <p:attrName>ppt_y</p:attrName>
                                        </p:attrNameLst>
                                      </p:cBhvr>
                                      <p:tavLst>
                                        <p:tav tm="0">
                                          <p:val>
                                            <p:strVal val="#ppt_y"/>
                                          </p:val>
                                        </p:tav>
                                        <p:tav tm="100000">
                                          <p:val>
                                            <p:strVal val="#ppt_y"/>
                                          </p:val>
                                        </p:tav>
                                      </p:tavLst>
                                    </p:anim>
                                  </p:childTnLst>
                                </p:cTn>
                              </p:par>
                            </p:childTnLst>
                          </p:cTn>
                        </p:par>
                        <p:par>
                          <p:cTn id="60" fill="hold">
                            <p:stCondLst>
                              <p:cond delay="4500"/>
                            </p:stCondLst>
                            <p:childTnLst>
                              <p:par>
                                <p:cTn id="61" presetID="2" presetClass="entr" presetSubtype="8" fill="hold" nodeType="afterEffect">
                                  <p:stCondLst>
                                    <p:cond delay="0"/>
                                  </p:stCondLst>
                                  <p:childTnLst>
                                    <p:set>
                                      <p:cBhvr>
                                        <p:cTn id="62" dur="1" fill="hold">
                                          <p:stCondLst>
                                            <p:cond delay="0"/>
                                          </p:stCondLst>
                                        </p:cTn>
                                        <p:tgtEl>
                                          <p:spTgt spid="49"/>
                                        </p:tgtEl>
                                        <p:attrNameLst>
                                          <p:attrName>style.visibility</p:attrName>
                                        </p:attrNameLst>
                                      </p:cBhvr>
                                      <p:to>
                                        <p:strVal val="visible"/>
                                      </p:to>
                                    </p:set>
                                    <p:anim calcmode="lin" valueType="num">
                                      <p:cBhvr additive="base">
                                        <p:cTn id="63" dur="500" fill="hold"/>
                                        <p:tgtEl>
                                          <p:spTgt spid="49"/>
                                        </p:tgtEl>
                                        <p:attrNameLst>
                                          <p:attrName>ppt_x</p:attrName>
                                        </p:attrNameLst>
                                      </p:cBhvr>
                                      <p:tavLst>
                                        <p:tav tm="0">
                                          <p:val>
                                            <p:strVal val="0-#ppt_w/2"/>
                                          </p:val>
                                        </p:tav>
                                        <p:tav tm="100000">
                                          <p:val>
                                            <p:strVal val="#ppt_x"/>
                                          </p:val>
                                        </p:tav>
                                      </p:tavLst>
                                    </p:anim>
                                    <p:anim calcmode="lin" valueType="num">
                                      <p:cBhvr additive="base">
                                        <p:cTn id="64" dur="500" fill="hold"/>
                                        <p:tgtEl>
                                          <p:spTgt spid="49"/>
                                        </p:tgtEl>
                                        <p:attrNameLst>
                                          <p:attrName>ppt_y</p:attrName>
                                        </p:attrNameLst>
                                      </p:cBhvr>
                                      <p:tavLst>
                                        <p:tav tm="0">
                                          <p:val>
                                            <p:strVal val="#ppt_y"/>
                                          </p:val>
                                        </p:tav>
                                        <p:tav tm="100000">
                                          <p:val>
                                            <p:strVal val="#ppt_y"/>
                                          </p:val>
                                        </p:tav>
                                      </p:tavLst>
                                    </p:anim>
                                  </p:childTnLst>
                                </p:cTn>
                              </p:par>
                            </p:childTnLst>
                          </p:cTn>
                        </p:par>
                        <p:par>
                          <p:cTn id="65" fill="hold">
                            <p:stCondLst>
                              <p:cond delay="5000"/>
                            </p:stCondLst>
                            <p:childTnLst>
                              <p:par>
                                <p:cTn id="66" presetID="2" presetClass="entr" presetSubtype="8" fill="hold" nodeType="afterEffect">
                                  <p:stCondLst>
                                    <p:cond delay="0"/>
                                  </p:stCondLst>
                                  <p:childTnLst>
                                    <p:set>
                                      <p:cBhvr>
                                        <p:cTn id="67" dur="1" fill="hold">
                                          <p:stCondLst>
                                            <p:cond delay="0"/>
                                          </p:stCondLst>
                                        </p:cTn>
                                        <p:tgtEl>
                                          <p:spTgt spid="54"/>
                                        </p:tgtEl>
                                        <p:attrNameLst>
                                          <p:attrName>style.visibility</p:attrName>
                                        </p:attrNameLst>
                                      </p:cBhvr>
                                      <p:to>
                                        <p:strVal val="visible"/>
                                      </p:to>
                                    </p:set>
                                    <p:anim calcmode="lin" valueType="num">
                                      <p:cBhvr additive="base">
                                        <p:cTn id="68" dur="500" fill="hold"/>
                                        <p:tgtEl>
                                          <p:spTgt spid="54"/>
                                        </p:tgtEl>
                                        <p:attrNameLst>
                                          <p:attrName>ppt_x</p:attrName>
                                        </p:attrNameLst>
                                      </p:cBhvr>
                                      <p:tavLst>
                                        <p:tav tm="0">
                                          <p:val>
                                            <p:strVal val="0-#ppt_w/2"/>
                                          </p:val>
                                        </p:tav>
                                        <p:tav tm="100000">
                                          <p:val>
                                            <p:strVal val="#ppt_x"/>
                                          </p:val>
                                        </p:tav>
                                      </p:tavLst>
                                    </p:anim>
                                    <p:anim calcmode="lin" valueType="num">
                                      <p:cBhvr additive="base">
                                        <p:cTn id="69" dur="500" fill="hold"/>
                                        <p:tgtEl>
                                          <p:spTgt spid="54"/>
                                        </p:tgtEl>
                                        <p:attrNameLst>
                                          <p:attrName>ppt_y</p:attrName>
                                        </p:attrNameLst>
                                      </p:cBhvr>
                                      <p:tavLst>
                                        <p:tav tm="0">
                                          <p:val>
                                            <p:strVal val="#ppt_y"/>
                                          </p:val>
                                        </p:tav>
                                        <p:tav tm="100000">
                                          <p:val>
                                            <p:strVal val="#ppt_y"/>
                                          </p:val>
                                        </p:tav>
                                      </p:tavLst>
                                    </p:anim>
                                  </p:childTnLst>
                                </p:cTn>
                              </p:par>
                            </p:childTnLst>
                          </p:cTn>
                        </p:par>
                        <p:par>
                          <p:cTn id="70" fill="hold">
                            <p:stCondLst>
                              <p:cond delay="5500"/>
                            </p:stCondLst>
                            <p:childTnLst>
                              <p:par>
                                <p:cTn id="71" presetID="2" presetClass="entr" presetSubtype="8" fill="hold" nodeType="afterEffect">
                                  <p:stCondLst>
                                    <p:cond delay="0"/>
                                  </p:stCondLst>
                                  <p:childTnLst>
                                    <p:set>
                                      <p:cBhvr>
                                        <p:cTn id="72" dur="1" fill="hold">
                                          <p:stCondLst>
                                            <p:cond delay="0"/>
                                          </p:stCondLst>
                                        </p:cTn>
                                        <p:tgtEl>
                                          <p:spTgt spid="59"/>
                                        </p:tgtEl>
                                        <p:attrNameLst>
                                          <p:attrName>style.visibility</p:attrName>
                                        </p:attrNameLst>
                                      </p:cBhvr>
                                      <p:to>
                                        <p:strVal val="visible"/>
                                      </p:to>
                                    </p:set>
                                    <p:anim calcmode="lin" valueType="num">
                                      <p:cBhvr additive="base">
                                        <p:cTn id="73" dur="500" fill="hold"/>
                                        <p:tgtEl>
                                          <p:spTgt spid="59"/>
                                        </p:tgtEl>
                                        <p:attrNameLst>
                                          <p:attrName>ppt_x</p:attrName>
                                        </p:attrNameLst>
                                      </p:cBhvr>
                                      <p:tavLst>
                                        <p:tav tm="0">
                                          <p:val>
                                            <p:strVal val="0-#ppt_w/2"/>
                                          </p:val>
                                        </p:tav>
                                        <p:tav tm="100000">
                                          <p:val>
                                            <p:strVal val="#ppt_x"/>
                                          </p:val>
                                        </p:tav>
                                      </p:tavLst>
                                    </p:anim>
                                    <p:anim calcmode="lin" valueType="num">
                                      <p:cBhvr additive="base">
                                        <p:cTn id="74" dur="500" fill="hold"/>
                                        <p:tgtEl>
                                          <p:spTgt spid="59"/>
                                        </p:tgtEl>
                                        <p:attrNameLst>
                                          <p:attrName>ppt_y</p:attrName>
                                        </p:attrNameLst>
                                      </p:cBhvr>
                                      <p:tavLst>
                                        <p:tav tm="0">
                                          <p:val>
                                            <p:strVal val="#ppt_y"/>
                                          </p:val>
                                        </p:tav>
                                        <p:tav tm="100000">
                                          <p:val>
                                            <p:strVal val="#ppt_y"/>
                                          </p:val>
                                        </p:tav>
                                      </p:tavLst>
                                    </p:anim>
                                  </p:childTnLst>
                                </p:cTn>
                              </p:par>
                            </p:childTnLst>
                          </p:cTn>
                        </p:par>
                        <p:par>
                          <p:cTn id="75" fill="hold">
                            <p:stCondLst>
                              <p:cond delay="6000"/>
                            </p:stCondLst>
                            <p:childTnLst>
                              <p:par>
                                <p:cTn id="76" presetID="10" presetClass="entr" presetSubtype="0" fill="hold" grpId="0"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fade">
                                      <p:cBhvr>
                                        <p:cTn id="78" dur="125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1" grpId="0" animBg="1"/>
      <p:bldP spid="33"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6" name="直接连接符 75"/>
          <p:cNvCxnSpPr/>
          <p:nvPr/>
        </p:nvCxnSpPr>
        <p:spPr>
          <a:xfrm flipH="1" flipV="1">
            <a:off x="2385384" y="3334489"/>
            <a:ext cx="1408480" cy="709309"/>
          </a:xfrm>
          <a:prstGeom prst="line">
            <a:avLst/>
          </a:prstGeom>
          <a:ln w="2857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flipH="1">
            <a:off x="5009752" y="3331556"/>
            <a:ext cx="1563218" cy="704991"/>
          </a:xfrm>
          <a:prstGeom prst="line">
            <a:avLst/>
          </a:prstGeom>
          <a:ln w="2857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flipH="1" flipV="1">
            <a:off x="7670047" y="3331556"/>
            <a:ext cx="1674664" cy="930333"/>
          </a:xfrm>
          <a:prstGeom prst="line">
            <a:avLst/>
          </a:prstGeom>
          <a:ln w="2857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3614739" y="3392383"/>
            <a:ext cx="1540575" cy="1540575"/>
            <a:chOff x="737111" y="3703254"/>
            <a:chExt cx="1540932" cy="1540932"/>
          </a:xfrm>
        </p:grpSpPr>
        <p:sp>
          <p:nvSpPr>
            <p:cNvPr id="59" name="椭圆 58"/>
            <p:cNvSpPr/>
            <p:nvPr/>
          </p:nvSpPr>
          <p:spPr>
            <a:xfrm>
              <a:off x="737111" y="3703254"/>
              <a:ext cx="1540932" cy="1540932"/>
            </a:xfrm>
            <a:prstGeom prst="ellipse">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b="1">
                <a:solidFill>
                  <a:schemeClr val="tx1"/>
                </a:solidFill>
              </a:endParaRPr>
            </a:p>
          </p:txBody>
        </p:sp>
        <p:grpSp>
          <p:nvGrpSpPr>
            <p:cNvPr id="60" name="组合 59"/>
            <p:cNvGrpSpPr/>
            <p:nvPr/>
          </p:nvGrpSpPr>
          <p:grpSpPr>
            <a:xfrm>
              <a:off x="1265629" y="4108093"/>
              <a:ext cx="565666" cy="768263"/>
              <a:chOff x="5649913" y="2824163"/>
              <a:chExt cx="895350" cy="1216025"/>
            </a:xfrm>
            <a:solidFill>
              <a:srgbClr val="FF0000"/>
            </a:solidFill>
          </p:grpSpPr>
          <p:sp>
            <p:nvSpPr>
              <p:cNvPr id="61" name="Freeform 39"/>
              <p:cNvSpPr>
                <a:spLocks noEditPoints="1"/>
              </p:cNvSpPr>
              <p:nvPr/>
            </p:nvSpPr>
            <p:spPr bwMode="auto">
              <a:xfrm>
                <a:off x="5649913" y="2824163"/>
                <a:ext cx="728663" cy="1212850"/>
              </a:xfrm>
              <a:custGeom>
                <a:avLst/>
                <a:gdLst>
                  <a:gd name="T0" fmla="*/ 170 w 192"/>
                  <a:gd name="T1" fmla="*/ 0 h 320"/>
                  <a:gd name="T2" fmla="*/ 23 w 192"/>
                  <a:gd name="T3" fmla="*/ 0 h 320"/>
                  <a:gd name="T4" fmla="*/ 0 w 192"/>
                  <a:gd name="T5" fmla="*/ 21 h 320"/>
                  <a:gd name="T6" fmla="*/ 0 w 192"/>
                  <a:gd name="T7" fmla="*/ 299 h 320"/>
                  <a:gd name="T8" fmla="*/ 23 w 192"/>
                  <a:gd name="T9" fmla="*/ 320 h 320"/>
                  <a:gd name="T10" fmla="*/ 170 w 192"/>
                  <a:gd name="T11" fmla="*/ 320 h 320"/>
                  <a:gd name="T12" fmla="*/ 192 w 192"/>
                  <a:gd name="T13" fmla="*/ 299 h 320"/>
                  <a:gd name="T14" fmla="*/ 192 w 192"/>
                  <a:gd name="T15" fmla="*/ 21 h 320"/>
                  <a:gd name="T16" fmla="*/ 170 w 192"/>
                  <a:gd name="T17" fmla="*/ 0 h 320"/>
                  <a:gd name="T18" fmla="*/ 62 w 192"/>
                  <a:gd name="T19" fmla="*/ 297 h 320"/>
                  <a:gd name="T20" fmla="*/ 18 w 192"/>
                  <a:gd name="T21" fmla="*/ 297 h 320"/>
                  <a:gd name="T22" fmla="*/ 18 w 192"/>
                  <a:gd name="T23" fmla="*/ 280 h 320"/>
                  <a:gd name="T24" fmla="*/ 62 w 192"/>
                  <a:gd name="T25" fmla="*/ 280 h 320"/>
                  <a:gd name="T26" fmla="*/ 62 w 192"/>
                  <a:gd name="T27" fmla="*/ 297 h 320"/>
                  <a:gd name="T28" fmla="*/ 175 w 192"/>
                  <a:gd name="T29" fmla="*/ 297 h 320"/>
                  <a:gd name="T30" fmla="*/ 130 w 192"/>
                  <a:gd name="T31" fmla="*/ 297 h 320"/>
                  <a:gd name="T32" fmla="*/ 130 w 192"/>
                  <a:gd name="T33" fmla="*/ 280 h 320"/>
                  <a:gd name="T34" fmla="*/ 175 w 192"/>
                  <a:gd name="T35" fmla="*/ 280 h 320"/>
                  <a:gd name="T36" fmla="*/ 175 w 192"/>
                  <a:gd name="T37" fmla="*/ 297 h 320"/>
                  <a:gd name="T38" fmla="*/ 175 w 192"/>
                  <a:gd name="T39" fmla="*/ 252 h 320"/>
                  <a:gd name="T40" fmla="*/ 18 w 192"/>
                  <a:gd name="T41" fmla="*/ 252 h 320"/>
                  <a:gd name="T42" fmla="*/ 18 w 192"/>
                  <a:gd name="T43" fmla="*/ 29 h 320"/>
                  <a:gd name="T44" fmla="*/ 175 w 192"/>
                  <a:gd name="T45" fmla="*/ 29 h 320"/>
                  <a:gd name="T46" fmla="*/ 175 w 192"/>
                  <a:gd name="T47" fmla="*/ 252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2" h="320">
                    <a:moveTo>
                      <a:pt x="170" y="0"/>
                    </a:moveTo>
                    <a:cubicBezTo>
                      <a:pt x="23" y="0"/>
                      <a:pt x="23" y="0"/>
                      <a:pt x="23" y="0"/>
                    </a:cubicBezTo>
                    <a:cubicBezTo>
                      <a:pt x="11" y="0"/>
                      <a:pt x="0" y="10"/>
                      <a:pt x="0" y="21"/>
                    </a:cubicBezTo>
                    <a:cubicBezTo>
                      <a:pt x="0" y="299"/>
                      <a:pt x="0" y="299"/>
                      <a:pt x="0" y="299"/>
                    </a:cubicBezTo>
                    <a:cubicBezTo>
                      <a:pt x="0" y="311"/>
                      <a:pt x="11" y="320"/>
                      <a:pt x="23" y="320"/>
                    </a:cubicBezTo>
                    <a:cubicBezTo>
                      <a:pt x="170" y="320"/>
                      <a:pt x="170" y="320"/>
                      <a:pt x="170" y="320"/>
                    </a:cubicBezTo>
                    <a:cubicBezTo>
                      <a:pt x="182" y="320"/>
                      <a:pt x="192" y="311"/>
                      <a:pt x="192" y="299"/>
                    </a:cubicBezTo>
                    <a:cubicBezTo>
                      <a:pt x="192" y="21"/>
                      <a:pt x="192" y="21"/>
                      <a:pt x="192" y="21"/>
                    </a:cubicBezTo>
                    <a:cubicBezTo>
                      <a:pt x="192" y="10"/>
                      <a:pt x="182" y="0"/>
                      <a:pt x="170" y="0"/>
                    </a:cubicBezTo>
                    <a:close/>
                    <a:moveTo>
                      <a:pt x="62" y="297"/>
                    </a:moveTo>
                    <a:cubicBezTo>
                      <a:pt x="18" y="297"/>
                      <a:pt x="18" y="297"/>
                      <a:pt x="18" y="297"/>
                    </a:cubicBezTo>
                    <a:cubicBezTo>
                      <a:pt x="18" y="280"/>
                      <a:pt x="18" y="280"/>
                      <a:pt x="18" y="280"/>
                    </a:cubicBezTo>
                    <a:cubicBezTo>
                      <a:pt x="62" y="280"/>
                      <a:pt x="62" y="280"/>
                      <a:pt x="62" y="280"/>
                    </a:cubicBezTo>
                    <a:lnTo>
                      <a:pt x="62" y="297"/>
                    </a:lnTo>
                    <a:close/>
                    <a:moveTo>
                      <a:pt x="175" y="297"/>
                    </a:moveTo>
                    <a:cubicBezTo>
                      <a:pt x="130" y="297"/>
                      <a:pt x="130" y="297"/>
                      <a:pt x="130" y="297"/>
                    </a:cubicBezTo>
                    <a:cubicBezTo>
                      <a:pt x="130" y="280"/>
                      <a:pt x="130" y="280"/>
                      <a:pt x="130" y="280"/>
                    </a:cubicBezTo>
                    <a:cubicBezTo>
                      <a:pt x="175" y="280"/>
                      <a:pt x="175" y="280"/>
                      <a:pt x="175" y="280"/>
                    </a:cubicBezTo>
                    <a:lnTo>
                      <a:pt x="175" y="297"/>
                    </a:lnTo>
                    <a:close/>
                    <a:moveTo>
                      <a:pt x="175" y="252"/>
                    </a:moveTo>
                    <a:cubicBezTo>
                      <a:pt x="18" y="252"/>
                      <a:pt x="18" y="252"/>
                      <a:pt x="18" y="252"/>
                    </a:cubicBezTo>
                    <a:cubicBezTo>
                      <a:pt x="18" y="29"/>
                      <a:pt x="18" y="29"/>
                      <a:pt x="18" y="29"/>
                    </a:cubicBezTo>
                    <a:cubicBezTo>
                      <a:pt x="175" y="29"/>
                      <a:pt x="175" y="29"/>
                      <a:pt x="175" y="29"/>
                    </a:cubicBezTo>
                    <a:lnTo>
                      <a:pt x="175" y="252"/>
                    </a:lnTo>
                    <a:close/>
                  </a:path>
                </a:pathLst>
              </a:custGeom>
              <a:solidFill>
                <a:srgbClr val="0066CC"/>
              </a:solidFill>
              <a:ln>
                <a:noFill/>
              </a:ln>
            </p:spPr>
            <p:txBody>
              <a:bodyPr vert="horz" wrap="square" lIns="91410" tIns="45705" rIns="91410" bIns="45705" numCol="1" anchor="t" anchorCtr="0" compatLnSpc="1"/>
              <a:lstStyle/>
              <a:p>
                <a:endParaRPr lang="zh-CN" altLang="en-US" kern="0">
                  <a:latin typeface="方正中等线简体" panose="03000509000000000000" pitchFamily="65" charset="-122"/>
                  <a:ea typeface="方正中等线简体" panose="03000509000000000000" pitchFamily="65" charset="-122"/>
                </a:endParaRPr>
              </a:p>
            </p:txBody>
          </p:sp>
          <p:sp>
            <p:nvSpPr>
              <p:cNvPr id="62" name="Freeform 40"/>
              <p:cNvSpPr/>
              <p:nvPr/>
            </p:nvSpPr>
            <p:spPr bwMode="auto">
              <a:xfrm>
                <a:off x="6450013" y="3082926"/>
                <a:ext cx="95250" cy="106363"/>
              </a:xfrm>
              <a:custGeom>
                <a:avLst/>
                <a:gdLst>
                  <a:gd name="T0" fmla="*/ 24 w 25"/>
                  <a:gd name="T1" fmla="*/ 12 h 28"/>
                  <a:gd name="T2" fmla="*/ 13 w 25"/>
                  <a:gd name="T3" fmla="*/ 0 h 28"/>
                  <a:gd name="T4" fmla="*/ 1 w 25"/>
                  <a:gd name="T5" fmla="*/ 12 h 28"/>
                  <a:gd name="T6" fmla="*/ 0 w 25"/>
                  <a:gd name="T7" fmla="*/ 16 h 28"/>
                  <a:gd name="T8" fmla="*/ 0 w 25"/>
                  <a:gd name="T9" fmla="*/ 28 h 28"/>
                  <a:gd name="T10" fmla="*/ 25 w 25"/>
                  <a:gd name="T11" fmla="*/ 28 h 28"/>
                  <a:gd name="T12" fmla="*/ 25 w 25"/>
                  <a:gd name="T13" fmla="*/ 16 h 28"/>
                  <a:gd name="T14" fmla="*/ 24 w 25"/>
                  <a:gd name="T15" fmla="*/ 12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8">
                    <a:moveTo>
                      <a:pt x="24" y="12"/>
                    </a:moveTo>
                    <a:cubicBezTo>
                      <a:pt x="22" y="2"/>
                      <a:pt x="18" y="0"/>
                      <a:pt x="13" y="0"/>
                    </a:cubicBezTo>
                    <a:cubicBezTo>
                      <a:pt x="7" y="0"/>
                      <a:pt x="3" y="2"/>
                      <a:pt x="1" y="12"/>
                    </a:cubicBezTo>
                    <a:cubicBezTo>
                      <a:pt x="1" y="14"/>
                      <a:pt x="0" y="14"/>
                      <a:pt x="0" y="16"/>
                    </a:cubicBezTo>
                    <a:cubicBezTo>
                      <a:pt x="0" y="28"/>
                      <a:pt x="0" y="28"/>
                      <a:pt x="0" y="28"/>
                    </a:cubicBezTo>
                    <a:cubicBezTo>
                      <a:pt x="25" y="28"/>
                      <a:pt x="25" y="28"/>
                      <a:pt x="25" y="28"/>
                    </a:cubicBezTo>
                    <a:cubicBezTo>
                      <a:pt x="25" y="16"/>
                      <a:pt x="25" y="16"/>
                      <a:pt x="25" y="16"/>
                    </a:cubicBezTo>
                    <a:cubicBezTo>
                      <a:pt x="25" y="14"/>
                      <a:pt x="25" y="14"/>
                      <a:pt x="24" y="12"/>
                    </a:cubicBezTo>
                    <a:close/>
                  </a:path>
                </a:pathLst>
              </a:custGeom>
              <a:solidFill>
                <a:srgbClr val="0066CC"/>
              </a:solidFill>
              <a:ln>
                <a:noFill/>
              </a:ln>
            </p:spPr>
            <p:txBody>
              <a:bodyPr vert="horz" wrap="square" lIns="91410" tIns="45705" rIns="91410" bIns="45705" numCol="1" anchor="t" anchorCtr="0" compatLnSpc="1"/>
              <a:lstStyle/>
              <a:p>
                <a:endParaRPr lang="zh-CN" altLang="en-US" kern="0">
                  <a:latin typeface="方正中等线简体" panose="03000509000000000000" pitchFamily="65" charset="-122"/>
                  <a:ea typeface="方正中等线简体" panose="03000509000000000000" pitchFamily="65" charset="-122"/>
                </a:endParaRPr>
              </a:p>
            </p:txBody>
          </p:sp>
          <p:sp>
            <p:nvSpPr>
              <p:cNvPr id="63" name="Freeform 41"/>
              <p:cNvSpPr/>
              <p:nvPr/>
            </p:nvSpPr>
            <p:spPr bwMode="auto">
              <a:xfrm>
                <a:off x="6450013" y="3578226"/>
                <a:ext cx="95250" cy="341313"/>
              </a:xfrm>
              <a:custGeom>
                <a:avLst/>
                <a:gdLst>
                  <a:gd name="T0" fmla="*/ 0 w 25"/>
                  <a:gd name="T1" fmla="*/ 76 h 90"/>
                  <a:gd name="T2" fmla="*/ 2 w 25"/>
                  <a:gd name="T3" fmla="*/ 84 h 90"/>
                  <a:gd name="T4" fmla="*/ 2 w 25"/>
                  <a:gd name="T5" fmla="*/ 84 h 90"/>
                  <a:gd name="T6" fmla="*/ 3 w 25"/>
                  <a:gd name="T7" fmla="*/ 90 h 90"/>
                  <a:gd name="T8" fmla="*/ 22 w 25"/>
                  <a:gd name="T9" fmla="*/ 90 h 90"/>
                  <a:gd name="T10" fmla="*/ 24 w 25"/>
                  <a:gd name="T11" fmla="*/ 84 h 90"/>
                  <a:gd name="T12" fmla="*/ 24 w 25"/>
                  <a:gd name="T13" fmla="*/ 84 h 90"/>
                  <a:gd name="T14" fmla="*/ 25 w 25"/>
                  <a:gd name="T15" fmla="*/ 76 h 90"/>
                  <a:gd name="T16" fmla="*/ 25 w 25"/>
                  <a:gd name="T17" fmla="*/ 0 h 90"/>
                  <a:gd name="T18" fmla="*/ 0 w 25"/>
                  <a:gd name="T19" fmla="*/ 0 h 90"/>
                  <a:gd name="T20" fmla="*/ 0 w 25"/>
                  <a:gd name="T21" fmla="*/ 7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90">
                    <a:moveTo>
                      <a:pt x="0" y="76"/>
                    </a:moveTo>
                    <a:cubicBezTo>
                      <a:pt x="0" y="79"/>
                      <a:pt x="1" y="82"/>
                      <a:pt x="2" y="84"/>
                    </a:cubicBezTo>
                    <a:cubicBezTo>
                      <a:pt x="2" y="84"/>
                      <a:pt x="2" y="84"/>
                      <a:pt x="2" y="84"/>
                    </a:cubicBezTo>
                    <a:cubicBezTo>
                      <a:pt x="3" y="90"/>
                      <a:pt x="3" y="90"/>
                      <a:pt x="3" y="90"/>
                    </a:cubicBezTo>
                    <a:cubicBezTo>
                      <a:pt x="22" y="90"/>
                      <a:pt x="22" y="90"/>
                      <a:pt x="22" y="90"/>
                    </a:cubicBezTo>
                    <a:cubicBezTo>
                      <a:pt x="24" y="84"/>
                      <a:pt x="24" y="84"/>
                      <a:pt x="24" y="84"/>
                    </a:cubicBezTo>
                    <a:cubicBezTo>
                      <a:pt x="24" y="84"/>
                      <a:pt x="24" y="84"/>
                      <a:pt x="24" y="84"/>
                    </a:cubicBezTo>
                    <a:cubicBezTo>
                      <a:pt x="25" y="82"/>
                      <a:pt x="25" y="79"/>
                      <a:pt x="25" y="76"/>
                    </a:cubicBezTo>
                    <a:cubicBezTo>
                      <a:pt x="25" y="0"/>
                      <a:pt x="25" y="0"/>
                      <a:pt x="25" y="0"/>
                    </a:cubicBezTo>
                    <a:cubicBezTo>
                      <a:pt x="0" y="0"/>
                      <a:pt x="0" y="0"/>
                      <a:pt x="0" y="0"/>
                    </a:cubicBezTo>
                    <a:lnTo>
                      <a:pt x="0" y="76"/>
                    </a:lnTo>
                    <a:close/>
                  </a:path>
                </a:pathLst>
              </a:custGeom>
              <a:solidFill>
                <a:srgbClr val="0066CC"/>
              </a:solidFill>
              <a:ln>
                <a:noFill/>
              </a:ln>
            </p:spPr>
            <p:txBody>
              <a:bodyPr vert="horz" wrap="square" lIns="91410" tIns="45705" rIns="91410" bIns="45705" numCol="1" anchor="t" anchorCtr="0" compatLnSpc="1"/>
              <a:lstStyle/>
              <a:p>
                <a:endParaRPr lang="zh-CN" altLang="en-US" kern="0">
                  <a:latin typeface="方正中等线简体" panose="03000509000000000000" pitchFamily="65" charset="-122"/>
                  <a:ea typeface="方正中等线简体" panose="03000509000000000000" pitchFamily="65" charset="-122"/>
                </a:endParaRPr>
              </a:p>
            </p:txBody>
          </p:sp>
          <p:sp>
            <p:nvSpPr>
              <p:cNvPr id="64" name="Rectangle 42"/>
              <p:cNvSpPr>
                <a:spLocks noChangeArrowheads="1"/>
              </p:cNvSpPr>
              <p:nvPr/>
            </p:nvSpPr>
            <p:spPr bwMode="auto">
              <a:xfrm>
                <a:off x="6450013" y="3214688"/>
                <a:ext cx="95250" cy="338138"/>
              </a:xfrm>
              <a:prstGeom prst="rect">
                <a:avLst/>
              </a:prstGeom>
              <a:solidFill>
                <a:srgbClr val="0066CC"/>
              </a:solidFill>
              <a:ln>
                <a:noFill/>
              </a:ln>
            </p:spPr>
            <p:txBody>
              <a:bodyPr vert="horz" wrap="square" lIns="91410" tIns="45705" rIns="91410" bIns="45705" numCol="1" anchor="t" anchorCtr="0" compatLnSpc="1"/>
              <a:lstStyle/>
              <a:p>
                <a:endParaRPr lang="zh-CN" altLang="en-US" kern="0">
                  <a:latin typeface="方正中等线简体" panose="03000509000000000000" pitchFamily="65" charset="-122"/>
                  <a:ea typeface="方正中等线简体" panose="03000509000000000000" pitchFamily="65" charset="-122"/>
                </a:endParaRPr>
              </a:p>
            </p:txBody>
          </p:sp>
          <p:sp>
            <p:nvSpPr>
              <p:cNvPr id="65" name="Freeform 43"/>
              <p:cNvSpPr/>
              <p:nvPr/>
            </p:nvSpPr>
            <p:spPr bwMode="auto">
              <a:xfrm>
                <a:off x="6469063" y="3941763"/>
                <a:ext cx="60325" cy="98425"/>
              </a:xfrm>
              <a:custGeom>
                <a:avLst/>
                <a:gdLst>
                  <a:gd name="T0" fmla="*/ 6 w 16"/>
                  <a:gd name="T1" fmla="*/ 24 h 26"/>
                  <a:gd name="T2" fmla="*/ 9 w 16"/>
                  <a:gd name="T3" fmla="*/ 24 h 26"/>
                  <a:gd name="T4" fmla="*/ 16 w 16"/>
                  <a:gd name="T5" fmla="*/ 0 h 26"/>
                  <a:gd name="T6" fmla="*/ 0 w 16"/>
                  <a:gd name="T7" fmla="*/ 0 h 26"/>
                  <a:gd name="T8" fmla="*/ 6 w 16"/>
                  <a:gd name="T9" fmla="*/ 24 h 26"/>
                </a:gdLst>
                <a:ahLst/>
                <a:cxnLst>
                  <a:cxn ang="0">
                    <a:pos x="T0" y="T1"/>
                  </a:cxn>
                  <a:cxn ang="0">
                    <a:pos x="T2" y="T3"/>
                  </a:cxn>
                  <a:cxn ang="0">
                    <a:pos x="T4" y="T5"/>
                  </a:cxn>
                  <a:cxn ang="0">
                    <a:pos x="T6" y="T7"/>
                  </a:cxn>
                  <a:cxn ang="0">
                    <a:pos x="T8" y="T9"/>
                  </a:cxn>
                </a:cxnLst>
                <a:rect l="0" t="0" r="r" b="b"/>
                <a:pathLst>
                  <a:path w="16" h="26">
                    <a:moveTo>
                      <a:pt x="6" y="24"/>
                    </a:moveTo>
                    <a:cubicBezTo>
                      <a:pt x="6" y="25"/>
                      <a:pt x="8" y="26"/>
                      <a:pt x="9" y="24"/>
                    </a:cubicBezTo>
                    <a:cubicBezTo>
                      <a:pt x="16" y="0"/>
                      <a:pt x="16" y="0"/>
                      <a:pt x="16" y="0"/>
                    </a:cubicBezTo>
                    <a:cubicBezTo>
                      <a:pt x="0" y="0"/>
                      <a:pt x="0" y="0"/>
                      <a:pt x="0" y="0"/>
                    </a:cubicBezTo>
                    <a:lnTo>
                      <a:pt x="6" y="24"/>
                    </a:lnTo>
                    <a:close/>
                  </a:path>
                </a:pathLst>
              </a:custGeom>
              <a:solidFill>
                <a:srgbClr val="0066CC"/>
              </a:solidFill>
              <a:ln>
                <a:noFill/>
              </a:ln>
            </p:spPr>
            <p:txBody>
              <a:bodyPr vert="horz" wrap="square" lIns="91410" tIns="45705" rIns="91410" bIns="45705" numCol="1" anchor="t" anchorCtr="0" compatLnSpc="1"/>
              <a:lstStyle/>
              <a:p>
                <a:endParaRPr lang="zh-CN" altLang="en-US" kern="0">
                  <a:latin typeface="方正中等线简体" panose="03000509000000000000" pitchFamily="65" charset="-122"/>
                  <a:ea typeface="方正中等线简体" panose="03000509000000000000" pitchFamily="65" charset="-122"/>
                </a:endParaRPr>
              </a:p>
            </p:txBody>
          </p:sp>
          <p:sp>
            <p:nvSpPr>
              <p:cNvPr id="66" name="Freeform 44"/>
              <p:cNvSpPr/>
              <p:nvPr/>
            </p:nvSpPr>
            <p:spPr bwMode="auto">
              <a:xfrm>
                <a:off x="5802313" y="3484563"/>
                <a:ext cx="109538" cy="150813"/>
              </a:xfrm>
              <a:custGeom>
                <a:avLst/>
                <a:gdLst>
                  <a:gd name="T0" fmla="*/ 3 w 29"/>
                  <a:gd name="T1" fmla="*/ 40 h 40"/>
                  <a:gd name="T2" fmla="*/ 26 w 29"/>
                  <a:gd name="T3" fmla="*/ 40 h 40"/>
                  <a:gd name="T4" fmla="*/ 29 w 29"/>
                  <a:gd name="T5" fmla="*/ 37 h 40"/>
                  <a:gd name="T6" fmla="*/ 29 w 29"/>
                  <a:gd name="T7" fmla="*/ 3 h 40"/>
                  <a:gd name="T8" fmla="*/ 26 w 29"/>
                  <a:gd name="T9" fmla="*/ 0 h 40"/>
                  <a:gd name="T10" fmla="*/ 3 w 29"/>
                  <a:gd name="T11" fmla="*/ 0 h 40"/>
                  <a:gd name="T12" fmla="*/ 0 w 29"/>
                  <a:gd name="T13" fmla="*/ 3 h 40"/>
                  <a:gd name="T14" fmla="*/ 0 w 29"/>
                  <a:gd name="T15" fmla="*/ 37 h 40"/>
                  <a:gd name="T16" fmla="*/ 3 w 29"/>
                  <a:gd name="T1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40">
                    <a:moveTo>
                      <a:pt x="3" y="40"/>
                    </a:moveTo>
                    <a:cubicBezTo>
                      <a:pt x="26" y="40"/>
                      <a:pt x="26" y="40"/>
                      <a:pt x="26" y="40"/>
                    </a:cubicBezTo>
                    <a:cubicBezTo>
                      <a:pt x="28" y="40"/>
                      <a:pt x="29" y="39"/>
                      <a:pt x="29" y="37"/>
                    </a:cubicBezTo>
                    <a:cubicBezTo>
                      <a:pt x="29" y="3"/>
                      <a:pt x="29" y="3"/>
                      <a:pt x="29" y="3"/>
                    </a:cubicBezTo>
                    <a:cubicBezTo>
                      <a:pt x="29" y="2"/>
                      <a:pt x="28" y="0"/>
                      <a:pt x="26" y="0"/>
                    </a:cubicBezTo>
                    <a:cubicBezTo>
                      <a:pt x="3" y="0"/>
                      <a:pt x="3" y="0"/>
                      <a:pt x="3" y="0"/>
                    </a:cubicBezTo>
                    <a:cubicBezTo>
                      <a:pt x="1" y="0"/>
                      <a:pt x="0" y="2"/>
                      <a:pt x="0" y="3"/>
                    </a:cubicBezTo>
                    <a:cubicBezTo>
                      <a:pt x="0" y="37"/>
                      <a:pt x="0" y="37"/>
                      <a:pt x="0" y="37"/>
                    </a:cubicBezTo>
                    <a:cubicBezTo>
                      <a:pt x="0" y="39"/>
                      <a:pt x="1" y="40"/>
                      <a:pt x="3" y="40"/>
                    </a:cubicBezTo>
                    <a:close/>
                  </a:path>
                </a:pathLst>
              </a:custGeom>
              <a:solidFill>
                <a:srgbClr val="0066CC"/>
              </a:solidFill>
              <a:ln>
                <a:noFill/>
              </a:ln>
            </p:spPr>
            <p:txBody>
              <a:bodyPr vert="horz" wrap="square" lIns="91410" tIns="45705" rIns="91410" bIns="45705" numCol="1" anchor="t" anchorCtr="0" compatLnSpc="1"/>
              <a:lstStyle/>
              <a:p>
                <a:endParaRPr lang="zh-CN" altLang="en-US" kern="0">
                  <a:latin typeface="方正中等线简体" panose="03000509000000000000" pitchFamily="65" charset="-122"/>
                  <a:ea typeface="方正中等线简体" panose="03000509000000000000" pitchFamily="65" charset="-122"/>
                </a:endParaRPr>
              </a:p>
            </p:txBody>
          </p:sp>
          <p:sp>
            <p:nvSpPr>
              <p:cNvPr id="67" name="Freeform 45"/>
              <p:cNvSpPr/>
              <p:nvPr/>
            </p:nvSpPr>
            <p:spPr bwMode="auto">
              <a:xfrm>
                <a:off x="5961063" y="3441701"/>
                <a:ext cx="106363" cy="193675"/>
              </a:xfrm>
              <a:custGeom>
                <a:avLst/>
                <a:gdLst>
                  <a:gd name="T0" fmla="*/ 2 w 28"/>
                  <a:gd name="T1" fmla="*/ 51 h 51"/>
                  <a:gd name="T2" fmla="*/ 26 w 28"/>
                  <a:gd name="T3" fmla="*/ 51 h 51"/>
                  <a:gd name="T4" fmla="*/ 28 w 28"/>
                  <a:gd name="T5" fmla="*/ 48 h 51"/>
                  <a:gd name="T6" fmla="*/ 28 w 28"/>
                  <a:gd name="T7" fmla="*/ 2 h 51"/>
                  <a:gd name="T8" fmla="*/ 26 w 28"/>
                  <a:gd name="T9" fmla="*/ 0 h 51"/>
                  <a:gd name="T10" fmla="*/ 2 w 28"/>
                  <a:gd name="T11" fmla="*/ 0 h 51"/>
                  <a:gd name="T12" fmla="*/ 0 w 28"/>
                  <a:gd name="T13" fmla="*/ 2 h 51"/>
                  <a:gd name="T14" fmla="*/ 0 w 28"/>
                  <a:gd name="T15" fmla="*/ 48 h 51"/>
                  <a:gd name="T16" fmla="*/ 2 w 28"/>
                  <a:gd name="T17"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51">
                    <a:moveTo>
                      <a:pt x="2" y="51"/>
                    </a:moveTo>
                    <a:cubicBezTo>
                      <a:pt x="26" y="51"/>
                      <a:pt x="26" y="51"/>
                      <a:pt x="26" y="51"/>
                    </a:cubicBezTo>
                    <a:cubicBezTo>
                      <a:pt x="27" y="51"/>
                      <a:pt x="28" y="50"/>
                      <a:pt x="28" y="48"/>
                    </a:cubicBezTo>
                    <a:cubicBezTo>
                      <a:pt x="28" y="2"/>
                      <a:pt x="28" y="2"/>
                      <a:pt x="28" y="2"/>
                    </a:cubicBezTo>
                    <a:cubicBezTo>
                      <a:pt x="28" y="1"/>
                      <a:pt x="27" y="0"/>
                      <a:pt x="26" y="0"/>
                    </a:cubicBezTo>
                    <a:cubicBezTo>
                      <a:pt x="2" y="0"/>
                      <a:pt x="2" y="0"/>
                      <a:pt x="2" y="0"/>
                    </a:cubicBezTo>
                    <a:cubicBezTo>
                      <a:pt x="1" y="0"/>
                      <a:pt x="0" y="1"/>
                      <a:pt x="0" y="2"/>
                    </a:cubicBezTo>
                    <a:cubicBezTo>
                      <a:pt x="0" y="48"/>
                      <a:pt x="0" y="48"/>
                      <a:pt x="0" y="48"/>
                    </a:cubicBezTo>
                    <a:cubicBezTo>
                      <a:pt x="0" y="50"/>
                      <a:pt x="1" y="51"/>
                      <a:pt x="2" y="51"/>
                    </a:cubicBezTo>
                    <a:close/>
                  </a:path>
                </a:pathLst>
              </a:custGeom>
              <a:solidFill>
                <a:srgbClr val="0066CC"/>
              </a:solidFill>
              <a:ln>
                <a:noFill/>
              </a:ln>
            </p:spPr>
            <p:txBody>
              <a:bodyPr vert="horz" wrap="square" lIns="91410" tIns="45705" rIns="91410" bIns="45705" numCol="1" anchor="t" anchorCtr="0" compatLnSpc="1"/>
              <a:lstStyle/>
              <a:p>
                <a:endParaRPr lang="zh-CN" altLang="en-US" kern="0">
                  <a:latin typeface="方正中等线简体" panose="03000509000000000000" pitchFamily="65" charset="-122"/>
                  <a:ea typeface="方正中等线简体" panose="03000509000000000000" pitchFamily="65" charset="-122"/>
                </a:endParaRPr>
              </a:p>
            </p:txBody>
          </p:sp>
          <p:sp>
            <p:nvSpPr>
              <p:cNvPr id="68" name="Freeform 46"/>
              <p:cNvSpPr/>
              <p:nvPr/>
            </p:nvSpPr>
            <p:spPr bwMode="auto">
              <a:xfrm>
                <a:off x="6116638" y="3348038"/>
                <a:ext cx="109538" cy="287338"/>
              </a:xfrm>
              <a:custGeom>
                <a:avLst/>
                <a:gdLst>
                  <a:gd name="T0" fmla="*/ 3 w 29"/>
                  <a:gd name="T1" fmla="*/ 76 h 76"/>
                  <a:gd name="T2" fmla="*/ 26 w 29"/>
                  <a:gd name="T3" fmla="*/ 76 h 76"/>
                  <a:gd name="T4" fmla="*/ 29 w 29"/>
                  <a:gd name="T5" fmla="*/ 73 h 76"/>
                  <a:gd name="T6" fmla="*/ 29 w 29"/>
                  <a:gd name="T7" fmla="*/ 2 h 76"/>
                  <a:gd name="T8" fmla="*/ 26 w 29"/>
                  <a:gd name="T9" fmla="*/ 0 h 76"/>
                  <a:gd name="T10" fmla="*/ 3 w 29"/>
                  <a:gd name="T11" fmla="*/ 0 h 76"/>
                  <a:gd name="T12" fmla="*/ 0 w 29"/>
                  <a:gd name="T13" fmla="*/ 2 h 76"/>
                  <a:gd name="T14" fmla="*/ 0 w 29"/>
                  <a:gd name="T15" fmla="*/ 73 h 76"/>
                  <a:gd name="T16" fmla="*/ 3 w 29"/>
                  <a:gd name="T1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76">
                    <a:moveTo>
                      <a:pt x="3" y="76"/>
                    </a:moveTo>
                    <a:cubicBezTo>
                      <a:pt x="26" y="76"/>
                      <a:pt x="26" y="76"/>
                      <a:pt x="26" y="76"/>
                    </a:cubicBezTo>
                    <a:cubicBezTo>
                      <a:pt x="28" y="76"/>
                      <a:pt x="29" y="75"/>
                      <a:pt x="29" y="73"/>
                    </a:cubicBezTo>
                    <a:cubicBezTo>
                      <a:pt x="29" y="2"/>
                      <a:pt x="29" y="2"/>
                      <a:pt x="29" y="2"/>
                    </a:cubicBezTo>
                    <a:cubicBezTo>
                      <a:pt x="29" y="1"/>
                      <a:pt x="28" y="0"/>
                      <a:pt x="26" y="0"/>
                    </a:cubicBezTo>
                    <a:cubicBezTo>
                      <a:pt x="3" y="0"/>
                      <a:pt x="3" y="0"/>
                      <a:pt x="3" y="0"/>
                    </a:cubicBezTo>
                    <a:cubicBezTo>
                      <a:pt x="1" y="0"/>
                      <a:pt x="0" y="1"/>
                      <a:pt x="0" y="2"/>
                    </a:cubicBezTo>
                    <a:cubicBezTo>
                      <a:pt x="0" y="73"/>
                      <a:pt x="0" y="73"/>
                      <a:pt x="0" y="73"/>
                    </a:cubicBezTo>
                    <a:cubicBezTo>
                      <a:pt x="0" y="75"/>
                      <a:pt x="1" y="76"/>
                      <a:pt x="3" y="76"/>
                    </a:cubicBezTo>
                    <a:close/>
                  </a:path>
                </a:pathLst>
              </a:custGeom>
              <a:solidFill>
                <a:srgbClr val="0066CC"/>
              </a:solidFill>
              <a:ln>
                <a:noFill/>
              </a:ln>
            </p:spPr>
            <p:txBody>
              <a:bodyPr vert="horz" wrap="square" lIns="91410" tIns="45705" rIns="91410" bIns="45705" numCol="1" anchor="t" anchorCtr="0" compatLnSpc="1"/>
              <a:lstStyle/>
              <a:p>
                <a:endParaRPr lang="zh-CN" altLang="en-US" kern="0">
                  <a:latin typeface="方正中等线简体" panose="03000509000000000000" pitchFamily="65" charset="-122"/>
                  <a:ea typeface="方正中等线简体" panose="03000509000000000000" pitchFamily="65" charset="-122"/>
                </a:endParaRPr>
              </a:p>
            </p:txBody>
          </p:sp>
          <p:sp>
            <p:nvSpPr>
              <p:cNvPr id="69" name="Freeform 47"/>
              <p:cNvSpPr/>
              <p:nvPr/>
            </p:nvSpPr>
            <p:spPr bwMode="auto">
              <a:xfrm>
                <a:off x="5802313" y="3101976"/>
                <a:ext cx="450850" cy="336550"/>
              </a:xfrm>
              <a:custGeom>
                <a:avLst/>
                <a:gdLst>
                  <a:gd name="T0" fmla="*/ 114 w 119"/>
                  <a:gd name="T1" fmla="*/ 8 h 89"/>
                  <a:gd name="T2" fmla="*/ 112 w 119"/>
                  <a:gd name="T3" fmla="*/ 0 h 89"/>
                  <a:gd name="T4" fmla="*/ 104 w 119"/>
                  <a:gd name="T5" fmla="*/ 3 h 89"/>
                  <a:gd name="T6" fmla="*/ 69 w 119"/>
                  <a:gd name="T7" fmla="*/ 17 h 89"/>
                  <a:gd name="T8" fmla="*/ 74 w 119"/>
                  <a:gd name="T9" fmla="*/ 30 h 89"/>
                  <a:gd name="T10" fmla="*/ 90 w 119"/>
                  <a:gd name="T11" fmla="*/ 23 h 89"/>
                  <a:gd name="T12" fmla="*/ 73 w 119"/>
                  <a:gd name="T13" fmla="*/ 48 h 89"/>
                  <a:gd name="T14" fmla="*/ 36 w 119"/>
                  <a:gd name="T15" fmla="*/ 71 h 89"/>
                  <a:gd name="T16" fmla="*/ 5 w 119"/>
                  <a:gd name="T17" fmla="*/ 75 h 89"/>
                  <a:gd name="T18" fmla="*/ 1 w 119"/>
                  <a:gd name="T19" fmla="*/ 75 h 89"/>
                  <a:gd name="T20" fmla="*/ 0 w 119"/>
                  <a:gd name="T21" fmla="*/ 75 h 89"/>
                  <a:gd name="T22" fmla="*/ 0 w 119"/>
                  <a:gd name="T23" fmla="*/ 75 h 89"/>
                  <a:gd name="T24" fmla="*/ 0 w 119"/>
                  <a:gd name="T25" fmla="*/ 88 h 89"/>
                  <a:gd name="T26" fmla="*/ 5 w 119"/>
                  <a:gd name="T27" fmla="*/ 89 h 89"/>
                  <a:gd name="T28" fmla="*/ 54 w 119"/>
                  <a:gd name="T29" fmla="*/ 78 h 89"/>
                  <a:gd name="T30" fmla="*/ 83 w 119"/>
                  <a:gd name="T31" fmla="*/ 58 h 89"/>
                  <a:gd name="T32" fmla="*/ 103 w 119"/>
                  <a:gd name="T33" fmla="*/ 29 h 89"/>
                  <a:gd name="T34" fmla="*/ 106 w 119"/>
                  <a:gd name="T35" fmla="*/ 46 h 89"/>
                  <a:gd name="T36" fmla="*/ 119 w 119"/>
                  <a:gd name="T37" fmla="*/ 44 h 89"/>
                  <a:gd name="T38" fmla="*/ 114 w 119"/>
                  <a:gd name="T39" fmla="*/ 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9" h="89">
                    <a:moveTo>
                      <a:pt x="114" y="8"/>
                    </a:moveTo>
                    <a:cubicBezTo>
                      <a:pt x="112" y="0"/>
                      <a:pt x="112" y="0"/>
                      <a:pt x="112" y="0"/>
                    </a:cubicBezTo>
                    <a:cubicBezTo>
                      <a:pt x="104" y="3"/>
                      <a:pt x="104" y="3"/>
                      <a:pt x="104" y="3"/>
                    </a:cubicBezTo>
                    <a:cubicBezTo>
                      <a:pt x="93" y="8"/>
                      <a:pt x="81" y="12"/>
                      <a:pt x="69" y="17"/>
                    </a:cubicBezTo>
                    <a:cubicBezTo>
                      <a:pt x="74" y="30"/>
                      <a:pt x="74" y="30"/>
                      <a:pt x="74" y="30"/>
                    </a:cubicBezTo>
                    <a:cubicBezTo>
                      <a:pt x="80" y="27"/>
                      <a:pt x="85" y="25"/>
                      <a:pt x="90" y="23"/>
                    </a:cubicBezTo>
                    <a:cubicBezTo>
                      <a:pt x="86" y="33"/>
                      <a:pt x="80" y="42"/>
                      <a:pt x="73" y="48"/>
                    </a:cubicBezTo>
                    <a:cubicBezTo>
                      <a:pt x="62" y="60"/>
                      <a:pt x="48" y="67"/>
                      <a:pt x="36" y="71"/>
                    </a:cubicBezTo>
                    <a:cubicBezTo>
                      <a:pt x="23" y="74"/>
                      <a:pt x="12" y="75"/>
                      <a:pt x="5" y="75"/>
                    </a:cubicBezTo>
                    <a:cubicBezTo>
                      <a:pt x="4" y="75"/>
                      <a:pt x="2" y="75"/>
                      <a:pt x="1" y="75"/>
                    </a:cubicBezTo>
                    <a:cubicBezTo>
                      <a:pt x="1" y="75"/>
                      <a:pt x="0" y="75"/>
                      <a:pt x="0" y="75"/>
                    </a:cubicBezTo>
                    <a:cubicBezTo>
                      <a:pt x="0" y="75"/>
                      <a:pt x="0" y="75"/>
                      <a:pt x="0" y="75"/>
                    </a:cubicBezTo>
                    <a:cubicBezTo>
                      <a:pt x="0" y="88"/>
                      <a:pt x="0" y="88"/>
                      <a:pt x="0" y="88"/>
                    </a:cubicBezTo>
                    <a:cubicBezTo>
                      <a:pt x="1" y="89"/>
                      <a:pt x="3" y="89"/>
                      <a:pt x="5" y="89"/>
                    </a:cubicBezTo>
                    <a:cubicBezTo>
                      <a:pt x="15" y="89"/>
                      <a:pt x="34" y="87"/>
                      <a:pt x="54" y="78"/>
                    </a:cubicBezTo>
                    <a:cubicBezTo>
                      <a:pt x="64" y="74"/>
                      <a:pt x="74" y="67"/>
                      <a:pt x="83" y="58"/>
                    </a:cubicBezTo>
                    <a:cubicBezTo>
                      <a:pt x="91" y="50"/>
                      <a:pt x="98" y="40"/>
                      <a:pt x="103" y="29"/>
                    </a:cubicBezTo>
                    <a:cubicBezTo>
                      <a:pt x="104" y="34"/>
                      <a:pt x="105" y="40"/>
                      <a:pt x="106" y="46"/>
                    </a:cubicBezTo>
                    <a:cubicBezTo>
                      <a:pt x="119" y="44"/>
                      <a:pt x="119" y="44"/>
                      <a:pt x="119" y="44"/>
                    </a:cubicBezTo>
                    <a:cubicBezTo>
                      <a:pt x="117" y="32"/>
                      <a:pt x="116" y="20"/>
                      <a:pt x="114" y="8"/>
                    </a:cubicBezTo>
                    <a:close/>
                  </a:path>
                </a:pathLst>
              </a:custGeom>
              <a:solidFill>
                <a:srgbClr val="0066CC"/>
              </a:solidFill>
              <a:ln>
                <a:noFill/>
              </a:ln>
            </p:spPr>
            <p:txBody>
              <a:bodyPr vert="horz" wrap="square" lIns="91410" tIns="45705" rIns="91410" bIns="45705" numCol="1" anchor="t" anchorCtr="0" compatLnSpc="1"/>
              <a:lstStyle/>
              <a:p>
                <a:endParaRPr lang="zh-CN" altLang="en-US" kern="0">
                  <a:latin typeface="方正中等线简体" panose="03000509000000000000" pitchFamily="65" charset="-122"/>
                  <a:ea typeface="方正中等线简体" panose="03000509000000000000" pitchFamily="65" charset="-122"/>
                </a:endParaRPr>
              </a:p>
            </p:txBody>
          </p:sp>
          <p:sp>
            <p:nvSpPr>
              <p:cNvPr id="70" name="Freeform 48"/>
              <p:cNvSpPr/>
              <p:nvPr/>
            </p:nvSpPr>
            <p:spPr bwMode="auto">
              <a:xfrm>
                <a:off x="6184901" y="31734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10" tIns="45705" rIns="91410" bIns="45705" numCol="1" anchor="t" anchorCtr="0" compatLnSpc="1"/>
              <a:lstStyle/>
              <a:p>
                <a:endParaRPr lang="zh-CN" altLang="en-US" kern="0">
                  <a:latin typeface="方正中等线简体" panose="03000509000000000000" pitchFamily="65" charset="-122"/>
                  <a:ea typeface="方正中等线简体" panose="03000509000000000000" pitchFamily="65" charset="-122"/>
                </a:endParaRPr>
              </a:p>
            </p:txBody>
          </p:sp>
        </p:grpSp>
      </p:grpSp>
      <p:grpSp>
        <p:nvGrpSpPr>
          <p:cNvPr id="4" name="组合 3"/>
          <p:cNvGrpSpPr/>
          <p:nvPr/>
        </p:nvGrpSpPr>
        <p:grpSpPr>
          <a:xfrm>
            <a:off x="1115699" y="2164867"/>
            <a:ext cx="1540575" cy="1540575"/>
            <a:chOff x="737111" y="1722497"/>
            <a:chExt cx="1540932" cy="1540932"/>
          </a:xfrm>
        </p:grpSpPr>
        <p:sp>
          <p:nvSpPr>
            <p:cNvPr id="52" name="椭圆 51"/>
            <p:cNvSpPr/>
            <p:nvPr/>
          </p:nvSpPr>
          <p:spPr>
            <a:xfrm>
              <a:off x="737111" y="1722497"/>
              <a:ext cx="1540932" cy="1540932"/>
            </a:xfrm>
            <a:prstGeom prst="ellipse">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b="1">
                <a:solidFill>
                  <a:schemeClr val="tx1"/>
                </a:solidFill>
              </a:endParaRPr>
            </a:p>
          </p:txBody>
        </p:sp>
        <p:grpSp>
          <p:nvGrpSpPr>
            <p:cNvPr id="53" name="组合 52"/>
            <p:cNvGrpSpPr/>
            <p:nvPr/>
          </p:nvGrpSpPr>
          <p:grpSpPr>
            <a:xfrm>
              <a:off x="1186496" y="2157579"/>
              <a:ext cx="666450" cy="628129"/>
              <a:chOff x="5461000" y="2828925"/>
              <a:chExt cx="1270000" cy="1196975"/>
            </a:xfrm>
            <a:solidFill>
              <a:schemeClr val="bg1"/>
            </a:solidFill>
          </p:grpSpPr>
          <p:sp>
            <p:nvSpPr>
              <p:cNvPr id="54" name="Freeform 5"/>
              <p:cNvSpPr/>
              <p:nvPr/>
            </p:nvSpPr>
            <p:spPr bwMode="auto">
              <a:xfrm>
                <a:off x="5926138" y="3643313"/>
                <a:ext cx="449263" cy="268288"/>
              </a:xfrm>
              <a:custGeom>
                <a:avLst/>
                <a:gdLst>
                  <a:gd name="T0" fmla="*/ 109 w 119"/>
                  <a:gd name="T1" fmla="*/ 12 h 71"/>
                  <a:gd name="T2" fmla="*/ 79 w 119"/>
                  <a:gd name="T3" fmla="*/ 1 h 71"/>
                  <a:gd name="T4" fmla="*/ 78 w 119"/>
                  <a:gd name="T5" fmla="*/ 1 h 71"/>
                  <a:gd name="T6" fmla="*/ 78 w 119"/>
                  <a:gd name="T7" fmla="*/ 0 h 71"/>
                  <a:gd name="T8" fmla="*/ 69 w 119"/>
                  <a:gd name="T9" fmla="*/ 45 h 71"/>
                  <a:gd name="T10" fmla="*/ 63 w 119"/>
                  <a:gd name="T11" fmla="*/ 15 h 71"/>
                  <a:gd name="T12" fmla="*/ 67 w 119"/>
                  <a:gd name="T13" fmla="*/ 8 h 71"/>
                  <a:gd name="T14" fmla="*/ 62 w 119"/>
                  <a:gd name="T15" fmla="*/ 3 h 71"/>
                  <a:gd name="T16" fmla="*/ 60 w 119"/>
                  <a:gd name="T17" fmla="*/ 3 h 71"/>
                  <a:gd name="T18" fmla="*/ 60 w 119"/>
                  <a:gd name="T19" fmla="*/ 3 h 71"/>
                  <a:gd name="T20" fmla="*/ 58 w 119"/>
                  <a:gd name="T21" fmla="*/ 3 h 71"/>
                  <a:gd name="T22" fmla="*/ 53 w 119"/>
                  <a:gd name="T23" fmla="*/ 8 h 71"/>
                  <a:gd name="T24" fmla="*/ 56 w 119"/>
                  <a:gd name="T25" fmla="*/ 15 h 71"/>
                  <a:gd name="T26" fmla="*/ 51 w 119"/>
                  <a:gd name="T27" fmla="*/ 45 h 71"/>
                  <a:gd name="T28" fmla="*/ 41 w 119"/>
                  <a:gd name="T29" fmla="*/ 0 h 71"/>
                  <a:gd name="T30" fmla="*/ 41 w 119"/>
                  <a:gd name="T31" fmla="*/ 1 h 71"/>
                  <a:gd name="T32" fmla="*/ 41 w 119"/>
                  <a:gd name="T33" fmla="*/ 1 h 71"/>
                  <a:gd name="T34" fmla="*/ 10 w 119"/>
                  <a:gd name="T35" fmla="*/ 12 h 71"/>
                  <a:gd name="T36" fmla="*/ 1 w 119"/>
                  <a:gd name="T37" fmla="*/ 39 h 71"/>
                  <a:gd name="T38" fmla="*/ 0 w 119"/>
                  <a:gd name="T39" fmla="*/ 67 h 71"/>
                  <a:gd name="T40" fmla="*/ 21 w 119"/>
                  <a:gd name="T41" fmla="*/ 69 h 71"/>
                  <a:gd name="T42" fmla="*/ 21 w 119"/>
                  <a:gd name="T43" fmla="*/ 45 h 71"/>
                  <a:gd name="T44" fmla="*/ 24 w 119"/>
                  <a:gd name="T45" fmla="*/ 36 h 71"/>
                  <a:gd name="T46" fmla="*/ 24 w 119"/>
                  <a:gd name="T47" fmla="*/ 70 h 71"/>
                  <a:gd name="T48" fmla="*/ 60 w 119"/>
                  <a:gd name="T49" fmla="*/ 71 h 71"/>
                  <a:gd name="T50" fmla="*/ 95 w 119"/>
                  <a:gd name="T51" fmla="*/ 70 h 71"/>
                  <a:gd name="T52" fmla="*/ 95 w 119"/>
                  <a:gd name="T53" fmla="*/ 36 h 71"/>
                  <a:gd name="T54" fmla="*/ 97 w 119"/>
                  <a:gd name="T55" fmla="*/ 45 h 71"/>
                  <a:gd name="T56" fmla="*/ 97 w 119"/>
                  <a:gd name="T57" fmla="*/ 69 h 71"/>
                  <a:gd name="T58" fmla="*/ 119 w 119"/>
                  <a:gd name="T59" fmla="*/ 67 h 71"/>
                  <a:gd name="T60" fmla="*/ 119 w 119"/>
                  <a:gd name="T61" fmla="*/ 39 h 71"/>
                  <a:gd name="T62" fmla="*/ 109 w 119"/>
                  <a:gd name="T63" fmla="*/ 1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9" h="71">
                    <a:moveTo>
                      <a:pt x="109" y="12"/>
                    </a:moveTo>
                    <a:cubicBezTo>
                      <a:pt x="101" y="8"/>
                      <a:pt x="85" y="3"/>
                      <a:pt x="79" y="1"/>
                    </a:cubicBezTo>
                    <a:cubicBezTo>
                      <a:pt x="79" y="1"/>
                      <a:pt x="79" y="1"/>
                      <a:pt x="78" y="1"/>
                    </a:cubicBezTo>
                    <a:cubicBezTo>
                      <a:pt x="78" y="1"/>
                      <a:pt x="78" y="0"/>
                      <a:pt x="78" y="0"/>
                    </a:cubicBezTo>
                    <a:cubicBezTo>
                      <a:pt x="77" y="7"/>
                      <a:pt x="69" y="45"/>
                      <a:pt x="69" y="45"/>
                    </a:cubicBezTo>
                    <a:cubicBezTo>
                      <a:pt x="69" y="45"/>
                      <a:pt x="64" y="15"/>
                      <a:pt x="63" y="15"/>
                    </a:cubicBezTo>
                    <a:cubicBezTo>
                      <a:pt x="63" y="15"/>
                      <a:pt x="67" y="8"/>
                      <a:pt x="67" y="8"/>
                    </a:cubicBezTo>
                    <a:cubicBezTo>
                      <a:pt x="62" y="3"/>
                      <a:pt x="62" y="3"/>
                      <a:pt x="62" y="3"/>
                    </a:cubicBezTo>
                    <a:cubicBezTo>
                      <a:pt x="60" y="3"/>
                      <a:pt x="60" y="3"/>
                      <a:pt x="60" y="3"/>
                    </a:cubicBezTo>
                    <a:cubicBezTo>
                      <a:pt x="60" y="3"/>
                      <a:pt x="60" y="3"/>
                      <a:pt x="60" y="3"/>
                    </a:cubicBezTo>
                    <a:cubicBezTo>
                      <a:pt x="58" y="3"/>
                      <a:pt x="58" y="3"/>
                      <a:pt x="58" y="3"/>
                    </a:cubicBezTo>
                    <a:cubicBezTo>
                      <a:pt x="53" y="8"/>
                      <a:pt x="53" y="8"/>
                      <a:pt x="53" y="8"/>
                    </a:cubicBezTo>
                    <a:cubicBezTo>
                      <a:pt x="56" y="15"/>
                      <a:pt x="56" y="15"/>
                      <a:pt x="56" y="15"/>
                    </a:cubicBezTo>
                    <a:cubicBezTo>
                      <a:pt x="51" y="45"/>
                      <a:pt x="51" y="45"/>
                      <a:pt x="51" y="45"/>
                    </a:cubicBezTo>
                    <a:cubicBezTo>
                      <a:pt x="51" y="45"/>
                      <a:pt x="42" y="7"/>
                      <a:pt x="41" y="0"/>
                    </a:cubicBezTo>
                    <a:cubicBezTo>
                      <a:pt x="41" y="0"/>
                      <a:pt x="41" y="1"/>
                      <a:pt x="41" y="1"/>
                    </a:cubicBezTo>
                    <a:cubicBezTo>
                      <a:pt x="41" y="1"/>
                      <a:pt x="41" y="1"/>
                      <a:pt x="41" y="1"/>
                    </a:cubicBezTo>
                    <a:cubicBezTo>
                      <a:pt x="35" y="3"/>
                      <a:pt x="18" y="8"/>
                      <a:pt x="10" y="12"/>
                    </a:cubicBezTo>
                    <a:cubicBezTo>
                      <a:pt x="8" y="15"/>
                      <a:pt x="2" y="20"/>
                      <a:pt x="1" y="39"/>
                    </a:cubicBezTo>
                    <a:cubicBezTo>
                      <a:pt x="0" y="40"/>
                      <a:pt x="0" y="55"/>
                      <a:pt x="0" y="67"/>
                    </a:cubicBezTo>
                    <a:cubicBezTo>
                      <a:pt x="7" y="68"/>
                      <a:pt x="13" y="69"/>
                      <a:pt x="21" y="69"/>
                    </a:cubicBezTo>
                    <a:cubicBezTo>
                      <a:pt x="21" y="61"/>
                      <a:pt x="21" y="48"/>
                      <a:pt x="21" y="45"/>
                    </a:cubicBezTo>
                    <a:cubicBezTo>
                      <a:pt x="21" y="41"/>
                      <a:pt x="23" y="38"/>
                      <a:pt x="24" y="36"/>
                    </a:cubicBezTo>
                    <a:cubicBezTo>
                      <a:pt x="24" y="70"/>
                      <a:pt x="24" y="70"/>
                      <a:pt x="24" y="70"/>
                    </a:cubicBezTo>
                    <a:cubicBezTo>
                      <a:pt x="35" y="70"/>
                      <a:pt x="48" y="71"/>
                      <a:pt x="60" y="71"/>
                    </a:cubicBezTo>
                    <a:cubicBezTo>
                      <a:pt x="71" y="71"/>
                      <a:pt x="84" y="70"/>
                      <a:pt x="95" y="70"/>
                    </a:cubicBezTo>
                    <a:cubicBezTo>
                      <a:pt x="95" y="36"/>
                      <a:pt x="95" y="36"/>
                      <a:pt x="95" y="36"/>
                    </a:cubicBezTo>
                    <a:cubicBezTo>
                      <a:pt x="96" y="38"/>
                      <a:pt x="97" y="41"/>
                      <a:pt x="97" y="45"/>
                    </a:cubicBezTo>
                    <a:cubicBezTo>
                      <a:pt x="97" y="48"/>
                      <a:pt x="97" y="61"/>
                      <a:pt x="97" y="69"/>
                    </a:cubicBezTo>
                    <a:cubicBezTo>
                      <a:pt x="106" y="68"/>
                      <a:pt x="112" y="68"/>
                      <a:pt x="119" y="67"/>
                    </a:cubicBezTo>
                    <a:cubicBezTo>
                      <a:pt x="119" y="55"/>
                      <a:pt x="119" y="40"/>
                      <a:pt x="119" y="39"/>
                    </a:cubicBezTo>
                    <a:cubicBezTo>
                      <a:pt x="117" y="20"/>
                      <a:pt x="112" y="15"/>
                      <a:pt x="109" y="12"/>
                    </a:cubicBezTo>
                    <a:close/>
                  </a:path>
                </a:pathLst>
              </a:custGeom>
              <a:solidFill>
                <a:srgbClr val="0066CC"/>
              </a:solidFill>
              <a:ln>
                <a:noFill/>
              </a:ln>
            </p:spPr>
            <p:txBody>
              <a:bodyPr vert="horz" wrap="square" lIns="91410" tIns="45705" rIns="91410" bIns="45705" numCol="1" anchor="t" anchorCtr="0" compatLnSpc="1"/>
              <a:lstStyle/>
              <a:p>
                <a:endParaRPr lang="zh-CN" altLang="en-US" kern="0">
                  <a:latin typeface="方正中等线简体" panose="03000509000000000000" pitchFamily="65" charset="-122"/>
                  <a:ea typeface="方正中等线简体" panose="03000509000000000000" pitchFamily="65" charset="-122"/>
                </a:endParaRPr>
              </a:p>
            </p:txBody>
          </p:sp>
          <p:sp>
            <p:nvSpPr>
              <p:cNvPr id="55" name="Freeform 6"/>
              <p:cNvSpPr/>
              <p:nvPr/>
            </p:nvSpPr>
            <p:spPr bwMode="auto">
              <a:xfrm>
                <a:off x="6035675" y="3359150"/>
                <a:ext cx="230188" cy="268288"/>
              </a:xfrm>
              <a:custGeom>
                <a:avLst/>
                <a:gdLst>
                  <a:gd name="T0" fmla="*/ 7 w 61"/>
                  <a:gd name="T1" fmla="*/ 46 h 71"/>
                  <a:gd name="T2" fmla="*/ 31 w 61"/>
                  <a:gd name="T3" fmla="*/ 71 h 71"/>
                  <a:gd name="T4" fmla="*/ 55 w 61"/>
                  <a:gd name="T5" fmla="*/ 46 h 71"/>
                  <a:gd name="T6" fmla="*/ 61 w 61"/>
                  <a:gd name="T7" fmla="*/ 34 h 71"/>
                  <a:gd name="T8" fmla="*/ 57 w 61"/>
                  <a:gd name="T9" fmla="*/ 29 h 71"/>
                  <a:gd name="T10" fmla="*/ 31 w 61"/>
                  <a:gd name="T11" fmla="*/ 0 h 71"/>
                  <a:gd name="T12" fmla="*/ 5 w 61"/>
                  <a:gd name="T13" fmla="*/ 29 h 71"/>
                  <a:gd name="T14" fmla="*/ 1 w 61"/>
                  <a:gd name="T15" fmla="*/ 34 h 71"/>
                  <a:gd name="T16" fmla="*/ 7 w 61"/>
                  <a:gd name="T17" fmla="*/ 4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71">
                    <a:moveTo>
                      <a:pt x="7" y="46"/>
                    </a:moveTo>
                    <a:cubicBezTo>
                      <a:pt x="10" y="59"/>
                      <a:pt x="18" y="71"/>
                      <a:pt x="31" y="71"/>
                    </a:cubicBezTo>
                    <a:cubicBezTo>
                      <a:pt x="44" y="71"/>
                      <a:pt x="52" y="59"/>
                      <a:pt x="55" y="46"/>
                    </a:cubicBezTo>
                    <a:cubicBezTo>
                      <a:pt x="59" y="44"/>
                      <a:pt x="61" y="39"/>
                      <a:pt x="61" y="34"/>
                    </a:cubicBezTo>
                    <a:cubicBezTo>
                      <a:pt x="60" y="32"/>
                      <a:pt x="59" y="30"/>
                      <a:pt x="57" y="29"/>
                    </a:cubicBezTo>
                    <a:cubicBezTo>
                      <a:pt x="56" y="13"/>
                      <a:pt x="46" y="0"/>
                      <a:pt x="31" y="0"/>
                    </a:cubicBezTo>
                    <a:cubicBezTo>
                      <a:pt x="16" y="0"/>
                      <a:pt x="6" y="13"/>
                      <a:pt x="5" y="29"/>
                    </a:cubicBezTo>
                    <a:cubicBezTo>
                      <a:pt x="3" y="30"/>
                      <a:pt x="1" y="31"/>
                      <a:pt x="1" y="34"/>
                    </a:cubicBezTo>
                    <a:cubicBezTo>
                      <a:pt x="0" y="39"/>
                      <a:pt x="3" y="45"/>
                      <a:pt x="7" y="46"/>
                    </a:cubicBezTo>
                    <a:close/>
                  </a:path>
                </a:pathLst>
              </a:custGeom>
              <a:solidFill>
                <a:srgbClr val="0066CC"/>
              </a:solidFill>
              <a:ln>
                <a:noFill/>
              </a:ln>
            </p:spPr>
            <p:txBody>
              <a:bodyPr vert="horz" wrap="square" lIns="91410" tIns="45705" rIns="91410" bIns="45705" numCol="1" anchor="t" anchorCtr="0" compatLnSpc="1"/>
              <a:lstStyle/>
              <a:p>
                <a:endParaRPr lang="zh-CN" altLang="en-US" kern="0">
                  <a:latin typeface="方正中等线简体" panose="03000509000000000000" pitchFamily="65" charset="-122"/>
                  <a:ea typeface="方正中等线简体" panose="03000509000000000000" pitchFamily="65" charset="-122"/>
                </a:endParaRPr>
              </a:p>
            </p:txBody>
          </p:sp>
          <p:sp>
            <p:nvSpPr>
              <p:cNvPr id="56" name="Freeform 7"/>
              <p:cNvSpPr/>
              <p:nvPr/>
            </p:nvSpPr>
            <p:spPr bwMode="auto">
              <a:xfrm>
                <a:off x="6043613" y="3063875"/>
                <a:ext cx="260350" cy="49213"/>
              </a:xfrm>
              <a:custGeom>
                <a:avLst/>
                <a:gdLst>
                  <a:gd name="T0" fmla="*/ 6 w 69"/>
                  <a:gd name="T1" fmla="*/ 13 h 13"/>
                  <a:gd name="T2" fmla="*/ 63 w 69"/>
                  <a:gd name="T3" fmla="*/ 13 h 13"/>
                  <a:gd name="T4" fmla="*/ 69 w 69"/>
                  <a:gd name="T5" fmla="*/ 6 h 13"/>
                  <a:gd name="T6" fmla="*/ 63 w 69"/>
                  <a:gd name="T7" fmla="*/ 0 h 13"/>
                  <a:gd name="T8" fmla="*/ 6 w 69"/>
                  <a:gd name="T9" fmla="*/ 0 h 13"/>
                  <a:gd name="T10" fmla="*/ 0 w 69"/>
                  <a:gd name="T11" fmla="*/ 6 h 13"/>
                  <a:gd name="T12" fmla="*/ 6 w 69"/>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69" h="13">
                    <a:moveTo>
                      <a:pt x="6" y="13"/>
                    </a:moveTo>
                    <a:cubicBezTo>
                      <a:pt x="63" y="13"/>
                      <a:pt x="63" y="13"/>
                      <a:pt x="63" y="13"/>
                    </a:cubicBezTo>
                    <a:cubicBezTo>
                      <a:pt x="66" y="13"/>
                      <a:pt x="69" y="10"/>
                      <a:pt x="69" y="6"/>
                    </a:cubicBezTo>
                    <a:cubicBezTo>
                      <a:pt x="69" y="3"/>
                      <a:pt x="66" y="0"/>
                      <a:pt x="63" y="0"/>
                    </a:cubicBezTo>
                    <a:cubicBezTo>
                      <a:pt x="6" y="0"/>
                      <a:pt x="6" y="0"/>
                      <a:pt x="6" y="0"/>
                    </a:cubicBezTo>
                    <a:cubicBezTo>
                      <a:pt x="3" y="0"/>
                      <a:pt x="0" y="3"/>
                      <a:pt x="0" y="6"/>
                    </a:cubicBezTo>
                    <a:cubicBezTo>
                      <a:pt x="0" y="10"/>
                      <a:pt x="3" y="13"/>
                      <a:pt x="6" y="13"/>
                    </a:cubicBezTo>
                    <a:close/>
                  </a:path>
                </a:pathLst>
              </a:custGeom>
              <a:solidFill>
                <a:srgbClr val="0066CC"/>
              </a:solidFill>
              <a:ln>
                <a:noFill/>
              </a:ln>
            </p:spPr>
            <p:txBody>
              <a:bodyPr vert="horz" wrap="square" lIns="91410" tIns="45705" rIns="91410" bIns="45705" numCol="1" anchor="t" anchorCtr="0" compatLnSpc="1"/>
              <a:lstStyle/>
              <a:p>
                <a:endParaRPr lang="zh-CN" altLang="en-US" kern="0">
                  <a:latin typeface="方正中等线简体" panose="03000509000000000000" pitchFamily="65" charset="-122"/>
                  <a:ea typeface="方正中等线简体" panose="03000509000000000000" pitchFamily="65" charset="-122"/>
                </a:endParaRPr>
              </a:p>
            </p:txBody>
          </p:sp>
          <p:sp>
            <p:nvSpPr>
              <p:cNvPr id="57" name="Freeform 8"/>
              <p:cNvSpPr/>
              <p:nvPr/>
            </p:nvSpPr>
            <p:spPr bwMode="auto">
              <a:xfrm>
                <a:off x="6043613" y="3162300"/>
                <a:ext cx="487363" cy="44450"/>
              </a:xfrm>
              <a:custGeom>
                <a:avLst/>
                <a:gdLst>
                  <a:gd name="T0" fmla="*/ 122 w 129"/>
                  <a:gd name="T1" fmla="*/ 0 h 12"/>
                  <a:gd name="T2" fmla="*/ 6 w 129"/>
                  <a:gd name="T3" fmla="*/ 0 h 12"/>
                  <a:gd name="T4" fmla="*/ 0 w 129"/>
                  <a:gd name="T5" fmla="*/ 6 h 12"/>
                  <a:gd name="T6" fmla="*/ 6 w 129"/>
                  <a:gd name="T7" fmla="*/ 12 h 12"/>
                  <a:gd name="T8" fmla="*/ 122 w 129"/>
                  <a:gd name="T9" fmla="*/ 12 h 12"/>
                  <a:gd name="T10" fmla="*/ 129 w 129"/>
                  <a:gd name="T11" fmla="*/ 6 h 12"/>
                  <a:gd name="T12" fmla="*/ 122 w 129"/>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29" h="12">
                    <a:moveTo>
                      <a:pt x="122" y="0"/>
                    </a:moveTo>
                    <a:cubicBezTo>
                      <a:pt x="6" y="0"/>
                      <a:pt x="6" y="0"/>
                      <a:pt x="6" y="0"/>
                    </a:cubicBezTo>
                    <a:cubicBezTo>
                      <a:pt x="3" y="0"/>
                      <a:pt x="0" y="3"/>
                      <a:pt x="0" y="6"/>
                    </a:cubicBezTo>
                    <a:cubicBezTo>
                      <a:pt x="0" y="10"/>
                      <a:pt x="3" y="12"/>
                      <a:pt x="6" y="12"/>
                    </a:cubicBezTo>
                    <a:cubicBezTo>
                      <a:pt x="122" y="12"/>
                      <a:pt x="122" y="12"/>
                      <a:pt x="122" y="12"/>
                    </a:cubicBezTo>
                    <a:cubicBezTo>
                      <a:pt x="126" y="12"/>
                      <a:pt x="129" y="10"/>
                      <a:pt x="129" y="6"/>
                    </a:cubicBezTo>
                    <a:cubicBezTo>
                      <a:pt x="129" y="3"/>
                      <a:pt x="126" y="0"/>
                      <a:pt x="122" y="0"/>
                    </a:cubicBezTo>
                    <a:close/>
                  </a:path>
                </a:pathLst>
              </a:custGeom>
              <a:solidFill>
                <a:srgbClr val="0066CC"/>
              </a:solidFill>
              <a:ln>
                <a:noFill/>
              </a:ln>
            </p:spPr>
            <p:txBody>
              <a:bodyPr vert="horz" wrap="square" lIns="91410" tIns="45705" rIns="91410" bIns="45705" numCol="1" anchor="t" anchorCtr="0" compatLnSpc="1"/>
              <a:lstStyle/>
              <a:p>
                <a:endParaRPr lang="zh-CN" altLang="en-US" kern="0">
                  <a:latin typeface="方正中等线简体" panose="03000509000000000000" pitchFamily="65" charset="-122"/>
                  <a:ea typeface="方正中等线简体" panose="03000509000000000000" pitchFamily="65" charset="-122"/>
                </a:endParaRPr>
              </a:p>
            </p:txBody>
          </p:sp>
          <p:sp>
            <p:nvSpPr>
              <p:cNvPr id="58" name="Freeform 9"/>
              <p:cNvSpPr>
                <a:spLocks noEditPoints="1"/>
              </p:cNvSpPr>
              <p:nvPr/>
            </p:nvSpPr>
            <p:spPr bwMode="auto">
              <a:xfrm>
                <a:off x="5461000" y="2828925"/>
                <a:ext cx="1270000" cy="1196975"/>
              </a:xfrm>
              <a:custGeom>
                <a:avLst/>
                <a:gdLst>
                  <a:gd name="T0" fmla="*/ 315 w 336"/>
                  <a:gd name="T1" fmla="*/ 80 h 316"/>
                  <a:gd name="T2" fmla="*/ 315 w 336"/>
                  <a:gd name="T3" fmla="*/ 79 h 316"/>
                  <a:gd name="T4" fmla="*/ 312 w 336"/>
                  <a:gd name="T5" fmla="*/ 72 h 316"/>
                  <a:gd name="T6" fmla="*/ 264 w 336"/>
                  <a:gd name="T7" fmla="*/ 20 h 316"/>
                  <a:gd name="T8" fmla="*/ 243 w 336"/>
                  <a:gd name="T9" fmla="*/ 3 h 316"/>
                  <a:gd name="T10" fmla="*/ 236 w 336"/>
                  <a:gd name="T11" fmla="*/ 0 h 316"/>
                  <a:gd name="T12" fmla="*/ 236 w 336"/>
                  <a:gd name="T13" fmla="*/ 0 h 316"/>
                  <a:gd name="T14" fmla="*/ 123 w 336"/>
                  <a:gd name="T15" fmla="*/ 26 h 316"/>
                  <a:gd name="T16" fmla="*/ 83 w 336"/>
                  <a:gd name="T17" fmla="*/ 107 h 316"/>
                  <a:gd name="T18" fmla="*/ 38 w 336"/>
                  <a:gd name="T19" fmla="*/ 273 h 316"/>
                  <a:gd name="T20" fmla="*/ 27 w 336"/>
                  <a:gd name="T21" fmla="*/ 298 h 316"/>
                  <a:gd name="T22" fmla="*/ 14 w 336"/>
                  <a:gd name="T23" fmla="*/ 73 h 316"/>
                  <a:gd name="T24" fmla="*/ 112 w 336"/>
                  <a:gd name="T25" fmla="*/ 56 h 316"/>
                  <a:gd name="T26" fmla="*/ 31 w 336"/>
                  <a:gd name="T27" fmla="*/ 42 h 316"/>
                  <a:gd name="T28" fmla="*/ 0 w 336"/>
                  <a:gd name="T29" fmla="*/ 73 h 316"/>
                  <a:gd name="T30" fmla="*/ 9 w 336"/>
                  <a:gd name="T31" fmla="*/ 306 h 316"/>
                  <a:gd name="T32" fmla="*/ 31 w 336"/>
                  <a:gd name="T33" fmla="*/ 316 h 316"/>
                  <a:gd name="T34" fmla="*/ 321 w 336"/>
                  <a:gd name="T35" fmla="*/ 285 h 316"/>
                  <a:gd name="T36" fmla="*/ 315 w 336"/>
                  <a:gd name="T37" fmla="*/ 108 h 316"/>
                  <a:gd name="T38" fmla="*/ 279 w 336"/>
                  <a:gd name="T39" fmla="*/ 53 h 316"/>
                  <a:gd name="T40" fmla="*/ 297 w 336"/>
                  <a:gd name="T41" fmla="*/ 73 h 316"/>
                  <a:gd name="T42" fmla="*/ 242 w 336"/>
                  <a:gd name="T43" fmla="*/ 61 h 316"/>
                  <a:gd name="T44" fmla="*/ 134 w 336"/>
                  <a:gd name="T45" fmla="*/ 26 h 316"/>
                  <a:gd name="T46" fmla="*/ 231 w 336"/>
                  <a:gd name="T47" fmla="*/ 11 h 316"/>
                  <a:gd name="T48" fmla="*/ 254 w 336"/>
                  <a:gd name="T49" fmla="*/ 83 h 316"/>
                  <a:gd name="T50" fmla="*/ 303 w 336"/>
                  <a:gd name="T51" fmla="*/ 107 h 316"/>
                  <a:gd name="T52" fmla="*/ 134 w 336"/>
                  <a:gd name="T53" fmla="*/ 26 h 316"/>
                  <a:gd name="T54" fmla="*/ 304 w 336"/>
                  <a:gd name="T55" fmla="*/ 297 h 316"/>
                  <a:gd name="T56" fmla="*/ 46 w 336"/>
                  <a:gd name="T57" fmla="*/ 301 h 316"/>
                  <a:gd name="T58" fmla="*/ 66 w 336"/>
                  <a:gd name="T59" fmla="*/ 134 h 316"/>
                  <a:gd name="T60" fmla="*/ 79 w 336"/>
                  <a:gd name="T61" fmla="*/ 122 h 316"/>
                  <a:gd name="T62" fmla="*/ 319 w 336"/>
                  <a:gd name="T63" fmla="*/ 125 h 316"/>
                  <a:gd name="T64" fmla="*/ 308 w 336"/>
                  <a:gd name="T65" fmla="*/ 288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6" h="316">
                    <a:moveTo>
                      <a:pt x="315" y="108"/>
                    </a:moveTo>
                    <a:cubicBezTo>
                      <a:pt x="315" y="80"/>
                      <a:pt x="315" y="80"/>
                      <a:pt x="315" y="80"/>
                    </a:cubicBezTo>
                    <a:cubicBezTo>
                      <a:pt x="315" y="80"/>
                      <a:pt x="315" y="80"/>
                      <a:pt x="315" y="80"/>
                    </a:cubicBezTo>
                    <a:cubicBezTo>
                      <a:pt x="315" y="79"/>
                      <a:pt x="315" y="79"/>
                      <a:pt x="315" y="79"/>
                    </a:cubicBezTo>
                    <a:cubicBezTo>
                      <a:pt x="315" y="77"/>
                      <a:pt x="315" y="77"/>
                      <a:pt x="314" y="76"/>
                    </a:cubicBezTo>
                    <a:cubicBezTo>
                      <a:pt x="314" y="74"/>
                      <a:pt x="313" y="73"/>
                      <a:pt x="312" y="72"/>
                    </a:cubicBezTo>
                    <a:cubicBezTo>
                      <a:pt x="310" y="67"/>
                      <a:pt x="304" y="61"/>
                      <a:pt x="298" y="54"/>
                    </a:cubicBezTo>
                    <a:cubicBezTo>
                      <a:pt x="288" y="43"/>
                      <a:pt x="275" y="30"/>
                      <a:pt x="264" y="20"/>
                    </a:cubicBezTo>
                    <a:cubicBezTo>
                      <a:pt x="258" y="14"/>
                      <a:pt x="253" y="10"/>
                      <a:pt x="249" y="7"/>
                    </a:cubicBezTo>
                    <a:cubicBezTo>
                      <a:pt x="247" y="5"/>
                      <a:pt x="245" y="4"/>
                      <a:pt x="243" y="3"/>
                    </a:cubicBezTo>
                    <a:cubicBezTo>
                      <a:pt x="242" y="2"/>
                      <a:pt x="241" y="2"/>
                      <a:pt x="240" y="1"/>
                    </a:cubicBezTo>
                    <a:cubicBezTo>
                      <a:pt x="239" y="1"/>
                      <a:pt x="238" y="0"/>
                      <a:pt x="236" y="0"/>
                    </a:cubicBezTo>
                    <a:cubicBezTo>
                      <a:pt x="236" y="0"/>
                      <a:pt x="236" y="0"/>
                      <a:pt x="236" y="0"/>
                    </a:cubicBezTo>
                    <a:cubicBezTo>
                      <a:pt x="236" y="0"/>
                      <a:pt x="236" y="0"/>
                      <a:pt x="236" y="0"/>
                    </a:cubicBezTo>
                    <a:cubicBezTo>
                      <a:pt x="148" y="0"/>
                      <a:pt x="148" y="0"/>
                      <a:pt x="148" y="0"/>
                    </a:cubicBezTo>
                    <a:cubicBezTo>
                      <a:pt x="134" y="0"/>
                      <a:pt x="123" y="12"/>
                      <a:pt x="123" y="26"/>
                    </a:cubicBezTo>
                    <a:cubicBezTo>
                      <a:pt x="123" y="107"/>
                      <a:pt x="123" y="107"/>
                      <a:pt x="123" y="107"/>
                    </a:cubicBezTo>
                    <a:cubicBezTo>
                      <a:pt x="83" y="107"/>
                      <a:pt x="83" y="107"/>
                      <a:pt x="83" y="107"/>
                    </a:cubicBezTo>
                    <a:cubicBezTo>
                      <a:pt x="66" y="107"/>
                      <a:pt x="53" y="120"/>
                      <a:pt x="53" y="137"/>
                    </a:cubicBezTo>
                    <a:cubicBezTo>
                      <a:pt x="38" y="273"/>
                      <a:pt x="38" y="273"/>
                      <a:pt x="38" y="273"/>
                    </a:cubicBezTo>
                    <a:cubicBezTo>
                      <a:pt x="36" y="284"/>
                      <a:pt x="36" y="288"/>
                      <a:pt x="34" y="292"/>
                    </a:cubicBezTo>
                    <a:cubicBezTo>
                      <a:pt x="32" y="294"/>
                      <a:pt x="29" y="297"/>
                      <a:pt x="27" y="298"/>
                    </a:cubicBezTo>
                    <a:cubicBezTo>
                      <a:pt x="15" y="298"/>
                      <a:pt x="14" y="286"/>
                      <a:pt x="14" y="282"/>
                    </a:cubicBezTo>
                    <a:cubicBezTo>
                      <a:pt x="14" y="73"/>
                      <a:pt x="14" y="73"/>
                      <a:pt x="14" y="73"/>
                    </a:cubicBezTo>
                    <a:cubicBezTo>
                      <a:pt x="14" y="69"/>
                      <a:pt x="19" y="56"/>
                      <a:pt x="31" y="56"/>
                    </a:cubicBezTo>
                    <a:cubicBezTo>
                      <a:pt x="112" y="56"/>
                      <a:pt x="112" y="56"/>
                      <a:pt x="112" y="56"/>
                    </a:cubicBezTo>
                    <a:cubicBezTo>
                      <a:pt x="112" y="42"/>
                      <a:pt x="112" y="42"/>
                      <a:pt x="112" y="42"/>
                    </a:cubicBezTo>
                    <a:cubicBezTo>
                      <a:pt x="31" y="42"/>
                      <a:pt x="31" y="42"/>
                      <a:pt x="31" y="42"/>
                    </a:cubicBezTo>
                    <a:cubicBezTo>
                      <a:pt x="22" y="42"/>
                      <a:pt x="15" y="45"/>
                      <a:pt x="9" y="51"/>
                    </a:cubicBezTo>
                    <a:cubicBezTo>
                      <a:pt x="4" y="57"/>
                      <a:pt x="0" y="64"/>
                      <a:pt x="0" y="73"/>
                    </a:cubicBezTo>
                    <a:cubicBezTo>
                      <a:pt x="0" y="284"/>
                      <a:pt x="0" y="284"/>
                      <a:pt x="0" y="284"/>
                    </a:cubicBezTo>
                    <a:cubicBezTo>
                      <a:pt x="0" y="293"/>
                      <a:pt x="4" y="301"/>
                      <a:pt x="9" y="306"/>
                    </a:cubicBezTo>
                    <a:cubicBezTo>
                      <a:pt x="14" y="312"/>
                      <a:pt x="22" y="315"/>
                      <a:pt x="30" y="316"/>
                    </a:cubicBezTo>
                    <a:cubicBezTo>
                      <a:pt x="30" y="316"/>
                      <a:pt x="30" y="316"/>
                      <a:pt x="31" y="316"/>
                    </a:cubicBezTo>
                    <a:cubicBezTo>
                      <a:pt x="291" y="316"/>
                      <a:pt x="291" y="316"/>
                      <a:pt x="291" y="316"/>
                    </a:cubicBezTo>
                    <a:cubicBezTo>
                      <a:pt x="308" y="316"/>
                      <a:pt x="321" y="302"/>
                      <a:pt x="321" y="285"/>
                    </a:cubicBezTo>
                    <a:cubicBezTo>
                      <a:pt x="336" y="137"/>
                      <a:pt x="336" y="137"/>
                      <a:pt x="336" y="137"/>
                    </a:cubicBezTo>
                    <a:cubicBezTo>
                      <a:pt x="336" y="124"/>
                      <a:pt x="327" y="112"/>
                      <a:pt x="315" y="108"/>
                    </a:cubicBezTo>
                    <a:close/>
                    <a:moveTo>
                      <a:pt x="242" y="18"/>
                    </a:moveTo>
                    <a:cubicBezTo>
                      <a:pt x="252" y="26"/>
                      <a:pt x="266" y="40"/>
                      <a:pt x="279" y="53"/>
                    </a:cubicBezTo>
                    <a:cubicBezTo>
                      <a:pt x="285" y="60"/>
                      <a:pt x="292" y="66"/>
                      <a:pt x="296" y="72"/>
                    </a:cubicBezTo>
                    <a:cubicBezTo>
                      <a:pt x="296" y="72"/>
                      <a:pt x="297" y="73"/>
                      <a:pt x="297" y="73"/>
                    </a:cubicBezTo>
                    <a:cubicBezTo>
                      <a:pt x="254" y="73"/>
                      <a:pt x="254" y="73"/>
                      <a:pt x="254" y="73"/>
                    </a:cubicBezTo>
                    <a:cubicBezTo>
                      <a:pt x="248" y="73"/>
                      <a:pt x="242" y="68"/>
                      <a:pt x="242" y="61"/>
                    </a:cubicBezTo>
                    <a:lnTo>
                      <a:pt x="242" y="18"/>
                    </a:lnTo>
                    <a:close/>
                    <a:moveTo>
                      <a:pt x="134" y="26"/>
                    </a:moveTo>
                    <a:cubicBezTo>
                      <a:pt x="134" y="19"/>
                      <a:pt x="141" y="11"/>
                      <a:pt x="148" y="11"/>
                    </a:cubicBezTo>
                    <a:cubicBezTo>
                      <a:pt x="231" y="11"/>
                      <a:pt x="231" y="11"/>
                      <a:pt x="231" y="11"/>
                    </a:cubicBezTo>
                    <a:cubicBezTo>
                      <a:pt x="231" y="61"/>
                      <a:pt x="231" y="61"/>
                      <a:pt x="231" y="61"/>
                    </a:cubicBezTo>
                    <a:cubicBezTo>
                      <a:pt x="231" y="75"/>
                      <a:pt x="240" y="83"/>
                      <a:pt x="254" y="83"/>
                    </a:cubicBezTo>
                    <a:cubicBezTo>
                      <a:pt x="303" y="83"/>
                      <a:pt x="303" y="83"/>
                      <a:pt x="303" y="83"/>
                    </a:cubicBezTo>
                    <a:cubicBezTo>
                      <a:pt x="303" y="107"/>
                      <a:pt x="303" y="107"/>
                      <a:pt x="303" y="107"/>
                    </a:cubicBezTo>
                    <a:cubicBezTo>
                      <a:pt x="134" y="107"/>
                      <a:pt x="134" y="107"/>
                      <a:pt x="134" y="107"/>
                    </a:cubicBezTo>
                    <a:lnTo>
                      <a:pt x="134" y="26"/>
                    </a:lnTo>
                    <a:close/>
                    <a:moveTo>
                      <a:pt x="308" y="288"/>
                    </a:moveTo>
                    <a:cubicBezTo>
                      <a:pt x="308" y="292"/>
                      <a:pt x="307" y="295"/>
                      <a:pt x="304" y="297"/>
                    </a:cubicBezTo>
                    <a:cubicBezTo>
                      <a:pt x="302" y="299"/>
                      <a:pt x="299" y="301"/>
                      <a:pt x="295" y="301"/>
                    </a:cubicBezTo>
                    <a:cubicBezTo>
                      <a:pt x="46" y="301"/>
                      <a:pt x="46" y="301"/>
                      <a:pt x="46" y="301"/>
                    </a:cubicBezTo>
                    <a:cubicBezTo>
                      <a:pt x="49" y="294"/>
                      <a:pt x="51" y="286"/>
                      <a:pt x="51" y="276"/>
                    </a:cubicBezTo>
                    <a:cubicBezTo>
                      <a:pt x="66" y="134"/>
                      <a:pt x="66" y="134"/>
                      <a:pt x="66" y="134"/>
                    </a:cubicBezTo>
                    <a:cubicBezTo>
                      <a:pt x="66" y="131"/>
                      <a:pt x="68" y="128"/>
                      <a:pt x="70" y="125"/>
                    </a:cubicBezTo>
                    <a:cubicBezTo>
                      <a:pt x="72" y="123"/>
                      <a:pt x="76" y="122"/>
                      <a:pt x="79" y="122"/>
                    </a:cubicBezTo>
                    <a:cubicBezTo>
                      <a:pt x="311" y="122"/>
                      <a:pt x="311" y="122"/>
                      <a:pt x="311" y="122"/>
                    </a:cubicBezTo>
                    <a:cubicBezTo>
                      <a:pt x="314" y="122"/>
                      <a:pt x="317" y="123"/>
                      <a:pt x="319" y="125"/>
                    </a:cubicBezTo>
                    <a:cubicBezTo>
                      <a:pt x="322" y="128"/>
                      <a:pt x="323" y="131"/>
                      <a:pt x="323" y="134"/>
                    </a:cubicBezTo>
                    <a:lnTo>
                      <a:pt x="308" y="288"/>
                    </a:lnTo>
                    <a:close/>
                  </a:path>
                </a:pathLst>
              </a:custGeom>
              <a:solidFill>
                <a:srgbClr val="0066CC"/>
              </a:solidFill>
              <a:ln>
                <a:noFill/>
              </a:ln>
            </p:spPr>
            <p:txBody>
              <a:bodyPr vert="horz" wrap="square" lIns="91410" tIns="45705" rIns="91410" bIns="45705" numCol="1" anchor="t" anchorCtr="0" compatLnSpc="1"/>
              <a:lstStyle/>
              <a:p>
                <a:endParaRPr lang="zh-CN" altLang="en-US" kern="0">
                  <a:latin typeface="方正中等线简体" panose="03000509000000000000" pitchFamily="65" charset="-122"/>
                  <a:ea typeface="方正中等线简体" panose="03000509000000000000" pitchFamily="65" charset="-122"/>
                </a:endParaRPr>
              </a:p>
            </p:txBody>
          </p:sp>
        </p:grpSp>
      </p:grpSp>
      <p:grpSp>
        <p:nvGrpSpPr>
          <p:cNvPr id="6" name="组合 5"/>
          <p:cNvGrpSpPr/>
          <p:nvPr/>
        </p:nvGrpSpPr>
        <p:grpSpPr>
          <a:xfrm>
            <a:off x="9024608" y="3705442"/>
            <a:ext cx="1540575" cy="1540575"/>
            <a:chOff x="6087724" y="1722497"/>
            <a:chExt cx="1540932" cy="1540932"/>
          </a:xfrm>
        </p:grpSpPr>
        <p:sp>
          <p:nvSpPr>
            <p:cNvPr id="27" name="椭圆 26"/>
            <p:cNvSpPr/>
            <p:nvPr/>
          </p:nvSpPr>
          <p:spPr>
            <a:xfrm>
              <a:off x="6087724" y="1722497"/>
              <a:ext cx="1540932" cy="1540932"/>
            </a:xfrm>
            <a:prstGeom prst="ellipse">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b="1">
                <a:solidFill>
                  <a:schemeClr val="tx1"/>
                </a:solidFill>
              </a:endParaRPr>
            </a:p>
          </p:txBody>
        </p:sp>
        <p:grpSp>
          <p:nvGrpSpPr>
            <p:cNvPr id="28" name="组合 27"/>
            <p:cNvGrpSpPr/>
            <p:nvPr/>
          </p:nvGrpSpPr>
          <p:grpSpPr>
            <a:xfrm>
              <a:off x="6407901" y="2053679"/>
              <a:ext cx="1032714" cy="882155"/>
              <a:chOff x="5322888" y="2767013"/>
              <a:chExt cx="1546225" cy="1320801"/>
            </a:xfrm>
            <a:solidFill>
              <a:srgbClr val="FF0000"/>
            </a:solidFill>
          </p:grpSpPr>
          <p:sp>
            <p:nvSpPr>
              <p:cNvPr id="29" name="Rectangle 24"/>
              <p:cNvSpPr>
                <a:spLocks noChangeArrowheads="1"/>
              </p:cNvSpPr>
              <p:nvPr/>
            </p:nvSpPr>
            <p:spPr bwMode="auto">
              <a:xfrm>
                <a:off x="6092826" y="3098801"/>
                <a:ext cx="71438" cy="390525"/>
              </a:xfrm>
              <a:prstGeom prst="rect">
                <a:avLst/>
              </a:prstGeom>
              <a:solidFill>
                <a:srgbClr val="0066CC"/>
              </a:solidFill>
              <a:ln>
                <a:noFill/>
              </a:ln>
            </p:spPr>
            <p:txBody>
              <a:bodyPr vert="horz" wrap="square" lIns="91410" tIns="45705" rIns="91410" bIns="45705" numCol="1" anchor="t" anchorCtr="0" compatLnSpc="1"/>
              <a:lstStyle/>
              <a:p>
                <a:endParaRPr lang="zh-CN" altLang="en-US" kern="0">
                  <a:latin typeface="方正中等线简体" panose="03000509000000000000" pitchFamily="65" charset="-122"/>
                  <a:ea typeface="方正中等线简体" panose="03000509000000000000" pitchFamily="65" charset="-122"/>
                </a:endParaRPr>
              </a:p>
            </p:txBody>
          </p:sp>
          <p:sp>
            <p:nvSpPr>
              <p:cNvPr id="30" name="Rectangle 25"/>
              <p:cNvSpPr>
                <a:spLocks noChangeArrowheads="1"/>
              </p:cNvSpPr>
              <p:nvPr/>
            </p:nvSpPr>
            <p:spPr bwMode="auto">
              <a:xfrm>
                <a:off x="5899151" y="4041776"/>
                <a:ext cx="457200" cy="46038"/>
              </a:xfrm>
              <a:prstGeom prst="rect">
                <a:avLst/>
              </a:prstGeom>
              <a:solidFill>
                <a:srgbClr val="0066CC"/>
              </a:solidFill>
              <a:ln>
                <a:noFill/>
              </a:ln>
            </p:spPr>
            <p:txBody>
              <a:bodyPr vert="horz" wrap="square" lIns="91410" tIns="45705" rIns="91410" bIns="45705" numCol="1" anchor="t" anchorCtr="0" compatLnSpc="1"/>
              <a:lstStyle/>
              <a:p>
                <a:endParaRPr lang="zh-CN" altLang="en-US" kern="0">
                  <a:latin typeface="方正中等线简体" panose="03000509000000000000" pitchFamily="65" charset="-122"/>
                  <a:ea typeface="方正中等线简体" panose="03000509000000000000" pitchFamily="65" charset="-122"/>
                </a:endParaRPr>
              </a:p>
            </p:txBody>
          </p:sp>
          <p:sp>
            <p:nvSpPr>
              <p:cNvPr id="31" name="Freeform 26"/>
              <p:cNvSpPr>
                <a:spLocks noEditPoints="1"/>
              </p:cNvSpPr>
              <p:nvPr/>
            </p:nvSpPr>
            <p:spPr bwMode="auto">
              <a:xfrm>
                <a:off x="5322888" y="2871788"/>
                <a:ext cx="739775" cy="723900"/>
              </a:xfrm>
              <a:custGeom>
                <a:avLst/>
                <a:gdLst>
                  <a:gd name="T0" fmla="*/ 125 w 196"/>
                  <a:gd name="T1" fmla="*/ 165 h 191"/>
                  <a:gd name="T2" fmla="*/ 125 w 196"/>
                  <a:gd name="T3" fmla="*/ 165 h 191"/>
                  <a:gd name="T4" fmla="*/ 125 w 196"/>
                  <a:gd name="T5" fmla="*/ 163 h 191"/>
                  <a:gd name="T6" fmla="*/ 68 w 196"/>
                  <a:gd name="T7" fmla="*/ 24 h 191"/>
                  <a:gd name="T8" fmla="*/ 68 w 196"/>
                  <a:gd name="T9" fmla="*/ 22 h 191"/>
                  <a:gd name="T10" fmla="*/ 80 w 196"/>
                  <a:gd name="T11" fmla="*/ 17 h 191"/>
                  <a:gd name="T12" fmla="*/ 196 w 196"/>
                  <a:gd name="T13" fmla="*/ 37 h 191"/>
                  <a:gd name="T14" fmla="*/ 196 w 196"/>
                  <a:gd name="T15" fmla="*/ 14 h 191"/>
                  <a:gd name="T16" fmla="*/ 78 w 196"/>
                  <a:gd name="T17" fmla="*/ 8 h 191"/>
                  <a:gd name="T18" fmla="*/ 68 w 196"/>
                  <a:gd name="T19" fmla="*/ 15 h 191"/>
                  <a:gd name="T20" fmla="*/ 68 w 196"/>
                  <a:gd name="T21" fmla="*/ 14 h 191"/>
                  <a:gd name="T22" fmla="*/ 64 w 196"/>
                  <a:gd name="T23" fmla="*/ 11 h 191"/>
                  <a:gd name="T24" fmla="*/ 61 w 196"/>
                  <a:gd name="T25" fmla="*/ 14 h 191"/>
                  <a:gd name="T26" fmla="*/ 55 w 196"/>
                  <a:gd name="T27" fmla="*/ 3 h 191"/>
                  <a:gd name="T28" fmla="*/ 51 w 196"/>
                  <a:gd name="T29" fmla="*/ 3 h 191"/>
                  <a:gd name="T30" fmla="*/ 61 w 196"/>
                  <a:gd name="T31" fmla="*/ 21 h 191"/>
                  <a:gd name="T32" fmla="*/ 61 w 196"/>
                  <a:gd name="T33" fmla="*/ 24 h 191"/>
                  <a:gd name="T34" fmla="*/ 4 w 196"/>
                  <a:gd name="T35" fmla="*/ 163 h 191"/>
                  <a:gd name="T36" fmla="*/ 4 w 196"/>
                  <a:gd name="T37" fmla="*/ 165 h 191"/>
                  <a:gd name="T38" fmla="*/ 4 w 196"/>
                  <a:gd name="T39" fmla="*/ 165 h 191"/>
                  <a:gd name="T40" fmla="*/ 2 w 196"/>
                  <a:gd name="T41" fmla="*/ 168 h 191"/>
                  <a:gd name="T42" fmla="*/ 20 w 196"/>
                  <a:gd name="T43" fmla="*/ 186 h 191"/>
                  <a:gd name="T44" fmla="*/ 65 w 196"/>
                  <a:gd name="T45" fmla="*/ 191 h 191"/>
                  <a:gd name="T46" fmla="*/ 109 w 196"/>
                  <a:gd name="T47" fmla="*/ 186 h 191"/>
                  <a:gd name="T48" fmla="*/ 127 w 196"/>
                  <a:gd name="T49" fmla="*/ 168 h 191"/>
                  <a:gd name="T50" fmla="*/ 125 w 196"/>
                  <a:gd name="T51" fmla="*/ 165 h 191"/>
                  <a:gd name="T52" fmla="*/ 71 w 196"/>
                  <a:gd name="T53" fmla="*/ 165 h 191"/>
                  <a:gd name="T54" fmla="*/ 64 w 196"/>
                  <a:gd name="T55" fmla="*/ 165 h 191"/>
                  <a:gd name="T56" fmla="*/ 58 w 196"/>
                  <a:gd name="T57" fmla="*/ 165 h 191"/>
                  <a:gd name="T58" fmla="*/ 11 w 196"/>
                  <a:gd name="T59" fmla="*/ 165 h 191"/>
                  <a:gd name="T60" fmla="*/ 64 w 196"/>
                  <a:gd name="T61" fmla="*/ 36 h 191"/>
                  <a:gd name="T62" fmla="*/ 64 w 196"/>
                  <a:gd name="T63" fmla="*/ 36 h 191"/>
                  <a:gd name="T64" fmla="*/ 65 w 196"/>
                  <a:gd name="T65" fmla="*/ 36 h 191"/>
                  <a:gd name="T66" fmla="*/ 118 w 196"/>
                  <a:gd name="T67" fmla="*/ 165 h 191"/>
                  <a:gd name="T68" fmla="*/ 71 w 196"/>
                  <a:gd name="T69" fmla="*/ 165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6" h="191">
                    <a:moveTo>
                      <a:pt x="125" y="165"/>
                    </a:moveTo>
                    <a:cubicBezTo>
                      <a:pt x="125" y="165"/>
                      <a:pt x="125" y="165"/>
                      <a:pt x="125" y="165"/>
                    </a:cubicBezTo>
                    <a:cubicBezTo>
                      <a:pt x="125" y="164"/>
                      <a:pt x="125" y="163"/>
                      <a:pt x="125" y="163"/>
                    </a:cubicBezTo>
                    <a:cubicBezTo>
                      <a:pt x="68" y="24"/>
                      <a:pt x="68" y="24"/>
                      <a:pt x="68" y="24"/>
                    </a:cubicBezTo>
                    <a:cubicBezTo>
                      <a:pt x="68" y="22"/>
                      <a:pt x="68" y="22"/>
                      <a:pt x="68" y="22"/>
                    </a:cubicBezTo>
                    <a:cubicBezTo>
                      <a:pt x="76" y="22"/>
                      <a:pt x="80" y="17"/>
                      <a:pt x="80" y="17"/>
                    </a:cubicBezTo>
                    <a:cubicBezTo>
                      <a:pt x="80" y="17"/>
                      <a:pt x="94" y="6"/>
                      <a:pt x="196" y="37"/>
                    </a:cubicBezTo>
                    <a:cubicBezTo>
                      <a:pt x="196" y="14"/>
                      <a:pt x="196" y="14"/>
                      <a:pt x="196" y="14"/>
                    </a:cubicBezTo>
                    <a:cubicBezTo>
                      <a:pt x="172" y="8"/>
                      <a:pt x="127" y="1"/>
                      <a:pt x="78" y="8"/>
                    </a:cubicBezTo>
                    <a:cubicBezTo>
                      <a:pt x="78" y="8"/>
                      <a:pt x="74" y="14"/>
                      <a:pt x="68" y="15"/>
                    </a:cubicBezTo>
                    <a:cubicBezTo>
                      <a:pt x="68" y="14"/>
                      <a:pt x="68" y="14"/>
                      <a:pt x="68" y="14"/>
                    </a:cubicBezTo>
                    <a:cubicBezTo>
                      <a:pt x="68" y="12"/>
                      <a:pt x="66" y="11"/>
                      <a:pt x="64" y="11"/>
                    </a:cubicBezTo>
                    <a:cubicBezTo>
                      <a:pt x="62" y="11"/>
                      <a:pt x="61" y="12"/>
                      <a:pt x="61" y="14"/>
                    </a:cubicBezTo>
                    <a:cubicBezTo>
                      <a:pt x="52" y="11"/>
                      <a:pt x="55" y="3"/>
                      <a:pt x="55" y="3"/>
                    </a:cubicBezTo>
                    <a:cubicBezTo>
                      <a:pt x="55" y="3"/>
                      <a:pt x="52" y="0"/>
                      <a:pt x="51" y="3"/>
                    </a:cubicBezTo>
                    <a:cubicBezTo>
                      <a:pt x="50" y="5"/>
                      <a:pt x="49" y="17"/>
                      <a:pt x="61" y="21"/>
                    </a:cubicBezTo>
                    <a:cubicBezTo>
                      <a:pt x="61" y="24"/>
                      <a:pt x="61" y="24"/>
                      <a:pt x="61" y="24"/>
                    </a:cubicBezTo>
                    <a:cubicBezTo>
                      <a:pt x="4" y="163"/>
                      <a:pt x="4" y="163"/>
                      <a:pt x="4" y="163"/>
                    </a:cubicBezTo>
                    <a:cubicBezTo>
                      <a:pt x="4" y="163"/>
                      <a:pt x="4" y="164"/>
                      <a:pt x="4" y="165"/>
                    </a:cubicBezTo>
                    <a:cubicBezTo>
                      <a:pt x="4" y="165"/>
                      <a:pt x="4" y="165"/>
                      <a:pt x="4" y="165"/>
                    </a:cubicBezTo>
                    <a:cubicBezTo>
                      <a:pt x="1" y="165"/>
                      <a:pt x="0" y="167"/>
                      <a:pt x="2" y="168"/>
                    </a:cubicBezTo>
                    <a:cubicBezTo>
                      <a:pt x="2" y="168"/>
                      <a:pt x="18" y="184"/>
                      <a:pt x="20" y="186"/>
                    </a:cubicBezTo>
                    <a:cubicBezTo>
                      <a:pt x="20" y="186"/>
                      <a:pt x="25" y="191"/>
                      <a:pt x="65" y="191"/>
                    </a:cubicBezTo>
                    <a:cubicBezTo>
                      <a:pt x="104" y="191"/>
                      <a:pt x="109" y="186"/>
                      <a:pt x="109" y="186"/>
                    </a:cubicBezTo>
                    <a:cubicBezTo>
                      <a:pt x="111" y="184"/>
                      <a:pt x="127" y="168"/>
                      <a:pt x="127" y="168"/>
                    </a:cubicBezTo>
                    <a:cubicBezTo>
                      <a:pt x="129" y="167"/>
                      <a:pt x="128" y="165"/>
                      <a:pt x="125" y="165"/>
                    </a:cubicBezTo>
                    <a:close/>
                    <a:moveTo>
                      <a:pt x="71" y="165"/>
                    </a:moveTo>
                    <a:cubicBezTo>
                      <a:pt x="68" y="165"/>
                      <a:pt x="65" y="165"/>
                      <a:pt x="64" y="165"/>
                    </a:cubicBezTo>
                    <a:cubicBezTo>
                      <a:pt x="64" y="165"/>
                      <a:pt x="61" y="165"/>
                      <a:pt x="58" y="165"/>
                    </a:cubicBezTo>
                    <a:cubicBezTo>
                      <a:pt x="11" y="165"/>
                      <a:pt x="11" y="165"/>
                      <a:pt x="11" y="165"/>
                    </a:cubicBezTo>
                    <a:cubicBezTo>
                      <a:pt x="64" y="36"/>
                      <a:pt x="64" y="36"/>
                      <a:pt x="64" y="36"/>
                    </a:cubicBezTo>
                    <a:cubicBezTo>
                      <a:pt x="64" y="36"/>
                      <a:pt x="64" y="36"/>
                      <a:pt x="64" y="36"/>
                    </a:cubicBezTo>
                    <a:cubicBezTo>
                      <a:pt x="65" y="36"/>
                      <a:pt x="65" y="36"/>
                      <a:pt x="65" y="36"/>
                    </a:cubicBezTo>
                    <a:cubicBezTo>
                      <a:pt x="118" y="165"/>
                      <a:pt x="118" y="165"/>
                      <a:pt x="118" y="165"/>
                    </a:cubicBezTo>
                    <a:lnTo>
                      <a:pt x="71" y="165"/>
                    </a:lnTo>
                    <a:close/>
                  </a:path>
                </a:pathLst>
              </a:custGeom>
              <a:solidFill>
                <a:srgbClr val="0066CC"/>
              </a:solidFill>
              <a:ln>
                <a:noFill/>
              </a:ln>
            </p:spPr>
            <p:txBody>
              <a:bodyPr vert="horz" wrap="square" lIns="91410" tIns="45705" rIns="91410" bIns="45705" numCol="1" anchor="t" anchorCtr="0" compatLnSpc="1"/>
              <a:lstStyle/>
              <a:p>
                <a:endParaRPr lang="zh-CN" altLang="en-US" kern="0">
                  <a:latin typeface="方正中等线简体" panose="03000509000000000000" pitchFamily="65" charset="-122"/>
                  <a:ea typeface="方正中等线简体" panose="03000509000000000000" pitchFamily="65" charset="-122"/>
                </a:endParaRPr>
              </a:p>
            </p:txBody>
          </p:sp>
          <p:sp>
            <p:nvSpPr>
              <p:cNvPr id="32" name="Freeform 27"/>
              <p:cNvSpPr>
                <a:spLocks noEditPoints="1"/>
              </p:cNvSpPr>
              <p:nvPr/>
            </p:nvSpPr>
            <p:spPr bwMode="auto">
              <a:xfrm>
                <a:off x="6073776" y="2906713"/>
                <a:ext cx="109538" cy="177800"/>
              </a:xfrm>
              <a:custGeom>
                <a:avLst/>
                <a:gdLst>
                  <a:gd name="T0" fmla="*/ 29 w 29"/>
                  <a:gd name="T1" fmla="*/ 0 h 47"/>
                  <a:gd name="T2" fmla="*/ 0 w 29"/>
                  <a:gd name="T3" fmla="*/ 0 h 47"/>
                  <a:gd name="T4" fmla="*/ 0 w 29"/>
                  <a:gd name="T5" fmla="*/ 47 h 47"/>
                  <a:gd name="T6" fmla="*/ 29 w 29"/>
                  <a:gd name="T7" fmla="*/ 47 h 47"/>
                  <a:gd name="T8" fmla="*/ 29 w 29"/>
                  <a:gd name="T9" fmla="*/ 0 h 47"/>
                  <a:gd name="T10" fmla="*/ 14 w 29"/>
                  <a:gd name="T11" fmla="*/ 28 h 47"/>
                  <a:gd name="T12" fmla="*/ 8 w 29"/>
                  <a:gd name="T13" fmla="*/ 21 h 47"/>
                  <a:gd name="T14" fmla="*/ 14 w 29"/>
                  <a:gd name="T15" fmla="*/ 14 h 47"/>
                  <a:gd name="T16" fmla="*/ 21 w 29"/>
                  <a:gd name="T17" fmla="*/ 21 h 47"/>
                  <a:gd name="T18" fmla="*/ 14 w 29"/>
                  <a:gd name="T19" fmla="*/ 2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47">
                    <a:moveTo>
                      <a:pt x="29" y="0"/>
                    </a:moveTo>
                    <a:cubicBezTo>
                      <a:pt x="0" y="0"/>
                      <a:pt x="0" y="0"/>
                      <a:pt x="0" y="0"/>
                    </a:cubicBezTo>
                    <a:cubicBezTo>
                      <a:pt x="0" y="47"/>
                      <a:pt x="0" y="47"/>
                      <a:pt x="0" y="47"/>
                    </a:cubicBezTo>
                    <a:cubicBezTo>
                      <a:pt x="29" y="47"/>
                      <a:pt x="29" y="47"/>
                      <a:pt x="29" y="47"/>
                    </a:cubicBezTo>
                    <a:lnTo>
                      <a:pt x="29" y="0"/>
                    </a:lnTo>
                    <a:close/>
                    <a:moveTo>
                      <a:pt x="14" y="28"/>
                    </a:moveTo>
                    <a:cubicBezTo>
                      <a:pt x="11" y="28"/>
                      <a:pt x="8" y="25"/>
                      <a:pt x="8" y="21"/>
                    </a:cubicBezTo>
                    <a:cubicBezTo>
                      <a:pt x="8" y="17"/>
                      <a:pt x="11" y="14"/>
                      <a:pt x="14" y="14"/>
                    </a:cubicBezTo>
                    <a:cubicBezTo>
                      <a:pt x="18" y="14"/>
                      <a:pt x="21" y="17"/>
                      <a:pt x="21" y="21"/>
                    </a:cubicBezTo>
                    <a:cubicBezTo>
                      <a:pt x="21" y="25"/>
                      <a:pt x="18" y="28"/>
                      <a:pt x="14" y="28"/>
                    </a:cubicBezTo>
                    <a:close/>
                  </a:path>
                </a:pathLst>
              </a:custGeom>
              <a:solidFill>
                <a:srgbClr val="0066CC"/>
              </a:solidFill>
              <a:ln>
                <a:noFill/>
              </a:ln>
            </p:spPr>
            <p:txBody>
              <a:bodyPr vert="horz" wrap="square" lIns="91410" tIns="45705" rIns="91410" bIns="45705" numCol="1" anchor="t" anchorCtr="0" compatLnSpc="1"/>
              <a:lstStyle/>
              <a:p>
                <a:endParaRPr lang="zh-CN" altLang="en-US" kern="0">
                  <a:latin typeface="方正中等线简体" panose="03000509000000000000" pitchFamily="65" charset="-122"/>
                  <a:ea typeface="方正中等线简体" panose="03000509000000000000" pitchFamily="65" charset="-122"/>
                </a:endParaRPr>
              </a:p>
            </p:txBody>
          </p:sp>
          <p:sp>
            <p:nvSpPr>
              <p:cNvPr id="33" name="Freeform 28"/>
              <p:cNvSpPr/>
              <p:nvPr/>
            </p:nvSpPr>
            <p:spPr bwMode="auto">
              <a:xfrm>
                <a:off x="5959476" y="3917951"/>
                <a:ext cx="336550" cy="101600"/>
              </a:xfrm>
              <a:custGeom>
                <a:avLst/>
                <a:gdLst>
                  <a:gd name="T0" fmla="*/ 0 w 89"/>
                  <a:gd name="T1" fmla="*/ 27 h 27"/>
                  <a:gd name="T2" fmla="*/ 89 w 89"/>
                  <a:gd name="T3" fmla="*/ 27 h 27"/>
                  <a:gd name="T4" fmla="*/ 89 w 89"/>
                  <a:gd name="T5" fmla="*/ 19 h 27"/>
                  <a:gd name="T6" fmla="*/ 58 w 89"/>
                  <a:gd name="T7" fmla="*/ 0 h 27"/>
                  <a:gd name="T8" fmla="*/ 31 w 89"/>
                  <a:gd name="T9" fmla="*/ 0 h 27"/>
                  <a:gd name="T10" fmla="*/ 0 w 89"/>
                  <a:gd name="T11" fmla="*/ 19 h 27"/>
                  <a:gd name="T12" fmla="*/ 0 w 89"/>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89" h="27">
                    <a:moveTo>
                      <a:pt x="0" y="27"/>
                    </a:moveTo>
                    <a:cubicBezTo>
                      <a:pt x="89" y="27"/>
                      <a:pt x="89" y="27"/>
                      <a:pt x="89" y="27"/>
                    </a:cubicBezTo>
                    <a:cubicBezTo>
                      <a:pt x="89" y="19"/>
                      <a:pt x="89" y="19"/>
                      <a:pt x="89" y="19"/>
                    </a:cubicBezTo>
                    <a:cubicBezTo>
                      <a:pt x="89" y="19"/>
                      <a:pt x="73" y="12"/>
                      <a:pt x="58" y="0"/>
                    </a:cubicBezTo>
                    <a:cubicBezTo>
                      <a:pt x="31" y="0"/>
                      <a:pt x="31" y="0"/>
                      <a:pt x="31" y="0"/>
                    </a:cubicBezTo>
                    <a:cubicBezTo>
                      <a:pt x="16" y="12"/>
                      <a:pt x="0" y="19"/>
                      <a:pt x="0" y="19"/>
                    </a:cubicBezTo>
                    <a:lnTo>
                      <a:pt x="0" y="27"/>
                    </a:lnTo>
                    <a:close/>
                  </a:path>
                </a:pathLst>
              </a:custGeom>
              <a:solidFill>
                <a:srgbClr val="0066CC"/>
              </a:solidFill>
              <a:ln>
                <a:noFill/>
              </a:ln>
            </p:spPr>
            <p:txBody>
              <a:bodyPr vert="horz" wrap="square" lIns="91410" tIns="45705" rIns="91410" bIns="45705" numCol="1" anchor="t" anchorCtr="0" compatLnSpc="1"/>
              <a:lstStyle/>
              <a:p>
                <a:endParaRPr lang="zh-CN" altLang="en-US" kern="0">
                  <a:latin typeface="方正中等线简体" panose="03000509000000000000" pitchFamily="65" charset="-122"/>
                  <a:ea typeface="方正中等线简体" panose="03000509000000000000" pitchFamily="65" charset="-122"/>
                </a:endParaRPr>
              </a:p>
            </p:txBody>
          </p:sp>
          <p:sp>
            <p:nvSpPr>
              <p:cNvPr id="34" name="Freeform 29"/>
              <p:cNvSpPr/>
              <p:nvPr/>
            </p:nvSpPr>
            <p:spPr bwMode="auto">
              <a:xfrm>
                <a:off x="6076951" y="3508376"/>
                <a:ext cx="101600" cy="390525"/>
              </a:xfrm>
              <a:custGeom>
                <a:avLst/>
                <a:gdLst>
                  <a:gd name="T0" fmla="*/ 0 w 27"/>
                  <a:gd name="T1" fmla="*/ 9 h 103"/>
                  <a:gd name="T2" fmla="*/ 0 w 27"/>
                  <a:gd name="T3" fmla="*/ 11 h 103"/>
                  <a:gd name="T4" fmla="*/ 0 w 27"/>
                  <a:gd name="T5" fmla="*/ 11 h 103"/>
                  <a:gd name="T6" fmla="*/ 2 w 27"/>
                  <a:gd name="T7" fmla="*/ 103 h 103"/>
                  <a:gd name="T8" fmla="*/ 25 w 27"/>
                  <a:gd name="T9" fmla="*/ 103 h 103"/>
                  <a:gd name="T10" fmla="*/ 27 w 27"/>
                  <a:gd name="T11" fmla="*/ 11 h 103"/>
                  <a:gd name="T12" fmla="*/ 27 w 27"/>
                  <a:gd name="T13" fmla="*/ 11 h 103"/>
                  <a:gd name="T14" fmla="*/ 27 w 27"/>
                  <a:gd name="T15" fmla="*/ 9 h 103"/>
                  <a:gd name="T16" fmla="*/ 24 w 27"/>
                  <a:gd name="T17" fmla="*/ 0 h 103"/>
                  <a:gd name="T18" fmla="*/ 3 w 27"/>
                  <a:gd name="T19" fmla="*/ 0 h 103"/>
                  <a:gd name="T20" fmla="*/ 0 w 27"/>
                  <a:gd name="T21" fmla="*/ 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03">
                    <a:moveTo>
                      <a:pt x="0" y="9"/>
                    </a:moveTo>
                    <a:cubicBezTo>
                      <a:pt x="0" y="11"/>
                      <a:pt x="0" y="11"/>
                      <a:pt x="0" y="11"/>
                    </a:cubicBezTo>
                    <a:cubicBezTo>
                      <a:pt x="0" y="11"/>
                      <a:pt x="0" y="11"/>
                      <a:pt x="0" y="11"/>
                    </a:cubicBezTo>
                    <a:cubicBezTo>
                      <a:pt x="2" y="103"/>
                      <a:pt x="2" y="103"/>
                      <a:pt x="2" y="103"/>
                    </a:cubicBezTo>
                    <a:cubicBezTo>
                      <a:pt x="25" y="103"/>
                      <a:pt x="25" y="103"/>
                      <a:pt x="25" y="103"/>
                    </a:cubicBezTo>
                    <a:cubicBezTo>
                      <a:pt x="27" y="11"/>
                      <a:pt x="27" y="11"/>
                      <a:pt x="27" y="11"/>
                    </a:cubicBezTo>
                    <a:cubicBezTo>
                      <a:pt x="27" y="11"/>
                      <a:pt x="27" y="11"/>
                      <a:pt x="27" y="11"/>
                    </a:cubicBezTo>
                    <a:cubicBezTo>
                      <a:pt x="27" y="9"/>
                      <a:pt x="27" y="9"/>
                      <a:pt x="27" y="9"/>
                    </a:cubicBezTo>
                    <a:cubicBezTo>
                      <a:pt x="27" y="9"/>
                      <a:pt x="27" y="5"/>
                      <a:pt x="24" y="0"/>
                    </a:cubicBezTo>
                    <a:cubicBezTo>
                      <a:pt x="3" y="0"/>
                      <a:pt x="3" y="0"/>
                      <a:pt x="3" y="0"/>
                    </a:cubicBezTo>
                    <a:cubicBezTo>
                      <a:pt x="0" y="5"/>
                      <a:pt x="0" y="9"/>
                      <a:pt x="0" y="9"/>
                    </a:cubicBezTo>
                    <a:close/>
                  </a:path>
                </a:pathLst>
              </a:custGeom>
              <a:solidFill>
                <a:srgbClr val="0066CC"/>
              </a:solidFill>
              <a:ln>
                <a:noFill/>
              </a:ln>
            </p:spPr>
            <p:txBody>
              <a:bodyPr vert="horz" wrap="square" lIns="91410" tIns="45705" rIns="91410" bIns="45705" numCol="1" anchor="t" anchorCtr="0" compatLnSpc="1"/>
              <a:lstStyle/>
              <a:p>
                <a:endParaRPr lang="zh-CN" altLang="en-US" kern="0">
                  <a:latin typeface="方正中等线简体" panose="03000509000000000000" pitchFamily="65" charset="-122"/>
                  <a:ea typeface="方正中等线简体" panose="03000509000000000000" pitchFamily="65" charset="-122"/>
                </a:endParaRPr>
              </a:p>
            </p:txBody>
          </p:sp>
          <p:sp>
            <p:nvSpPr>
              <p:cNvPr id="46" name="Freeform 30"/>
              <p:cNvSpPr/>
              <p:nvPr/>
            </p:nvSpPr>
            <p:spPr bwMode="auto">
              <a:xfrm>
                <a:off x="6076951" y="2767013"/>
                <a:ext cx="98425" cy="120650"/>
              </a:xfrm>
              <a:custGeom>
                <a:avLst/>
                <a:gdLst>
                  <a:gd name="T0" fmla="*/ 5 w 26"/>
                  <a:gd name="T1" fmla="*/ 32 h 32"/>
                  <a:gd name="T2" fmla="*/ 12 w 26"/>
                  <a:gd name="T3" fmla="*/ 32 h 32"/>
                  <a:gd name="T4" fmla="*/ 13 w 26"/>
                  <a:gd name="T5" fmla="*/ 32 h 32"/>
                  <a:gd name="T6" fmla="*/ 21 w 26"/>
                  <a:gd name="T7" fmla="*/ 32 h 32"/>
                  <a:gd name="T8" fmla="*/ 26 w 26"/>
                  <a:gd name="T9" fmla="*/ 10 h 32"/>
                  <a:gd name="T10" fmla="*/ 26 w 26"/>
                  <a:gd name="T11" fmla="*/ 4 h 32"/>
                  <a:gd name="T12" fmla="*/ 26 w 26"/>
                  <a:gd name="T13" fmla="*/ 4 h 32"/>
                  <a:gd name="T14" fmla="*/ 19 w 26"/>
                  <a:gd name="T15" fmla="*/ 0 h 32"/>
                  <a:gd name="T16" fmla="*/ 13 w 26"/>
                  <a:gd name="T17" fmla="*/ 0 h 32"/>
                  <a:gd name="T18" fmla="*/ 12 w 26"/>
                  <a:gd name="T19" fmla="*/ 0 h 32"/>
                  <a:gd name="T20" fmla="*/ 7 w 26"/>
                  <a:gd name="T21" fmla="*/ 0 h 32"/>
                  <a:gd name="T22" fmla="*/ 0 w 26"/>
                  <a:gd name="T23" fmla="*/ 4 h 32"/>
                  <a:gd name="T24" fmla="*/ 0 w 26"/>
                  <a:gd name="T25" fmla="*/ 4 h 32"/>
                  <a:gd name="T26" fmla="*/ 0 w 26"/>
                  <a:gd name="T27" fmla="*/ 10 h 32"/>
                  <a:gd name="T28" fmla="*/ 5 w 26"/>
                  <a:gd name="T2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 h="32">
                    <a:moveTo>
                      <a:pt x="5" y="32"/>
                    </a:moveTo>
                    <a:cubicBezTo>
                      <a:pt x="12" y="32"/>
                      <a:pt x="12" y="32"/>
                      <a:pt x="12" y="32"/>
                    </a:cubicBezTo>
                    <a:cubicBezTo>
                      <a:pt x="13" y="32"/>
                      <a:pt x="13" y="32"/>
                      <a:pt x="13" y="32"/>
                    </a:cubicBezTo>
                    <a:cubicBezTo>
                      <a:pt x="21" y="32"/>
                      <a:pt x="21" y="32"/>
                      <a:pt x="21" y="32"/>
                    </a:cubicBezTo>
                    <a:cubicBezTo>
                      <a:pt x="21" y="13"/>
                      <a:pt x="26" y="10"/>
                      <a:pt x="26" y="10"/>
                    </a:cubicBezTo>
                    <a:cubicBezTo>
                      <a:pt x="26" y="4"/>
                      <a:pt x="26" y="4"/>
                      <a:pt x="26" y="4"/>
                    </a:cubicBezTo>
                    <a:cubicBezTo>
                      <a:pt x="26" y="4"/>
                      <a:pt x="26" y="4"/>
                      <a:pt x="26" y="4"/>
                    </a:cubicBezTo>
                    <a:cubicBezTo>
                      <a:pt x="19" y="0"/>
                      <a:pt x="19" y="0"/>
                      <a:pt x="19" y="0"/>
                    </a:cubicBezTo>
                    <a:cubicBezTo>
                      <a:pt x="13" y="0"/>
                      <a:pt x="13" y="0"/>
                      <a:pt x="13" y="0"/>
                    </a:cubicBezTo>
                    <a:cubicBezTo>
                      <a:pt x="12" y="0"/>
                      <a:pt x="12" y="0"/>
                      <a:pt x="12" y="0"/>
                    </a:cubicBezTo>
                    <a:cubicBezTo>
                      <a:pt x="7" y="0"/>
                      <a:pt x="7" y="0"/>
                      <a:pt x="7" y="0"/>
                    </a:cubicBezTo>
                    <a:cubicBezTo>
                      <a:pt x="0" y="4"/>
                      <a:pt x="0" y="4"/>
                      <a:pt x="0" y="4"/>
                    </a:cubicBezTo>
                    <a:cubicBezTo>
                      <a:pt x="0" y="4"/>
                      <a:pt x="0" y="4"/>
                      <a:pt x="0" y="4"/>
                    </a:cubicBezTo>
                    <a:cubicBezTo>
                      <a:pt x="0" y="10"/>
                      <a:pt x="0" y="10"/>
                      <a:pt x="0" y="10"/>
                    </a:cubicBezTo>
                    <a:cubicBezTo>
                      <a:pt x="0" y="10"/>
                      <a:pt x="5" y="13"/>
                      <a:pt x="5" y="32"/>
                    </a:cubicBezTo>
                    <a:close/>
                  </a:path>
                </a:pathLst>
              </a:custGeom>
              <a:solidFill>
                <a:srgbClr val="0066CC"/>
              </a:solidFill>
              <a:ln>
                <a:noFill/>
              </a:ln>
            </p:spPr>
            <p:txBody>
              <a:bodyPr vert="horz" wrap="square" lIns="91410" tIns="45705" rIns="91410" bIns="45705" numCol="1" anchor="t" anchorCtr="0" compatLnSpc="1"/>
              <a:lstStyle/>
              <a:p>
                <a:endParaRPr lang="zh-CN" altLang="en-US" kern="0">
                  <a:latin typeface="方正中等线简体" panose="03000509000000000000" pitchFamily="65" charset="-122"/>
                  <a:ea typeface="方正中等线简体" panose="03000509000000000000" pitchFamily="65" charset="-122"/>
                </a:endParaRPr>
              </a:p>
            </p:txBody>
          </p:sp>
          <p:sp>
            <p:nvSpPr>
              <p:cNvPr id="47" name="Freeform 31"/>
              <p:cNvSpPr/>
              <p:nvPr/>
            </p:nvSpPr>
            <p:spPr bwMode="auto">
              <a:xfrm>
                <a:off x="6556376" y="3538538"/>
                <a:ext cx="142875" cy="30163"/>
              </a:xfrm>
              <a:custGeom>
                <a:avLst/>
                <a:gdLst>
                  <a:gd name="T0" fmla="*/ 35 w 38"/>
                  <a:gd name="T1" fmla="*/ 8 h 8"/>
                  <a:gd name="T2" fmla="*/ 38 w 38"/>
                  <a:gd name="T3" fmla="*/ 4 h 8"/>
                  <a:gd name="T4" fmla="*/ 35 w 38"/>
                  <a:gd name="T5" fmla="*/ 0 h 8"/>
                  <a:gd name="T6" fmla="*/ 4 w 38"/>
                  <a:gd name="T7" fmla="*/ 0 h 8"/>
                  <a:gd name="T8" fmla="*/ 0 w 38"/>
                  <a:gd name="T9" fmla="*/ 4 h 8"/>
                  <a:gd name="T10" fmla="*/ 4 w 38"/>
                  <a:gd name="T11" fmla="*/ 8 h 8"/>
                  <a:gd name="T12" fmla="*/ 35 w 38"/>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38" h="8">
                    <a:moveTo>
                      <a:pt x="35" y="8"/>
                    </a:moveTo>
                    <a:cubicBezTo>
                      <a:pt x="36" y="8"/>
                      <a:pt x="38" y="6"/>
                      <a:pt x="38" y="4"/>
                    </a:cubicBezTo>
                    <a:cubicBezTo>
                      <a:pt x="38" y="2"/>
                      <a:pt x="36" y="0"/>
                      <a:pt x="35" y="0"/>
                    </a:cubicBezTo>
                    <a:cubicBezTo>
                      <a:pt x="4" y="0"/>
                      <a:pt x="4" y="0"/>
                      <a:pt x="4" y="0"/>
                    </a:cubicBezTo>
                    <a:cubicBezTo>
                      <a:pt x="2" y="0"/>
                      <a:pt x="0" y="2"/>
                      <a:pt x="0" y="4"/>
                    </a:cubicBezTo>
                    <a:cubicBezTo>
                      <a:pt x="0" y="6"/>
                      <a:pt x="2" y="8"/>
                      <a:pt x="4" y="8"/>
                    </a:cubicBezTo>
                    <a:lnTo>
                      <a:pt x="35" y="8"/>
                    </a:lnTo>
                    <a:close/>
                  </a:path>
                </a:pathLst>
              </a:custGeom>
              <a:solidFill>
                <a:srgbClr val="0066CC"/>
              </a:solidFill>
              <a:ln>
                <a:noFill/>
              </a:ln>
            </p:spPr>
            <p:txBody>
              <a:bodyPr vert="horz" wrap="square" lIns="91410" tIns="45705" rIns="91410" bIns="45705" numCol="1" anchor="t" anchorCtr="0" compatLnSpc="1"/>
              <a:lstStyle/>
              <a:p>
                <a:endParaRPr lang="zh-CN" altLang="en-US" kern="0">
                  <a:latin typeface="方正中等线简体" panose="03000509000000000000" pitchFamily="65" charset="-122"/>
                  <a:ea typeface="方正中等线简体" panose="03000509000000000000" pitchFamily="65" charset="-122"/>
                </a:endParaRPr>
              </a:p>
            </p:txBody>
          </p:sp>
          <p:sp>
            <p:nvSpPr>
              <p:cNvPr id="48" name="Freeform 32"/>
              <p:cNvSpPr/>
              <p:nvPr/>
            </p:nvSpPr>
            <p:spPr bwMode="auto">
              <a:xfrm>
                <a:off x="6503988" y="3417887"/>
                <a:ext cx="260350" cy="106363"/>
              </a:xfrm>
              <a:custGeom>
                <a:avLst/>
                <a:gdLst>
                  <a:gd name="T0" fmla="*/ 40 w 69"/>
                  <a:gd name="T1" fmla="*/ 18 h 28"/>
                  <a:gd name="T2" fmla="*/ 44 w 69"/>
                  <a:gd name="T3" fmla="*/ 3 h 28"/>
                  <a:gd name="T4" fmla="*/ 33 w 69"/>
                  <a:gd name="T5" fmla="*/ 0 h 28"/>
                  <a:gd name="T6" fmla="*/ 23 w 69"/>
                  <a:gd name="T7" fmla="*/ 3 h 28"/>
                  <a:gd name="T8" fmla="*/ 27 w 69"/>
                  <a:gd name="T9" fmla="*/ 18 h 28"/>
                  <a:gd name="T10" fmla="*/ 18 w 69"/>
                  <a:gd name="T11" fmla="*/ 5 h 28"/>
                  <a:gd name="T12" fmla="*/ 7 w 69"/>
                  <a:gd name="T13" fmla="*/ 7 h 28"/>
                  <a:gd name="T14" fmla="*/ 16 w 69"/>
                  <a:gd name="T15" fmla="*/ 28 h 28"/>
                  <a:gd name="T16" fmla="*/ 33 w 69"/>
                  <a:gd name="T17" fmla="*/ 28 h 28"/>
                  <a:gd name="T18" fmla="*/ 34 w 69"/>
                  <a:gd name="T19" fmla="*/ 28 h 28"/>
                  <a:gd name="T20" fmla="*/ 51 w 69"/>
                  <a:gd name="T21" fmla="*/ 28 h 28"/>
                  <a:gd name="T22" fmla="*/ 59 w 69"/>
                  <a:gd name="T23" fmla="*/ 7 h 28"/>
                  <a:gd name="T24" fmla="*/ 49 w 69"/>
                  <a:gd name="T25" fmla="*/ 5 h 28"/>
                  <a:gd name="T26" fmla="*/ 40 w 69"/>
                  <a:gd name="T27"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9" h="28">
                    <a:moveTo>
                      <a:pt x="40" y="18"/>
                    </a:moveTo>
                    <a:cubicBezTo>
                      <a:pt x="40" y="15"/>
                      <a:pt x="46" y="6"/>
                      <a:pt x="44" y="3"/>
                    </a:cubicBezTo>
                    <a:cubicBezTo>
                      <a:pt x="42" y="0"/>
                      <a:pt x="35" y="0"/>
                      <a:pt x="33" y="0"/>
                    </a:cubicBezTo>
                    <a:cubicBezTo>
                      <a:pt x="32" y="0"/>
                      <a:pt x="24" y="0"/>
                      <a:pt x="23" y="3"/>
                    </a:cubicBezTo>
                    <a:cubicBezTo>
                      <a:pt x="21" y="6"/>
                      <a:pt x="27" y="15"/>
                      <a:pt x="27" y="18"/>
                    </a:cubicBezTo>
                    <a:cubicBezTo>
                      <a:pt x="22" y="17"/>
                      <a:pt x="20" y="7"/>
                      <a:pt x="18" y="5"/>
                    </a:cubicBezTo>
                    <a:cubicBezTo>
                      <a:pt x="16" y="3"/>
                      <a:pt x="10" y="5"/>
                      <a:pt x="7" y="7"/>
                    </a:cubicBezTo>
                    <a:cubicBezTo>
                      <a:pt x="0" y="16"/>
                      <a:pt x="11" y="10"/>
                      <a:pt x="16" y="28"/>
                    </a:cubicBezTo>
                    <a:cubicBezTo>
                      <a:pt x="33" y="28"/>
                      <a:pt x="33" y="28"/>
                      <a:pt x="33" y="28"/>
                    </a:cubicBezTo>
                    <a:cubicBezTo>
                      <a:pt x="34" y="28"/>
                      <a:pt x="34" y="28"/>
                      <a:pt x="34" y="28"/>
                    </a:cubicBezTo>
                    <a:cubicBezTo>
                      <a:pt x="51" y="28"/>
                      <a:pt x="51" y="28"/>
                      <a:pt x="51" y="28"/>
                    </a:cubicBezTo>
                    <a:cubicBezTo>
                      <a:pt x="56" y="10"/>
                      <a:pt x="69" y="12"/>
                      <a:pt x="59" y="7"/>
                    </a:cubicBezTo>
                    <a:cubicBezTo>
                      <a:pt x="57" y="6"/>
                      <a:pt x="51" y="3"/>
                      <a:pt x="49" y="5"/>
                    </a:cubicBezTo>
                    <a:cubicBezTo>
                      <a:pt x="47" y="7"/>
                      <a:pt x="45" y="17"/>
                      <a:pt x="40" y="18"/>
                    </a:cubicBezTo>
                    <a:close/>
                  </a:path>
                </a:pathLst>
              </a:custGeom>
              <a:solidFill>
                <a:srgbClr val="0066CC"/>
              </a:solidFill>
              <a:ln>
                <a:noFill/>
              </a:ln>
            </p:spPr>
            <p:txBody>
              <a:bodyPr vert="horz" wrap="square" lIns="91410" tIns="45705" rIns="91410" bIns="45705" numCol="1" anchor="t" anchorCtr="0" compatLnSpc="1"/>
              <a:lstStyle/>
              <a:p>
                <a:endParaRPr lang="zh-CN" altLang="en-US" kern="0">
                  <a:latin typeface="方正中等线简体" panose="03000509000000000000" pitchFamily="65" charset="-122"/>
                  <a:ea typeface="方正中等线简体" panose="03000509000000000000" pitchFamily="65" charset="-122"/>
                </a:endParaRPr>
              </a:p>
            </p:txBody>
          </p:sp>
          <p:sp>
            <p:nvSpPr>
              <p:cNvPr id="49" name="Freeform 33"/>
              <p:cNvSpPr>
                <a:spLocks noEditPoints="1"/>
              </p:cNvSpPr>
              <p:nvPr/>
            </p:nvSpPr>
            <p:spPr bwMode="auto">
              <a:xfrm>
                <a:off x="6432551" y="3579813"/>
                <a:ext cx="395288" cy="250825"/>
              </a:xfrm>
              <a:custGeom>
                <a:avLst/>
                <a:gdLst>
                  <a:gd name="T0" fmla="*/ 0 w 105"/>
                  <a:gd name="T1" fmla="*/ 66 h 66"/>
                  <a:gd name="T2" fmla="*/ 44 w 105"/>
                  <a:gd name="T3" fmla="*/ 66 h 66"/>
                  <a:gd name="T4" fmla="*/ 52 w 105"/>
                  <a:gd name="T5" fmla="*/ 66 h 66"/>
                  <a:gd name="T6" fmla="*/ 60 w 105"/>
                  <a:gd name="T7" fmla="*/ 66 h 66"/>
                  <a:gd name="T8" fmla="*/ 104 w 105"/>
                  <a:gd name="T9" fmla="*/ 66 h 66"/>
                  <a:gd name="T10" fmla="*/ 104 w 105"/>
                  <a:gd name="T11" fmla="*/ 62 h 66"/>
                  <a:gd name="T12" fmla="*/ 70 w 105"/>
                  <a:gd name="T13" fmla="*/ 0 h 66"/>
                  <a:gd name="T14" fmla="*/ 53 w 105"/>
                  <a:gd name="T15" fmla="*/ 0 h 66"/>
                  <a:gd name="T16" fmla="*/ 51 w 105"/>
                  <a:gd name="T17" fmla="*/ 0 h 66"/>
                  <a:gd name="T18" fmla="*/ 34 w 105"/>
                  <a:gd name="T19" fmla="*/ 0 h 66"/>
                  <a:gd name="T20" fmla="*/ 0 w 105"/>
                  <a:gd name="T21" fmla="*/ 62 h 66"/>
                  <a:gd name="T22" fmla="*/ 0 w 105"/>
                  <a:gd name="T23" fmla="*/ 66 h 66"/>
                  <a:gd name="T24" fmla="*/ 60 w 105"/>
                  <a:gd name="T25" fmla="*/ 44 h 66"/>
                  <a:gd name="T26" fmla="*/ 56 w 105"/>
                  <a:gd name="T27" fmla="*/ 41 h 66"/>
                  <a:gd name="T28" fmla="*/ 54 w 105"/>
                  <a:gd name="T29" fmla="*/ 41 h 66"/>
                  <a:gd name="T30" fmla="*/ 40 w 105"/>
                  <a:gd name="T31" fmla="*/ 35 h 66"/>
                  <a:gd name="T32" fmla="*/ 35 w 105"/>
                  <a:gd name="T33" fmla="*/ 30 h 66"/>
                  <a:gd name="T34" fmla="*/ 38 w 105"/>
                  <a:gd name="T35" fmla="*/ 17 h 66"/>
                  <a:gd name="T36" fmla="*/ 47 w 105"/>
                  <a:gd name="T37" fmla="*/ 13 h 66"/>
                  <a:gd name="T38" fmla="*/ 47 w 105"/>
                  <a:gd name="T39" fmla="*/ 9 h 66"/>
                  <a:gd name="T40" fmla="*/ 49 w 105"/>
                  <a:gd name="T41" fmla="*/ 8 h 66"/>
                  <a:gd name="T42" fmla="*/ 54 w 105"/>
                  <a:gd name="T43" fmla="*/ 8 h 66"/>
                  <a:gd name="T44" fmla="*/ 55 w 105"/>
                  <a:gd name="T45" fmla="*/ 9 h 66"/>
                  <a:gd name="T46" fmla="*/ 55 w 105"/>
                  <a:gd name="T47" fmla="*/ 13 h 66"/>
                  <a:gd name="T48" fmla="*/ 58 w 105"/>
                  <a:gd name="T49" fmla="*/ 13 h 66"/>
                  <a:gd name="T50" fmla="*/ 69 w 105"/>
                  <a:gd name="T51" fmla="*/ 19 h 66"/>
                  <a:gd name="T52" fmla="*/ 68 w 105"/>
                  <a:gd name="T53" fmla="*/ 22 h 66"/>
                  <a:gd name="T54" fmla="*/ 64 w 105"/>
                  <a:gd name="T55" fmla="*/ 25 h 66"/>
                  <a:gd name="T56" fmla="*/ 61 w 105"/>
                  <a:gd name="T57" fmla="*/ 24 h 66"/>
                  <a:gd name="T58" fmla="*/ 61 w 105"/>
                  <a:gd name="T59" fmla="*/ 23 h 66"/>
                  <a:gd name="T60" fmla="*/ 61 w 105"/>
                  <a:gd name="T61" fmla="*/ 23 h 66"/>
                  <a:gd name="T62" fmla="*/ 60 w 105"/>
                  <a:gd name="T63" fmla="*/ 23 h 66"/>
                  <a:gd name="T64" fmla="*/ 56 w 105"/>
                  <a:gd name="T65" fmla="*/ 20 h 66"/>
                  <a:gd name="T66" fmla="*/ 51 w 105"/>
                  <a:gd name="T67" fmla="*/ 20 h 66"/>
                  <a:gd name="T68" fmla="*/ 45 w 105"/>
                  <a:gd name="T69" fmla="*/ 22 h 66"/>
                  <a:gd name="T70" fmla="*/ 44 w 105"/>
                  <a:gd name="T71" fmla="*/ 27 h 66"/>
                  <a:gd name="T72" fmla="*/ 48 w 105"/>
                  <a:gd name="T73" fmla="*/ 30 h 66"/>
                  <a:gd name="T74" fmla="*/ 48 w 105"/>
                  <a:gd name="T75" fmla="*/ 30 h 66"/>
                  <a:gd name="T76" fmla="*/ 54 w 105"/>
                  <a:gd name="T77" fmla="*/ 32 h 66"/>
                  <a:gd name="T78" fmla="*/ 55 w 105"/>
                  <a:gd name="T79" fmla="*/ 32 h 66"/>
                  <a:gd name="T80" fmla="*/ 70 w 105"/>
                  <a:gd name="T81" fmla="*/ 42 h 66"/>
                  <a:gd name="T82" fmla="*/ 66 w 105"/>
                  <a:gd name="T83" fmla="*/ 54 h 66"/>
                  <a:gd name="T84" fmla="*/ 55 w 105"/>
                  <a:gd name="T85" fmla="*/ 58 h 66"/>
                  <a:gd name="T86" fmla="*/ 55 w 105"/>
                  <a:gd name="T87" fmla="*/ 62 h 66"/>
                  <a:gd name="T88" fmla="*/ 54 w 105"/>
                  <a:gd name="T89" fmla="*/ 63 h 66"/>
                  <a:gd name="T90" fmla="*/ 49 w 105"/>
                  <a:gd name="T91" fmla="*/ 63 h 66"/>
                  <a:gd name="T92" fmla="*/ 47 w 105"/>
                  <a:gd name="T93" fmla="*/ 62 h 66"/>
                  <a:gd name="T94" fmla="*/ 47 w 105"/>
                  <a:gd name="T95" fmla="*/ 57 h 66"/>
                  <a:gd name="T96" fmla="*/ 33 w 105"/>
                  <a:gd name="T97" fmla="*/ 51 h 66"/>
                  <a:gd name="T98" fmla="*/ 33 w 105"/>
                  <a:gd name="T99" fmla="*/ 48 h 66"/>
                  <a:gd name="T100" fmla="*/ 38 w 105"/>
                  <a:gd name="T101" fmla="*/ 45 h 66"/>
                  <a:gd name="T102" fmla="*/ 41 w 105"/>
                  <a:gd name="T103" fmla="*/ 46 h 66"/>
                  <a:gd name="T104" fmla="*/ 41 w 105"/>
                  <a:gd name="T105" fmla="*/ 47 h 66"/>
                  <a:gd name="T106" fmla="*/ 41 w 105"/>
                  <a:gd name="T107" fmla="*/ 47 h 66"/>
                  <a:gd name="T108" fmla="*/ 41 w 105"/>
                  <a:gd name="T109" fmla="*/ 47 h 66"/>
                  <a:gd name="T110" fmla="*/ 42 w 105"/>
                  <a:gd name="T111" fmla="*/ 47 h 66"/>
                  <a:gd name="T112" fmla="*/ 46 w 105"/>
                  <a:gd name="T113" fmla="*/ 49 h 66"/>
                  <a:gd name="T114" fmla="*/ 53 w 105"/>
                  <a:gd name="T115" fmla="*/ 51 h 66"/>
                  <a:gd name="T116" fmla="*/ 59 w 105"/>
                  <a:gd name="T117" fmla="*/ 49 h 66"/>
                  <a:gd name="T118" fmla="*/ 60 w 105"/>
                  <a:gd name="T119" fmla="*/ 4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66">
                    <a:moveTo>
                      <a:pt x="0" y="66"/>
                    </a:moveTo>
                    <a:cubicBezTo>
                      <a:pt x="44" y="66"/>
                      <a:pt x="44" y="66"/>
                      <a:pt x="44" y="66"/>
                    </a:cubicBezTo>
                    <a:cubicBezTo>
                      <a:pt x="48" y="66"/>
                      <a:pt x="51" y="66"/>
                      <a:pt x="52" y="66"/>
                    </a:cubicBezTo>
                    <a:cubicBezTo>
                      <a:pt x="53" y="66"/>
                      <a:pt x="57" y="66"/>
                      <a:pt x="60" y="66"/>
                    </a:cubicBezTo>
                    <a:cubicBezTo>
                      <a:pt x="104" y="66"/>
                      <a:pt x="104" y="66"/>
                      <a:pt x="104" y="66"/>
                    </a:cubicBezTo>
                    <a:cubicBezTo>
                      <a:pt x="104" y="65"/>
                      <a:pt x="104" y="63"/>
                      <a:pt x="104" y="62"/>
                    </a:cubicBezTo>
                    <a:cubicBezTo>
                      <a:pt x="105" y="27"/>
                      <a:pt x="75" y="12"/>
                      <a:pt x="70" y="0"/>
                    </a:cubicBezTo>
                    <a:cubicBezTo>
                      <a:pt x="53" y="0"/>
                      <a:pt x="53" y="0"/>
                      <a:pt x="53" y="0"/>
                    </a:cubicBezTo>
                    <a:cubicBezTo>
                      <a:pt x="51" y="0"/>
                      <a:pt x="51" y="0"/>
                      <a:pt x="51" y="0"/>
                    </a:cubicBezTo>
                    <a:cubicBezTo>
                      <a:pt x="34" y="0"/>
                      <a:pt x="34" y="0"/>
                      <a:pt x="34" y="0"/>
                    </a:cubicBezTo>
                    <a:cubicBezTo>
                      <a:pt x="29" y="12"/>
                      <a:pt x="0" y="27"/>
                      <a:pt x="0" y="62"/>
                    </a:cubicBezTo>
                    <a:cubicBezTo>
                      <a:pt x="0" y="63"/>
                      <a:pt x="0" y="65"/>
                      <a:pt x="0" y="66"/>
                    </a:cubicBezTo>
                    <a:close/>
                    <a:moveTo>
                      <a:pt x="60" y="44"/>
                    </a:moveTo>
                    <a:cubicBezTo>
                      <a:pt x="59" y="43"/>
                      <a:pt x="58" y="42"/>
                      <a:pt x="56" y="41"/>
                    </a:cubicBezTo>
                    <a:cubicBezTo>
                      <a:pt x="54" y="41"/>
                      <a:pt x="54" y="41"/>
                      <a:pt x="54" y="41"/>
                    </a:cubicBezTo>
                    <a:cubicBezTo>
                      <a:pt x="50" y="39"/>
                      <a:pt x="42" y="36"/>
                      <a:pt x="40" y="35"/>
                    </a:cubicBezTo>
                    <a:cubicBezTo>
                      <a:pt x="38" y="34"/>
                      <a:pt x="36" y="32"/>
                      <a:pt x="35" y="30"/>
                    </a:cubicBezTo>
                    <a:cubicBezTo>
                      <a:pt x="32" y="26"/>
                      <a:pt x="33" y="20"/>
                      <a:pt x="38" y="17"/>
                    </a:cubicBezTo>
                    <a:cubicBezTo>
                      <a:pt x="40" y="15"/>
                      <a:pt x="43" y="13"/>
                      <a:pt x="47" y="13"/>
                    </a:cubicBezTo>
                    <a:cubicBezTo>
                      <a:pt x="47" y="9"/>
                      <a:pt x="47" y="9"/>
                      <a:pt x="47" y="9"/>
                    </a:cubicBezTo>
                    <a:cubicBezTo>
                      <a:pt x="47" y="8"/>
                      <a:pt x="48" y="8"/>
                      <a:pt x="49" y="8"/>
                    </a:cubicBezTo>
                    <a:cubicBezTo>
                      <a:pt x="54" y="8"/>
                      <a:pt x="54" y="8"/>
                      <a:pt x="54" y="8"/>
                    </a:cubicBezTo>
                    <a:cubicBezTo>
                      <a:pt x="54" y="8"/>
                      <a:pt x="55" y="8"/>
                      <a:pt x="55" y="9"/>
                    </a:cubicBezTo>
                    <a:cubicBezTo>
                      <a:pt x="55" y="13"/>
                      <a:pt x="55" y="13"/>
                      <a:pt x="55" y="13"/>
                    </a:cubicBezTo>
                    <a:cubicBezTo>
                      <a:pt x="56" y="13"/>
                      <a:pt x="57" y="13"/>
                      <a:pt x="58" y="13"/>
                    </a:cubicBezTo>
                    <a:cubicBezTo>
                      <a:pt x="62" y="14"/>
                      <a:pt x="66" y="16"/>
                      <a:pt x="69" y="19"/>
                    </a:cubicBezTo>
                    <a:cubicBezTo>
                      <a:pt x="69" y="20"/>
                      <a:pt x="69" y="21"/>
                      <a:pt x="68" y="22"/>
                    </a:cubicBezTo>
                    <a:cubicBezTo>
                      <a:pt x="68" y="24"/>
                      <a:pt x="66" y="25"/>
                      <a:pt x="64" y="25"/>
                    </a:cubicBezTo>
                    <a:cubicBezTo>
                      <a:pt x="63" y="25"/>
                      <a:pt x="62" y="25"/>
                      <a:pt x="61" y="24"/>
                    </a:cubicBezTo>
                    <a:cubicBezTo>
                      <a:pt x="61" y="24"/>
                      <a:pt x="61" y="24"/>
                      <a:pt x="61" y="23"/>
                    </a:cubicBezTo>
                    <a:cubicBezTo>
                      <a:pt x="61" y="23"/>
                      <a:pt x="61" y="23"/>
                      <a:pt x="61" y="23"/>
                    </a:cubicBezTo>
                    <a:cubicBezTo>
                      <a:pt x="61" y="23"/>
                      <a:pt x="60" y="23"/>
                      <a:pt x="60" y="23"/>
                    </a:cubicBezTo>
                    <a:cubicBezTo>
                      <a:pt x="59" y="22"/>
                      <a:pt x="57" y="21"/>
                      <a:pt x="56" y="20"/>
                    </a:cubicBezTo>
                    <a:cubicBezTo>
                      <a:pt x="54" y="20"/>
                      <a:pt x="53" y="20"/>
                      <a:pt x="51" y="20"/>
                    </a:cubicBezTo>
                    <a:cubicBezTo>
                      <a:pt x="49" y="20"/>
                      <a:pt x="47" y="20"/>
                      <a:pt x="45" y="22"/>
                    </a:cubicBezTo>
                    <a:cubicBezTo>
                      <a:pt x="43" y="23"/>
                      <a:pt x="43" y="25"/>
                      <a:pt x="44" y="27"/>
                    </a:cubicBezTo>
                    <a:cubicBezTo>
                      <a:pt x="45" y="28"/>
                      <a:pt x="46" y="29"/>
                      <a:pt x="48" y="30"/>
                    </a:cubicBezTo>
                    <a:cubicBezTo>
                      <a:pt x="48" y="30"/>
                      <a:pt x="48" y="30"/>
                      <a:pt x="48" y="30"/>
                    </a:cubicBezTo>
                    <a:cubicBezTo>
                      <a:pt x="49" y="30"/>
                      <a:pt x="52" y="31"/>
                      <a:pt x="54" y="32"/>
                    </a:cubicBezTo>
                    <a:cubicBezTo>
                      <a:pt x="55" y="32"/>
                      <a:pt x="55" y="32"/>
                      <a:pt x="55" y="32"/>
                    </a:cubicBezTo>
                    <a:cubicBezTo>
                      <a:pt x="60" y="34"/>
                      <a:pt x="68" y="37"/>
                      <a:pt x="70" y="42"/>
                    </a:cubicBezTo>
                    <a:cubicBezTo>
                      <a:pt x="72" y="46"/>
                      <a:pt x="70" y="51"/>
                      <a:pt x="66" y="54"/>
                    </a:cubicBezTo>
                    <a:cubicBezTo>
                      <a:pt x="63" y="56"/>
                      <a:pt x="59" y="57"/>
                      <a:pt x="55" y="58"/>
                    </a:cubicBezTo>
                    <a:cubicBezTo>
                      <a:pt x="55" y="62"/>
                      <a:pt x="55" y="62"/>
                      <a:pt x="55" y="62"/>
                    </a:cubicBezTo>
                    <a:cubicBezTo>
                      <a:pt x="55" y="62"/>
                      <a:pt x="54" y="63"/>
                      <a:pt x="54" y="63"/>
                    </a:cubicBezTo>
                    <a:cubicBezTo>
                      <a:pt x="49" y="63"/>
                      <a:pt x="49" y="63"/>
                      <a:pt x="49" y="63"/>
                    </a:cubicBezTo>
                    <a:cubicBezTo>
                      <a:pt x="48" y="63"/>
                      <a:pt x="47" y="62"/>
                      <a:pt x="47" y="62"/>
                    </a:cubicBezTo>
                    <a:cubicBezTo>
                      <a:pt x="47" y="57"/>
                      <a:pt x="47" y="57"/>
                      <a:pt x="47" y="57"/>
                    </a:cubicBezTo>
                    <a:cubicBezTo>
                      <a:pt x="42" y="57"/>
                      <a:pt x="36" y="55"/>
                      <a:pt x="33" y="51"/>
                    </a:cubicBezTo>
                    <a:cubicBezTo>
                      <a:pt x="33" y="50"/>
                      <a:pt x="33" y="49"/>
                      <a:pt x="33" y="48"/>
                    </a:cubicBezTo>
                    <a:cubicBezTo>
                      <a:pt x="34" y="46"/>
                      <a:pt x="36" y="45"/>
                      <a:pt x="38" y="45"/>
                    </a:cubicBezTo>
                    <a:cubicBezTo>
                      <a:pt x="39" y="45"/>
                      <a:pt x="40" y="46"/>
                      <a:pt x="41" y="46"/>
                    </a:cubicBezTo>
                    <a:cubicBezTo>
                      <a:pt x="41" y="46"/>
                      <a:pt x="41" y="47"/>
                      <a:pt x="41" y="47"/>
                    </a:cubicBezTo>
                    <a:cubicBezTo>
                      <a:pt x="41" y="47"/>
                      <a:pt x="41" y="47"/>
                      <a:pt x="41" y="47"/>
                    </a:cubicBezTo>
                    <a:cubicBezTo>
                      <a:pt x="41" y="47"/>
                      <a:pt x="41" y="47"/>
                      <a:pt x="41" y="47"/>
                    </a:cubicBezTo>
                    <a:cubicBezTo>
                      <a:pt x="41" y="47"/>
                      <a:pt x="41" y="47"/>
                      <a:pt x="42" y="47"/>
                    </a:cubicBezTo>
                    <a:cubicBezTo>
                      <a:pt x="43" y="48"/>
                      <a:pt x="45" y="49"/>
                      <a:pt x="46" y="49"/>
                    </a:cubicBezTo>
                    <a:cubicBezTo>
                      <a:pt x="48" y="50"/>
                      <a:pt x="51" y="51"/>
                      <a:pt x="53" y="51"/>
                    </a:cubicBezTo>
                    <a:cubicBezTo>
                      <a:pt x="55" y="51"/>
                      <a:pt x="57" y="50"/>
                      <a:pt x="59" y="49"/>
                    </a:cubicBezTo>
                    <a:cubicBezTo>
                      <a:pt x="60" y="48"/>
                      <a:pt x="61" y="46"/>
                      <a:pt x="60" y="44"/>
                    </a:cubicBezTo>
                    <a:close/>
                  </a:path>
                </a:pathLst>
              </a:custGeom>
              <a:solidFill>
                <a:srgbClr val="0066CC"/>
              </a:solidFill>
              <a:ln>
                <a:noFill/>
              </a:ln>
            </p:spPr>
            <p:txBody>
              <a:bodyPr vert="horz" wrap="square" lIns="91410" tIns="45705" rIns="91410" bIns="45705" numCol="1" anchor="t" anchorCtr="0" compatLnSpc="1"/>
              <a:lstStyle/>
              <a:p>
                <a:endParaRPr lang="zh-CN" altLang="en-US" kern="0">
                  <a:latin typeface="方正中等线简体" panose="03000509000000000000" pitchFamily="65" charset="-122"/>
                  <a:ea typeface="方正中等线简体" panose="03000509000000000000" pitchFamily="65" charset="-122"/>
                </a:endParaRPr>
              </a:p>
            </p:txBody>
          </p:sp>
          <p:sp>
            <p:nvSpPr>
              <p:cNvPr id="50" name="Freeform 34"/>
              <p:cNvSpPr/>
              <p:nvPr/>
            </p:nvSpPr>
            <p:spPr bwMode="auto">
              <a:xfrm>
                <a:off x="6386513" y="3841751"/>
                <a:ext cx="482600" cy="101600"/>
              </a:xfrm>
              <a:custGeom>
                <a:avLst/>
                <a:gdLst>
                  <a:gd name="T0" fmla="*/ 125 w 128"/>
                  <a:gd name="T1" fmla="*/ 0 h 27"/>
                  <a:gd name="T2" fmla="*/ 70 w 128"/>
                  <a:gd name="T3" fmla="*/ 0 h 27"/>
                  <a:gd name="T4" fmla="*/ 64 w 128"/>
                  <a:gd name="T5" fmla="*/ 0 h 27"/>
                  <a:gd name="T6" fmla="*/ 58 w 128"/>
                  <a:gd name="T7" fmla="*/ 0 h 27"/>
                  <a:gd name="T8" fmla="*/ 3 w 128"/>
                  <a:gd name="T9" fmla="*/ 0 h 27"/>
                  <a:gd name="T10" fmla="*/ 2 w 128"/>
                  <a:gd name="T11" fmla="*/ 4 h 27"/>
                  <a:gd name="T12" fmla="*/ 19 w 128"/>
                  <a:gd name="T13" fmla="*/ 21 h 27"/>
                  <a:gd name="T14" fmla="*/ 64 w 128"/>
                  <a:gd name="T15" fmla="*/ 27 h 27"/>
                  <a:gd name="T16" fmla="*/ 109 w 128"/>
                  <a:gd name="T17" fmla="*/ 21 h 27"/>
                  <a:gd name="T18" fmla="*/ 126 w 128"/>
                  <a:gd name="T19" fmla="*/ 4 h 27"/>
                  <a:gd name="T20" fmla="*/ 125 w 128"/>
                  <a:gd name="T2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8" h="27">
                    <a:moveTo>
                      <a:pt x="125" y="0"/>
                    </a:moveTo>
                    <a:cubicBezTo>
                      <a:pt x="70" y="0"/>
                      <a:pt x="70" y="0"/>
                      <a:pt x="70" y="0"/>
                    </a:cubicBezTo>
                    <a:cubicBezTo>
                      <a:pt x="68" y="0"/>
                      <a:pt x="65" y="0"/>
                      <a:pt x="64" y="0"/>
                    </a:cubicBezTo>
                    <a:cubicBezTo>
                      <a:pt x="63" y="0"/>
                      <a:pt x="61" y="0"/>
                      <a:pt x="58" y="0"/>
                    </a:cubicBezTo>
                    <a:cubicBezTo>
                      <a:pt x="3" y="0"/>
                      <a:pt x="3" y="0"/>
                      <a:pt x="3" y="0"/>
                    </a:cubicBezTo>
                    <a:cubicBezTo>
                      <a:pt x="1" y="0"/>
                      <a:pt x="0" y="2"/>
                      <a:pt x="2" y="4"/>
                    </a:cubicBezTo>
                    <a:cubicBezTo>
                      <a:pt x="2" y="4"/>
                      <a:pt x="17" y="19"/>
                      <a:pt x="19" y="21"/>
                    </a:cubicBezTo>
                    <a:cubicBezTo>
                      <a:pt x="19" y="21"/>
                      <a:pt x="24" y="27"/>
                      <a:pt x="64" y="27"/>
                    </a:cubicBezTo>
                    <a:cubicBezTo>
                      <a:pt x="103" y="27"/>
                      <a:pt x="109" y="21"/>
                      <a:pt x="109" y="21"/>
                    </a:cubicBezTo>
                    <a:cubicBezTo>
                      <a:pt x="111" y="19"/>
                      <a:pt x="126" y="4"/>
                      <a:pt x="126" y="4"/>
                    </a:cubicBezTo>
                    <a:cubicBezTo>
                      <a:pt x="128" y="2"/>
                      <a:pt x="127" y="0"/>
                      <a:pt x="125" y="0"/>
                    </a:cubicBezTo>
                    <a:close/>
                  </a:path>
                </a:pathLst>
              </a:custGeom>
              <a:solidFill>
                <a:srgbClr val="0066CC"/>
              </a:solidFill>
              <a:ln>
                <a:noFill/>
              </a:ln>
            </p:spPr>
            <p:txBody>
              <a:bodyPr vert="horz" wrap="square" lIns="91410" tIns="45705" rIns="91410" bIns="45705" numCol="1" anchor="t" anchorCtr="0" compatLnSpc="1"/>
              <a:lstStyle/>
              <a:p>
                <a:endParaRPr lang="zh-CN" altLang="en-US" kern="0">
                  <a:latin typeface="方正中等线简体" panose="03000509000000000000" pitchFamily="65" charset="-122"/>
                  <a:ea typeface="方正中等线简体" panose="03000509000000000000" pitchFamily="65" charset="-122"/>
                </a:endParaRPr>
              </a:p>
            </p:txBody>
          </p:sp>
          <p:sp>
            <p:nvSpPr>
              <p:cNvPr id="51" name="Freeform 35"/>
              <p:cNvSpPr/>
              <p:nvPr/>
            </p:nvSpPr>
            <p:spPr bwMode="auto">
              <a:xfrm>
                <a:off x="6194426" y="2967038"/>
                <a:ext cx="498475" cy="458788"/>
              </a:xfrm>
              <a:custGeom>
                <a:avLst/>
                <a:gdLst>
                  <a:gd name="T0" fmla="*/ 99 w 132"/>
                  <a:gd name="T1" fmla="*/ 72 h 121"/>
                  <a:gd name="T2" fmla="*/ 110 w 132"/>
                  <a:gd name="T3" fmla="*/ 86 h 121"/>
                  <a:gd name="T4" fmla="*/ 111 w 132"/>
                  <a:gd name="T5" fmla="*/ 87 h 121"/>
                  <a:gd name="T6" fmla="*/ 111 w 132"/>
                  <a:gd name="T7" fmla="*/ 90 h 121"/>
                  <a:gd name="T8" fmla="*/ 99 w 132"/>
                  <a:gd name="T9" fmla="*/ 120 h 121"/>
                  <a:gd name="T10" fmla="*/ 100 w 132"/>
                  <a:gd name="T11" fmla="*/ 120 h 121"/>
                  <a:gd name="T12" fmla="*/ 101 w 132"/>
                  <a:gd name="T13" fmla="*/ 121 h 121"/>
                  <a:gd name="T14" fmla="*/ 102 w 132"/>
                  <a:gd name="T15" fmla="*/ 120 h 121"/>
                  <a:gd name="T16" fmla="*/ 108 w 132"/>
                  <a:gd name="T17" fmla="*/ 117 h 121"/>
                  <a:gd name="T18" fmla="*/ 114 w 132"/>
                  <a:gd name="T19" fmla="*/ 102 h 121"/>
                  <a:gd name="T20" fmla="*/ 115 w 132"/>
                  <a:gd name="T21" fmla="*/ 102 h 121"/>
                  <a:gd name="T22" fmla="*/ 116 w 132"/>
                  <a:gd name="T23" fmla="*/ 102 h 121"/>
                  <a:gd name="T24" fmla="*/ 121 w 132"/>
                  <a:gd name="T25" fmla="*/ 114 h 121"/>
                  <a:gd name="T26" fmla="*/ 123 w 132"/>
                  <a:gd name="T27" fmla="*/ 117 h 121"/>
                  <a:gd name="T28" fmla="*/ 128 w 132"/>
                  <a:gd name="T29" fmla="*/ 120 h 121"/>
                  <a:gd name="T30" fmla="*/ 130 w 132"/>
                  <a:gd name="T31" fmla="*/ 121 h 121"/>
                  <a:gd name="T32" fmla="*/ 131 w 132"/>
                  <a:gd name="T33" fmla="*/ 121 h 121"/>
                  <a:gd name="T34" fmla="*/ 132 w 132"/>
                  <a:gd name="T35" fmla="*/ 120 h 121"/>
                  <a:gd name="T36" fmla="*/ 128 w 132"/>
                  <a:gd name="T37" fmla="*/ 111 h 121"/>
                  <a:gd name="T38" fmla="*/ 119 w 132"/>
                  <a:gd name="T39" fmla="*/ 90 h 121"/>
                  <a:gd name="T40" fmla="*/ 119 w 132"/>
                  <a:gd name="T41" fmla="*/ 88 h 121"/>
                  <a:gd name="T42" fmla="*/ 131 w 132"/>
                  <a:gd name="T43" fmla="*/ 78 h 121"/>
                  <a:gd name="T44" fmla="*/ 128 w 132"/>
                  <a:gd name="T45" fmla="*/ 76 h 121"/>
                  <a:gd name="T46" fmla="*/ 119 w 132"/>
                  <a:gd name="T47" fmla="*/ 82 h 121"/>
                  <a:gd name="T48" fmla="*/ 119 w 132"/>
                  <a:gd name="T49" fmla="*/ 81 h 121"/>
                  <a:gd name="T50" fmla="*/ 115 w 132"/>
                  <a:gd name="T51" fmla="*/ 77 h 121"/>
                  <a:gd name="T52" fmla="*/ 112 w 132"/>
                  <a:gd name="T53" fmla="*/ 80 h 121"/>
                  <a:gd name="T54" fmla="*/ 106 w 132"/>
                  <a:gd name="T55" fmla="*/ 66 h 121"/>
                  <a:gd name="T56" fmla="*/ 0 w 132"/>
                  <a:gd name="T57" fmla="*/ 0 h 121"/>
                  <a:gd name="T58" fmla="*/ 0 w 132"/>
                  <a:gd name="T59" fmla="*/ 23 h 121"/>
                  <a:gd name="T60" fmla="*/ 99 w 132"/>
                  <a:gd name="T61" fmla="*/ 7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21">
                    <a:moveTo>
                      <a:pt x="99" y="72"/>
                    </a:moveTo>
                    <a:cubicBezTo>
                      <a:pt x="99" y="72"/>
                      <a:pt x="100" y="81"/>
                      <a:pt x="110" y="86"/>
                    </a:cubicBezTo>
                    <a:cubicBezTo>
                      <a:pt x="110" y="86"/>
                      <a:pt x="111" y="86"/>
                      <a:pt x="111" y="87"/>
                    </a:cubicBezTo>
                    <a:cubicBezTo>
                      <a:pt x="111" y="90"/>
                      <a:pt x="111" y="90"/>
                      <a:pt x="111" y="90"/>
                    </a:cubicBezTo>
                    <a:cubicBezTo>
                      <a:pt x="107" y="100"/>
                      <a:pt x="103" y="110"/>
                      <a:pt x="99" y="120"/>
                    </a:cubicBezTo>
                    <a:cubicBezTo>
                      <a:pt x="99" y="120"/>
                      <a:pt x="100" y="120"/>
                      <a:pt x="100" y="120"/>
                    </a:cubicBezTo>
                    <a:cubicBezTo>
                      <a:pt x="100" y="121"/>
                      <a:pt x="101" y="121"/>
                      <a:pt x="101" y="121"/>
                    </a:cubicBezTo>
                    <a:cubicBezTo>
                      <a:pt x="101" y="121"/>
                      <a:pt x="102" y="120"/>
                      <a:pt x="102" y="120"/>
                    </a:cubicBezTo>
                    <a:cubicBezTo>
                      <a:pt x="103" y="119"/>
                      <a:pt x="104" y="117"/>
                      <a:pt x="108" y="117"/>
                    </a:cubicBezTo>
                    <a:cubicBezTo>
                      <a:pt x="110" y="112"/>
                      <a:pt x="112" y="107"/>
                      <a:pt x="114" y="102"/>
                    </a:cubicBezTo>
                    <a:cubicBezTo>
                      <a:pt x="114" y="102"/>
                      <a:pt x="115" y="102"/>
                      <a:pt x="115" y="102"/>
                    </a:cubicBezTo>
                    <a:cubicBezTo>
                      <a:pt x="115" y="102"/>
                      <a:pt x="116" y="102"/>
                      <a:pt x="116" y="102"/>
                    </a:cubicBezTo>
                    <a:cubicBezTo>
                      <a:pt x="118" y="106"/>
                      <a:pt x="120" y="110"/>
                      <a:pt x="121" y="114"/>
                    </a:cubicBezTo>
                    <a:cubicBezTo>
                      <a:pt x="122" y="115"/>
                      <a:pt x="122" y="116"/>
                      <a:pt x="123" y="117"/>
                    </a:cubicBezTo>
                    <a:cubicBezTo>
                      <a:pt x="127" y="117"/>
                      <a:pt x="128" y="119"/>
                      <a:pt x="128" y="120"/>
                    </a:cubicBezTo>
                    <a:cubicBezTo>
                      <a:pt x="129" y="120"/>
                      <a:pt x="129" y="121"/>
                      <a:pt x="130" y="121"/>
                    </a:cubicBezTo>
                    <a:cubicBezTo>
                      <a:pt x="130" y="121"/>
                      <a:pt x="130" y="121"/>
                      <a:pt x="131" y="121"/>
                    </a:cubicBezTo>
                    <a:cubicBezTo>
                      <a:pt x="131" y="120"/>
                      <a:pt x="132" y="120"/>
                      <a:pt x="132" y="120"/>
                    </a:cubicBezTo>
                    <a:cubicBezTo>
                      <a:pt x="131" y="117"/>
                      <a:pt x="129" y="114"/>
                      <a:pt x="128" y="111"/>
                    </a:cubicBezTo>
                    <a:cubicBezTo>
                      <a:pt x="124" y="102"/>
                      <a:pt x="120" y="94"/>
                      <a:pt x="119" y="90"/>
                    </a:cubicBezTo>
                    <a:cubicBezTo>
                      <a:pt x="119" y="88"/>
                      <a:pt x="119" y="88"/>
                      <a:pt x="119" y="88"/>
                    </a:cubicBezTo>
                    <a:cubicBezTo>
                      <a:pt x="127" y="87"/>
                      <a:pt x="131" y="80"/>
                      <a:pt x="131" y="78"/>
                    </a:cubicBezTo>
                    <a:cubicBezTo>
                      <a:pt x="132" y="75"/>
                      <a:pt x="128" y="76"/>
                      <a:pt x="128" y="76"/>
                    </a:cubicBezTo>
                    <a:cubicBezTo>
                      <a:pt x="128" y="76"/>
                      <a:pt x="126" y="82"/>
                      <a:pt x="119" y="82"/>
                    </a:cubicBezTo>
                    <a:cubicBezTo>
                      <a:pt x="119" y="81"/>
                      <a:pt x="119" y="81"/>
                      <a:pt x="119" y="81"/>
                    </a:cubicBezTo>
                    <a:cubicBezTo>
                      <a:pt x="119" y="79"/>
                      <a:pt x="117" y="77"/>
                      <a:pt x="115" y="77"/>
                    </a:cubicBezTo>
                    <a:cubicBezTo>
                      <a:pt x="113" y="77"/>
                      <a:pt x="112" y="78"/>
                      <a:pt x="112" y="80"/>
                    </a:cubicBezTo>
                    <a:cubicBezTo>
                      <a:pt x="105" y="75"/>
                      <a:pt x="106" y="66"/>
                      <a:pt x="106" y="66"/>
                    </a:cubicBezTo>
                    <a:cubicBezTo>
                      <a:pt x="67" y="28"/>
                      <a:pt x="21" y="8"/>
                      <a:pt x="0" y="0"/>
                    </a:cubicBezTo>
                    <a:cubicBezTo>
                      <a:pt x="0" y="23"/>
                      <a:pt x="0" y="23"/>
                      <a:pt x="0" y="23"/>
                    </a:cubicBezTo>
                    <a:cubicBezTo>
                      <a:pt x="94" y="56"/>
                      <a:pt x="99" y="72"/>
                      <a:pt x="99" y="72"/>
                    </a:cubicBezTo>
                    <a:close/>
                  </a:path>
                </a:pathLst>
              </a:custGeom>
              <a:solidFill>
                <a:srgbClr val="0066CC"/>
              </a:solidFill>
              <a:ln>
                <a:noFill/>
              </a:ln>
            </p:spPr>
            <p:txBody>
              <a:bodyPr vert="horz" wrap="square" lIns="91410" tIns="45705" rIns="91410" bIns="45705" numCol="1" anchor="t" anchorCtr="0" compatLnSpc="1"/>
              <a:lstStyle/>
              <a:p>
                <a:endParaRPr lang="zh-CN" altLang="en-US" kern="0">
                  <a:latin typeface="方正中等线简体" panose="03000509000000000000" pitchFamily="65" charset="-122"/>
                  <a:ea typeface="方正中等线简体" panose="03000509000000000000" pitchFamily="65" charset="-122"/>
                </a:endParaRPr>
              </a:p>
            </p:txBody>
          </p:sp>
        </p:grpSp>
      </p:grpSp>
      <p:grpSp>
        <p:nvGrpSpPr>
          <p:cNvPr id="5" name="组合 4"/>
          <p:cNvGrpSpPr/>
          <p:nvPr/>
        </p:nvGrpSpPr>
        <p:grpSpPr>
          <a:xfrm>
            <a:off x="6425766" y="2361547"/>
            <a:ext cx="1540575" cy="1540575"/>
            <a:chOff x="6087724" y="3703254"/>
            <a:chExt cx="1540932" cy="1540932"/>
          </a:xfrm>
        </p:grpSpPr>
        <p:sp>
          <p:nvSpPr>
            <p:cNvPr id="16" name="椭圆 15"/>
            <p:cNvSpPr/>
            <p:nvPr/>
          </p:nvSpPr>
          <p:spPr>
            <a:xfrm>
              <a:off x="6087724" y="3703254"/>
              <a:ext cx="1540932" cy="1540932"/>
            </a:xfrm>
            <a:prstGeom prst="ellipse">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b="1">
                <a:solidFill>
                  <a:schemeClr val="tx1"/>
                </a:solidFill>
              </a:endParaRPr>
            </a:p>
          </p:txBody>
        </p:sp>
        <p:grpSp>
          <p:nvGrpSpPr>
            <p:cNvPr id="17" name="组合 16"/>
            <p:cNvGrpSpPr/>
            <p:nvPr/>
          </p:nvGrpSpPr>
          <p:grpSpPr>
            <a:xfrm>
              <a:off x="6540561" y="4013339"/>
              <a:ext cx="728091" cy="920761"/>
              <a:chOff x="5527675" y="2708275"/>
              <a:chExt cx="1139825" cy="1441450"/>
            </a:xfrm>
            <a:solidFill>
              <a:srgbClr val="FF0000"/>
            </a:solidFill>
          </p:grpSpPr>
          <p:sp>
            <p:nvSpPr>
              <p:cNvPr id="18" name="Freeform 13"/>
              <p:cNvSpPr/>
              <p:nvPr/>
            </p:nvSpPr>
            <p:spPr bwMode="auto">
              <a:xfrm>
                <a:off x="6194425" y="3665538"/>
                <a:ext cx="207963" cy="295275"/>
              </a:xfrm>
              <a:custGeom>
                <a:avLst/>
                <a:gdLst>
                  <a:gd name="T0" fmla="*/ 31 w 55"/>
                  <a:gd name="T1" fmla="*/ 35 h 78"/>
                  <a:gd name="T2" fmla="*/ 30 w 55"/>
                  <a:gd name="T3" fmla="*/ 34 h 78"/>
                  <a:gd name="T4" fmla="*/ 22 w 55"/>
                  <a:gd name="T5" fmla="*/ 32 h 78"/>
                  <a:gd name="T6" fmla="*/ 22 w 55"/>
                  <a:gd name="T7" fmla="*/ 31 h 78"/>
                  <a:gd name="T8" fmla="*/ 16 w 55"/>
                  <a:gd name="T9" fmla="*/ 28 h 78"/>
                  <a:gd name="T10" fmla="*/ 17 w 55"/>
                  <a:gd name="T11" fmla="*/ 20 h 78"/>
                  <a:gd name="T12" fmla="*/ 26 w 55"/>
                  <a:gd name="T13" fmla="*/ 18 h 78"/>
                  <a:gd name="T14" fmla="*/ 33 w 55"/>
                  <a:gd name="T15" fmla="*/ 18 h 78"/>
                  <a:gd name="T16" fmla="*/ 39 w 55"/>
                  <a:gd name="T17" fmla="*/ 22 h 78"/>
                  <a:gd name="T18" fmla="*/ 40 w 55"/>
                  <a:gd name="T19" fmla="*/ 23 h 78"/>
                  <a:gd name="T20" fmla="*/ 40 w 55"/>
                  <a:gd name="T21" fmla="*/ 23 h 78"/>
                  <a:gd name="T22" fmla="*/ 40 w 55"/>
                  <a:gd name="T23" fmla="*/ 23 h 78"/>
                  <a:gd name="T24" fmla="*/ 44 w 55"/>
                  <a:gd name="T25" fmla="*/ 25 h 78"/>
                  <a:gd name="T26" fmla="*/ 50 w 55"/>
                  <a:gd name="T27" fmla="*/ 21 h 78"/>
                  <a:gd name="T28" fmla="*/ 50 w 55"/>
                  <a:gd name="T29" fmla="*/ 17 h 78"/>
                  <a:gd name="T30" fmla="*/ 36 w 55"/>
                  <a:gd name="T31" fmla="*/ 8 h 78"/>
                  <a:gd name="T32" fmla="*/ 31 w 55"/>
                  <a:gd name="T33" fmla="*/ 8 h 78"/>
                  <a:gd name="T34" fmla="*/ 31 w 55"/>
                  <a:gd name="T35" fmla="*/ 2 h 78"/>
                  <a:gd name="T36" fmla="*/ 29 w 55"/>
                  <a:gd name="T37" fmla="*/ 0 h 78"/>
                  <a:gd name="T38" fmla="*/ 23 w 55"/>
                  <a:gd name="T39" fmla="*/ 0 h 78"/>
                  <a:gd name="T40" fmla="*/ 21 w 55"/>
                  <a:gd name="T41" fmla="*/ 2 h 78"/>
                  <a:gd name="T42" fmla="*/ 21 w 55"/>
                  <a:gd name="T43" fmla="*/ 8 h 78"/>
                  <a:gd name="T44" fmla="*/ 7 w 55"/>
                  <a:gd name="T45" fmla="*/ 13 h 78"/>
                  <a:gd name="T46" fmla="*/ 3 w 55"/>
                  <a:gd name="T47" fmla="*/ 32 h 78"/>
                  <a:gd name="T48" fmla="*/ 10 w 55"/>
                  <a:gd name="T49" fmla="*/ 38 h 78"/>
                  <a:gd name="T50" fmla="*/ 30 w 55"/>
                  <a:gd name="T51" fmla="*/ 47 h 78"/>
                  <a:gd name="T52" fmla="*/ 33 w 55"/>
                  <a:gd name="T53" fmla="*/ 48 h 78"/>
                  <a:gd name="T54" fmla="*/ 38 w 55"/>
                  <a:gd name="T55" fmla="*/ 51 h 78"/>
                  <a:gd name="T56" fmla="*/ 36 w 55"/>
                  <a:gd name="T57" fmla="*/ 59 h 78"/>
                  <a:gd name="T58" fmla="*/ 29 w 55"/>
                  <a:gd name="T59" fmla="*/ 61 h 78"/>
                  <a:gd name="T60" fmla="*/ 19 w 55"/>
                  <a:gd name="T61" fmla="*/ 59 h 78"/>
                  <a:gd name="T62" fmla="*/ 13 w 55"/>
                  <a:gd name="T63" fmla="*/ 56 h 78"/>
                  <a:gd name="T64" fmla="*/ 12 w 55"/>
                  <a:gd name="T65" fmla="*/ 55 h 78"/>
                  <a:gd name="T66" fmla="*/ 12 w 55"/>
                  <a:gd name="T67" fmla="*/ 55 h 78"/>
                  <a:gd name="T68" fmla="*/ 12 w 55"/>
                  <a:gd name="T69" fmla="*/ 55 h 78"/>
                  <a:gd name="T70" fmla="*/ 12 w 55"/>
                  <a:gd name="T71" fmla="*/ 55 h 78"/>
                  <a:gd name="T72" fmla="*/ 8 w 55"/>
                  <a:gd name="T73" fmla="*/ 53 h 78"/>
                  <a:gd name="T74" fmla="*/ 1 w 55"/>
                  <a:gd name="T75" fmla="*/ 57 h 78"/>
                  <a:gd name="T76" fmla="*/ 1 w 55"/>
                  <a:gd name="T77" fmla="*/ 61 h 78"/>
                  <a:gd name="T78" fmla="*/ 21 w 55"/>
                  <a:gd name="T79" fmla="*/ 70 h 78"/>
                  <a:gd name="T80" fmla="*/ 21 w 55"/>
                  <a:gd name="T81" fmla="*/ 76 h 78"/>
                  <a:gd name="T82" fmla="*/ 23 w 55"/>
                  <a:gd name="T83" fmla="*/ 78 h 78"/>
                  <a:gd name="T84" fmla="*/ 29 w 55"/>
                  <a:gd name="T85" fmla="*/ 78 h 78"/>
                  <a:gd name="T86" fmla="*/ 31 w 55"/>
                  <a:gd name="T87" fmla="*/ 76 h 78"/>
                  <a:gd name="T88" fmla="*/ 31 w 55"/>
                  <a:gd name="T89" fmla="*/ 71 h 78"/>
                  <a:gd name="T90" fmla="*/ 46 w 55"/>
                  <a:gd name="T91" fmla="*/ 66 h 78"/>
                  <a:gd name="T92" fmla="*/ 52 w 55"/>
                  <a:gd name="T93" fmla="*/ 48 h 78"/>
                  <a:gd name="T94" fmla="*/ 31 w 55"/>
                  <a:gd name="T95" fmla="*/ 3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 h="78">
                    <a:moveTo>
                      <a:pt x="31" y="35"/>
                    </a:moveTo>
                    <a:cubicBezTo>
                      <a:pt x="30" y="34"/>
                      <a:pt x="30" y="34"/>
                      <a:pt x="30" y="34"/>
                    </a:cubicBezTo>
                    <a:cubicBezTo>
                      <a:pt x="27" y="33"/>
                      <a:pt x="23" y="32"/>
                      <a:pt x="22" y="32"/>
                    </a:cubicBezTo>
                    <a:cubicBezTo>
                      <a:pt x="22" y="32"/>
                      <a:pt x="22" y="31"/>
                      <a:pt x="22" y="31"/>
                    </a:cubicBezTo>
                    <a:cubicBezTo>
                      <a:pt x="19" y="30"/>
                      <a:pt x="17" y="30"/>
                      <a:pt x="16" y="28"/>
                    </a:cubicBezTo>
                    <a:cubicBezTo>
                      <a:pt x="14" y="25"/>
                      <a:pt x="15" y="22"/>
                      <a:pt x="17" y="20"/>
                    </a:cubicBezTo>
                    <a:cubicBezTo>
                      <a:pt x="20" y="18"/>
                      <a:pt x="24" y="18"/>
                      <a:pt x="26" y="18"/>
                    </a:cubicBezTo>
                    <a:cubicBezTo>
                      <a:pt x="28" y="18"/>
                      <a:pt x="30" y="18"/>
                      <a:pt x="33" y="18"/>
                    </a:cubicBezTo>
                    <a:cubicBezTo>
                      <a:pt x="34" y="19"/>
                      <a:pt x="37" y="21"/>
                      <a:pt x="39" y="22"/>
                    </a:cubicBezTo>
                    <a:cubicBezTo>
                      <a:pt x="39" y="22"/>
                      <a:pt x="39" y="22"/>
                      <a:pt x="40" y="23"/>
                    </a:cubicBezTo>
                    <a:cubicBezTo>
                      <a:pt x="40" y="23"/>
                      <a:pt x="40" y="23"/>
                      <a:pt x="40" y="23"/>
                    </a:cubicBezTo>
                    <a:cubicBezTo>
                      <a:pt x="40" y="23"/>
                      <a:pt x="40" y="23"/>
                      <a:pt x="40" y="23"/>
                    </a:cubicBezTo>
                    <a:cubicBezTo>
                      <a:pt x="41" y="24"/>
                      <a:pt x="42" y="25"/>
                      <a:pt x="44" y="25"/>
                    </a:cubicBezTo>
                    <a:cubicBezTo>
                      <a:pt x="47" y="25"/>
                      <a:pt x="49" y="23"/>
                      <a:pt x="50" y="21"/>
                    </a:cubicBezTo>
                    <a:cubicBezTo>
                      <a:pt x="51" y="20"/>
                      <a:pt x="51" y="18"/>
                      <a:pt x="50" y="17"/>
                    </a:cubicBezTo>
                    <a:cubicBezTo>
                      <a:pt x="48" y="13"/>
                      <a:pt x="41" y="10"/>
                      <a:pt x="36" y="8"/>
                    </a:cubicBezTo>
                    <a:cubicBezTo>
                      <a:pt x="35" y="8"/>
                      <a:pt x="33" y="8"/>
                      <a:pt x="31" y="8"/>
                    </a:cubicBezTo>
                    <a:cubicBezTo>
                      <a:pt x="31" y="2"/>
                      <a:pt x="31" y="2"/>
                      <a:pt x="31" y="2"/>
                    </a:cubicBezTo>
                    <a:cubicBezTo>
                      <a:pt x="31" y="1"/>
                      <a:pt x="31" y="0"/>
                      <a:pt x="29" y="0"/>
                    </a:cubicBezTo>
                    <a:cubicBezTo>
                      <a:pt x="23" y="0"/>
                      <a:pt x="23" y="0"/>
                      <a:pt x="23" y="0"/>
                    </a:cubicBezTo>
                    <a:cubicBezTo>
                      <a:pt x="21" y="0"/>
                      <a:pt x="21" y="1"/>
                      <a:pt x="21" y="2"/>
                    </a:cubicBezTo>
                    <a:cubicBezTo>
                      <a:pt x="21" y="8"/>
                      <a:pt x="21" y="8"/>
                      <a:pt x="21" y="8"/>
                    </a:cubicBezTo>
                    <a:cubicBezTo>
                      <a:pt x="15" y="9"/>
                      <a:pt x="11" y="11"/>
                      <a:pt x="7" y="13"/>
                    </a:cubicBezTo>
                    <a:cubicBezTo>
                      <a:pt x="1" y="18"/>
                      <a:pt x="0" y="26"/>
                      <a:pt x="3" y="32"/>
                    </a:cubicBezTo>
                    <a:cubicBezTo>
                      <a:pt x="5" y="35"/>
                      <a:pt x="7" y="37"/>
                      <a:pt x="10" y="38"/>
                    </a:cubicBezTo>
                    <a:cubicBezTo>
                      <a:pt x="13" y="40"/>
                      <a:pt x="24" y="44"/>
                      <a:pt x="30" y="47"/>
                    </a:cubicBezTo>
                    <a:cubicBezTo>
                      <a:pt x="33" y="48"/>
                      <a:pt x="33" y="48"/>
                      <a:pt x="33" y="48"/>
                    </a:cubicBezTo>
                    <a:cubicBezTo>
                      <a:pt x="35" y="49"/>
                      <a:pt x="37" y="50"/>
                      <a:pt x="38" y="51"/>
                    </a:cubicBezTo>
                    <a:cubicBezTo>
                      <a:pt x="39" y="54"/>
                      <a:pt x="39" y="57"/>
                      <a:pt x="36" y="59"/>
                    </a:cubicBezTo>
                    <a:cubicBezTo>
                      <a:pt x="35" y="60"/>
                      <a:pt x="32" y="61"/>
                      <a:pt x="29" y="61"/>
                    </a:cubicBezTo>
                    <a:cubicBezTo>
                      <a:pt x="26" y="61"/>
                      <a:pt x="22" y="60"/>
                      <a:pt x="19" y="59"/>
                    </a:cubicBezTo>
                    <a:cubicBezTo>
                      <a:pt x="17" y="59"/>
                      <a:pt x="14" y="57"/>
                      <a:pt x="13" y="56"/>
                    </a:cubicBezTo>
                    <a:cubicBezTo>
                      <a:pt x="13" y="56"/>
                      <a:pt x="12" y="56"/>
                      <a:pt x="12" y="55"/>
                    </a:cubicBezTo>
                    <a:cubicBezTo>
                      <a:pt x="12" y="55"/>
                      <a:pt x="12" y="55"/>
                      <a:pt x="12" y="55"/>
                    </a:cubicBezTo>
                    <a:cubicBezTo>
                      <a:pt x="12" y="55"/>
                      <a:pt x="12" y="55"/>
                      <a:pt x="12" y="55"/>
                    </a:cubicBezTo>
                    <a:cubicBezTo>
                      <a:pt x="12" y="55"/>
                      <a:pt x="12" y="55"/>
                      <a:pt x="12" y="55"/>
                    </a:cubicBezTo>
                    <a:cubicBezTo>
                      <a:pt x="11" y="54"/>
                      <a:pt x="9" y="53"/>
                      <a:pt x="8" y="53"/>
                    </a:cubicBezTo>
                    <a:cubicBezTo>
                      <a:pt x="5" y="53"/>
                      <a:pt x="2" y="55"/>
                      <a:pt x="1" y="57"/>
                    </a:cubicBezTo>
                    <a:cubicBezTo>
                      <a:pt x="0" y="58"/>
                      <a:pt x="0" y="60"/>
                      <a:pt x="1" y="61"/>
                    </a:cubicBezTo>
                    <a:cubicBezTo>
                      <a:pt x="5" y="66"/>
                      <a:pt x="13" y="69"/>
                      <a:pt x="21" y="70"/>
                    </a:cubicBezTo>
                    <a:cubicBezTo>
                      <a:pt x="21" y="76"/>
                      <a:pt x="21" y="76"/>
                      <a:pt x="21" y="76"/>
                    </a:cubicBezTo>
                    <a:cubicBezTo>
                      <a:pt x="21" y="77"/>
                      <a:pt x="21" y="78"/>
                      <a:pt x="23" y="78"/>
                    </a:cubicBezTo>
                    <a:cubicBezTo>
                      <a:pt x="29" y="78"/>
                      <a:pt x="29" y="78"/>
                      <a:pt x="29" y="78"/>
                    </a:cubicBezTo>
                    <a:cubicBezTo>
                      <a:pt x="31" y="78"/>
                      <a:pt x="31" y="77"/>
                      <a:pt x="31" y="76"/>
                    </a:cubicBezTo>
                    <a:cubicBezTo>
                      <a:pt x="31" y="71"/>
                      <a:pt x="31" y="71"/>
                      <a:pt x="31" y="71"/>
                    </a:cubicBezTo>
                    <a:cubicBezTo>
                      <a:pt x="38" y="70"/>
                      <a:pt x="43" y="69"/>
                      <a:pt x="46" y="66"/>
                    </a:cubicBezTo>
                    <a:cubicBezTo>
                      <a:pt x="52" y="61"/>
                      <a:pt x="55" y="55"/>
                      <a:pt x="52" y="48"/>
                    </a:cubicBezTo>
                    <a:cubicBezTo>
                      <a:pt x="50" y="41"/>
                      <a:pt x="39" y="38"/>
                      <a:pt x="31" y="35"/>
                    </a:cubicBezTo>
                    <a:close/>
                  </a:path>
                </a:pathLst>
              </a:custGeom>
              <a:solidFill>
                <a:srgbClr val="0066CC"/>
              </a:solidFill>
              <a:ln>
                <a:noFill/>
              </a:ln>
            </p:spPr>
            <p:txBody>
              <a:bodyPr vert="horz" wrap="square" lIns="91410" tIns="45705" rIns="91410" bIns="45705" numCol="1" anchor="t" anchorCtr="0" compatLnSpc="1"/>
              <a:lstStyle/>
              <a:p>
                <a:endParaRPr lang="zh-CN" altLang="en-US" kern="0">
                  <a:latin typeface="方正中等线简体" panose="03000509000000000000" pitchFamily="65" charset="-122"/>
                  <a:ea typeface="方正中等线简体" panose="03000509000000000000" pitchFamily="65" charset="-122"/>
                </a:endParaRPr>
              </a:p>
            </p:txBody>
          </p:sp>
          <p:sp>
            <p:nvSpPr>
              <p:cNvPr id="19" name="Freeform 14"/>
              <p:cNvSpPr/>
              <p:nvPr/>
            </p:nvSpPr>
            <p:spPr bwMode="auto">
              <a:xfrm>
                <a:off x="5549900" y="3348038"/>
                <a:ext cx="277813" cy="393700"/>
              </a:xfrm>
              <a:custGeom>
                <a:avLst/>
                <a:gdLst>
                  <a:gd name="T0" fmla="*/ 52 w 73"/>
                  <a:gd name="T1" fmla="*/ 0 h 104"/>
                  <a:gd name="T2" fmla="*/ 44 w 73"/>
                  <a:gd name="T3" fmla="*/ 39 h 104"/>
                  <a:gd name="T4" fmla="*/ 5 w 73"/>
                  <a:gd name="T5" fmla="*/ 82 h 104"/>
                  <a:gd name="T6" fmla="*/ 5 w 73"/>
                  <a:gd name="T7" fmla="*/ 100 h 104"/>
                  <a:gd name="T8" fmla="*/ 23 w 73"/>
                  <a:gd name="T9" fmla="*/ 99 h 104"/>
                  <a:gd name="T10" fmla="*/ 64 w 73"/>
                  <a:gd name="T11" fmla="*/ 53 h 104"/>
                  <a:gd name="T12" fmla="*/ 67 w 73"/>
                  <a:gd name="T13" fmla="*/ 47 h 104"/>
                  <a:gd name="T14" fmla="*/ 73 w 73"/>
                  <a:gd name="T15" fmla="*/ 19 h 104"/>
                  <a:gd name="T16" fmla="*/ 65 w 73"/>
                  <a:gd name="T17" fmla="*/ 10 h 104"/>
                  <a:gd name="T18" fmla="*/ 52 w 73"/>
                  <a:gd name="T19"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104">
                    <a:moveTo>
                      <a:pt x="52" y="0"/>
                    </a:moveTo>
                    <a:cubicBezTo>
                      <a:pt x="44" y="39"/>
                      <a:pt x="44" y="39"/>
                      <a:pt x="44" y="39"/>
                    </a:cubicBezTo>
                    <a:cubicBezTo>
                      <a:pt x="5" y="82"/>
                      <a:pt x="5" y="82"/>
                      <a:pt x="5" y="82"/>
                    </a:cubicBezTo>
                    <a:cubicBezTo>
                      <a:pt x="0" y="87"/>
                      <a:pt x="0" y="95"/>
                      <a:pt x="5" y="100"/>
                    </a:cubicBezTo>
                    <a:cubicBezTo>
                      <a:pt x="11" y="104"/>
                      <a:pt x="19" y="104"/>
                      <a:pt x="23" y="99"/>
                    </a:cubicBezTo>
                    <a:cubicBezTo>
                      <a:pt x="64" y="53"/>
                      <a:pt x="64" y="53"/>
                      <a:pt x="64" y="53"/>
                    </a:cubicBezTo>
                    <a:cubicBezTo>
                      <a:pt x="66" y="51"/>
                      <a:pt x="67" y="49"/>
                      <a:pt x="67" y="47"/>
                    </a:cubicBezTo>
                    <a:cubicBezTo>
                      <a:pt x="73" y="19"/>
                      <a:pt x="73" y="19"/>
                      <a:pt x="73" y="19"/>
                    </a:cubicBezTo>
                    <a:cubicBezTo>
                      <a:pt x="71" y="16"/>
                      <a:pt x="68" y="13"/>
                      <a:pt x="65" y="10"/>
                    </a:cubicBezTo>
                    <a:cubicBezTo>
                      <a:pt x="60" y="8"/>
                      <a:pt x="55" y="3"/>
                      <a:pt x="52" y="0"/>
                    </a:cubicBezTo>
                    <a:close/>
                  </a:path>
                </a:pathLst>
              </a:custGeom>
              <a:solidFill>
                <a:srgbClr val="0066CC"/>
              </a:solidFill>
              <a:ln>
                <a:noFill/>
              </a:ln>
            </p:spPr>
            <p:txBody>
              <a:bodyPr vert="horz" wrap="square" lIns="91410" tIns="45705" rIns="91410" bIns="45705" numCol="1" anchor="t" anchorCtr="0" compatLnSpc="1"/>
              <a:lstStyle/>
              <a:p>
                <a:endParaRPr lang="zh-CN" altLang="en-US" kern="0">
                  <a:latin typeface="方正中等线简体" panose="03000509000000000000" pitchFamily="65" charset="-122"/>
                  <a:ea typeface="方正中等线简体" panose="03000509000000000000" pitchFamily="65" charset="-122"/>
                </a:endParaRPr>
              </a:p>
            </p:txBody>
          </p:sp>
          <p:sp>
            <p:nvSpPr>
              <p:cNvPr id="20" name="Freeform 15"/>
              <p:cNvSpPr/>
              <p:nvPr/>
            </p:nvSpPr>
            <p:spPr bwMode="auto">
              <a:xfrm>
                <a:off x="5964238" y="2954338"/>
                <a:ext cx="257175" cy="169863"/>
              </a:xfrm>
              <a:custGeom>
                <a:avLst/>
                <a:gdLst>
                  <a:gd name="T0" fmla="*/ 3 w 68"/>
                  <a:gd name="T1" fmla="*/ 26 h 45"/>
                  <a:gd name="T2" fmla="*/ 0 w 68"/>
                  <a:gd name="T3" fmla="*/ 36 h 45"/>
                  <a:gd name="T4" fmla="*/ 23 w 68"/>
                  <a:gd name="T5" fmla="*/ 44 h 45"/>
                  <a:gd name="T6" fmla="*/ 32 w 68"/>
                  <a:gd name="T7" fmla="*/ 42 h 45"/>
                  <a:gd name="T8" fmla="*/ 62 w 68"/>
                  <a:gd name="T9" fmla="*/ 20 h 45"/>
                  <a:gd name="T10" fmla="*/ 65 w 68"/>
                  <a:gd name="T11" fmla="*/ 6 h 45"/>
                  <a:gd name="T12" fmla="*/ 50 w 68"/>
                  <a:gd name="T13" fmla="*/ 4 h 45"/>
                  <a:gd name="T14" fmla="*/ 24 w 68"/>
                  <a:gd name="T15" fmla="*/ 22 h 45"/>
                  <a:gd name="T16" fmla="*/ 1 w 68"/>
                  <a:gd name="T17" fmla="*/ 15 h 45"/>
                  <a:gd name="T18" fmla="*/ 3 w 68"/>
                  <a:gd name="T19" fmla="*/ 2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45">
                    <a:moveTo>
                      <a:pt x="3" y="26"/>
                    </a:moveTo>
                    <a:cubicBezTo>
                      <a:pt x="2" y="30"/>
                      <a:pt x="0" y="36"/>
                      <a:pt x="0" y="36"/>
                    </a:cubicBezTo>
                    <a:cubicBezTo>
                      <a:pt x="23" y="44"/>
                      <a:pt x="23" y="44"/>
                      <a:pt x="23" y="44"/>
                    </a:cubicBezTo>
                    <a:cubicBezTo>
                      <a:pt x="26" y="45"/>
                      <a:pt x="30" y="44"/>
                      <a:pt x="32" y="42"/>
                    </a:cubicBezTo>
                    <a:cubicBezTo>
                      <a:pt x="62" y="20"/>
                      <a:pt x="62" y="20"/>
                      <a:pt x="62" y="20"/>
                    </a:cubicBezTo>
                    <a:cubicBezTo>
                      <a:pt x="67" y="17"/>
                      <a:pt x="68" y="11"/>
                      <a:pt x="65" y="6"/>
                    </a:cubicBezTo>
                    <a:cubicBezTo>
                      <a:pt x="61" y="1"/>
                      <a:pt x="55" y="0"/>
                      <a:pt x="50" y="4"/>
                    </a:cubicBezTo>
                    <a:cubicBezTo>
                      <a:pt x="24" y="22"/>
                      <a:pt x="24" y="22"/>
                      <a:pt x="24" y="22"/>
                    </a:cubicBezTo>
                    <a:cubicBezTo>
                      <a:pt x="1" y="15"/>
                      <a:pt x="1" y="15"/>
                      <a:pt x="1" y="15"/>
                    </a:cubicBezTo>
                    <a:cubicBezTo>
                      <a:pt x="1" y="15"/>
                      <a:pt x="3" y="21"/>
                      <a:pt x="3" y="26"/>
                    </a:cubicBezTo>
                    <a:close/>
                  </a:path>
                </a:pathLst>
              </a:custGeom>
              <a:solidFill>
                <a:srgbClr val="0066CC"/>
              </a:solidFill>
              <a:ln>
                <a:noFill/>
              </a:ln>
            </p:spPr>
            <p:txBody>
              <a:bodyPr vert="horz" wrap="square" lIns="91410" tIns="45705" rIns="91410" bIns="45705" numCol="1" anchor="t" anchorCtr="0" compatLnSpc="1"/>
              <a:lstStyle/>
              <a:p>
                <a:endParaRPr lang="zh-CN" altLang="en-US" kern="0">
                  <a:latin typeface="方正中等线简体" panose="03000509000000000000" pitchFamily="65" charset="-122"/>
                  <a:ea typeface="方正中等线简体" panose="03000509000000000000" pitchFamily="65" charset="-122"/>
                </a:endParaRPr>
              </a:p>
            </p:txBody>
          </p:sp>
          <p:sp>
            <p:nvSpPr>
              <p:cNvPr id="21" name="Freeform 16"/>
              <p:cNvSpPr/>
              <p:nvPr/>
            </p:nvSpPr>
            <p:spPr bwMode="auto">
              <a:xfrm>
                <a:off x="5838825" y="2708275"/>
                <a:ext cx="169863" cy="230188"/>
              </a:xfrm>
              <a:custGeom>
                <a:avLst/>
                <a:gdLst>
                  <a:gd name="T0" fmla="*/ 28 w 45"/>
                  <a:gd name="T1" fmla="*/ 59 h 61"/>
                  <a:gd name="T2" fmla="*/ 45 w 45"/>
                  <a:gd name="T3" fmla="*/ 25 h 61"/>
                  <a:gd name="T4" fmla="*/ 25 w 45"/>
                  <a:gd name="T5" fmla="*/ 0 h 61"/>
                  <a:gd name="T6" fmla="*/ 0 w 45"/>
                  <a:gd name="T7" fmla="*/ 25 h 61"/>
                  <a:gd name="T8" fmla="*/ 28 w 45"/>
                  <a:gd name="T9" fmla="*/ 59 h 61"/>
                </a:gdLst>
                <a:ahLst/>
                <a:cxnLst>
                  <a:cxn ang="0">
                    <a:pos x="T0" y="T1"/>
                  </a:cxn>
                  <a:cxn ang="0">
                    <a:pos x="T2" y="T3"/>
                  </a:cxn>
                  <a:cxn ang="0">
                    <a:pos x="T4" y="T5"/>
                  </a:cxn>
                  <a:cxn ang="0">
                    <a:pos x="T6" y="T7"/>
                  </a:cxn>
                  <a:cxn ang="0">
                    <a:pos x="T8" y="T9"/>
                  </a:cxn>
                </a:cxnLst>
                <a:rect l="0" t="0" r="r" b="b"/>
                <a:pathLst>
                  <a:path w="45" h="61">
                    <a:moveTo>
                      <a:pt x="28" y="59"/>
                    </a:moveTo>
                    <a:cubicBezTo>
                      <a:pt x="41" y="57"/>
                      <a:pt x="44" y="40"/>
                      <a:pt x="45" y="25"/>
                    </a:cubicBezTo>
                    <a:cubicBezTo>
                      <a:pt x="45" y="11"/>
                      <a:pt x="35" y="1"/>
                      <a:pt x="25" y="0"/>
                    </a:cubicBezTo>
                    <a:cubicBezTo>
                      <a:pt x="11" y="0"/>
                      <a:pt x="1" y="11"/>
                      <a:pt x="0" y="25"/>
                    </a:cubicBezTo>
                    <a:cubicBezTo>
                      <a:pt x="2" y="49"/>
                      <a:pt x="18" y="61"/>
                      <a:pt x="28" y="59"/>
                    </a:cubicBezTo>
                    <a:close/>
                  </a:path>
                </a:pathLst>
              </a:custGeom>
              <a:solidFill>
                <a:srgbClr val="0066CC"/>
              </a:solidFill>
              <a:ln>
                <a:noFill/>
              </a:ln>
            </p:spPr>
            <p:txBody>
              <a:bodyPr vert="horz" wrap="square" lIns="91410" tIns="45705" rIns="91410" bIns="45705" numCol="1" anchor="t" anchorCtr="0" compatLnSpc="1"/>
              <a:lstStyle/>
              <a:p>
                <a:endParaRPr lang="zh-CN" altLang="en-US" kern="0">
                  <a:latin typeface="方正中等线简体" panose="03000509000000000000" pitchFamily="65" charset="-122"/>
                  <a:ea typeface="方正中等线简体" panose="03000509000000000000" pitchFamily="65" charset="-122"/>
                </a:endParaRPr>
              </a:p>
            </p:txBody>
          </p:sp>
          <p:sp>
            <p:nvSpPr>
              <p:cNvPr id="22" name="Freeform 17"/>
              <p:cNvSpPr/>
              <p:nvPr/>
            </p:nvSpPr>
            <p:spPr bwMode="auto">
              <a:xfrm>
                <a:off x="5527675" y="2938463"/>
                <a:ext cx="477838" cy="768350"/>
              </a:xfrm>
              <a:custGeom>
                <a:avLst/>
                <a:gdLst>
                  <a:gd name="T0" fmla="*/ 19 w 126"/>
                  <a:gd name="T1" fmla="*/ 47 h 203"/>
                  <a:gd name="T2" fmla="*/ 19 w 126"/>
                  <a:gd name="T3" fmla="*/ 46 h 203"/>
                  <a:gd name="T4" fmla="*/ 48 w 126"/>
                  <a:gd name="T5" fmla="*/ 24 h 203"/>
                  <a:gd name="T6" fmla="*/ 71 w 126"/>
                  <a:gd name="T7" fmla="*/ 24 h 203"/>
                  <a:gd name="T8" fmla="*/ 64 w 126"/>
                  <a:gd name="T9" fmla="*/ 27 h 203"/>
                  <a:gd name="T10" fmla="*/ 49 w 126"/>
                  <a:gd name="T11" fmla="*/ 87 h 203"/>
                  <a:gd name="T12" fmla="*/ 53 w 126"/>
                  <a:gd name="T13" fmla="*/ 91 h 203"/>
                  <a:gd name="T14" fmla="*/ 73 w 126"/>
                  <a:gd name="T15" fmla="*/ 113 h 203"/>
                  <a:gd name="T16" fmla="*/ 99 w 126"/>
                  <a:gd name="T17" fmla="*/ 140 h 203"/>
                  <a:gd name="T18" fmla="*/ 92 w 126"/>
                  <a:gd name="T19" fmla="*/ 187 h 203"/>
                  <a:gd name="T20" fmla="*/ 102 w 126"/>
                  <a:gd name="T21" fmla="*/ 202 h 203"/>
                  <a:gd name="T22" fmla="*/ 117 w 126"/>
                  <a:gd name="T23" fmla="*/ 190 h 203"/>
                  <a:gd name="T24" fmla="*/ 124 w 126"/>
                  <a:gd name="T25" fmla="*/ 140 h 203"/>
                  <a:gd name="T26" fmla="*/ 121 w 126"/>
                  <a:gd name="T27" fmla="*/ 127 h 203"/>
                  <a:gd name="T28" fmla="*/ 96 w 126"/>
                  <a:gd name="T29" fmla="*/ 96 h 203"/>
                  <a:gd name="T30" fmla="*/ 115 w 126"/>
                  <a:gd name="T31" fmla="*/ 28 h 203"/>
                  <a:gd name="T32" fmla="*/ 110 w 126"/>
                  <a:gd name="T33" fmla="*/ 12 h 203"/>
                  <a:gd name="T34" fmla="*/ 110 w 126"/>
                  <a:gd name="T35" fmla="*/ 15 h 203"/>
                  <a:gd name="T36" fmla="*/ 105 w 126"/>
                  <a:gd name="T37" fmla="*/ 43 h 203"/>
                  <a:gd name="T38" fmla="*/ 105 w 126"/>
                  <a:gd name="T39" fmla="*/ 18 h 203"/>
                  <a:gd name="T40" fmla="*/ 107 w 126"/>
                  <a:gd name="T41" fmla="*/ 14 h 203"/>
                  <a:gd name="T42" fmla="*/ 105 w 126"/>
                  <a:gd name="T43" fmla="*/ 9 h 203"/>
                  <a:gd name="T44" fmla="*/ 103 w 126"/>
                  <a:gd name="T45" fmla="*/ 8 h 203"/>
                  <a:gd name="T46" fmla="*/ 99 w 126"/>
                  <a:gd name="T47" fmla="*/ 12 h 203"/>
                  <a:gd name="T48" fmla="*/ 101 w 126"/>
                  <a:gd name="T49" fmla="*/ 17 h 203"/>
                  <a:gd name="T50" fmla="*/ 96 w 126"/>
                  <a:gd name="T51" fmla="*/ 36 h 203"/>
                  <a:gd name="T52" fmla="*/ 89 w 126"/>
                  <a:gd name="T53" fmla="*/ 1 h 203"/>
                  <a:gd name="T54" fmla="*/ 89 w 126"/>
                  <a:gd name="T55" fmla="*/ 1 h 203"/>
                  <a:gd name="T56" fmla="*/ 89 w 126"/>
                  <a:gd name="T57" fmla="*/ 1 h 203"/>
                  <a:gd name="T58" fmla="*/ 79 w 126"/>
                  <a:gd name="T59" fmla="*/ 0 h 203"/>
                  <a:gd name="T60" fmla="*/ 41 w 126"/>
                  <a:gd name="T61" fmla="*/ 4 h 203"/>
                  <a:gd name="T62" fmla="*/ 5 w 126"/>
                  <a:gd name="T63" fmla="*/ 31 h 203"/>
                  <a:gd name="T64" fmla="*/ 4 w 126"/>
                  <a:gd name="T65" fmla="*/ 46 h 203"/>
                  <a:gd name="T66" fmla="*/ 19 w 126"/>
                  <a:gd name="T67" fmla="*/ 47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6" h="203">
                    <a:moveTo>
                      <a:pt x="19" y="47"/>
                    </a:moveTo>
                    <a:cubicBezTo>
                      <a:pt x="19" y="46"/>
                      <a:pt x="19" y="46"/>
                      <a:pt x="19" y="46"/>
                    </a:cubicBezTo>
                    <a:cubicBezTo>
                      <a:pt x="19" y="46"/>
                      <a:pt x="46" y="24"/>
                      <a:pt x="48" y="24"/>
                    </a:cubicBezTo>
                    <a:cubicBezTo>
                      <a:pt x="49" y="23"/>
                      <a:pt x="71" y="24"/>
                      <a:pt x="71" y="24"/>
                    </a:cubicBezTo>
                    <a:cubicBezTo>
                      <a:pt x="64" y="27"/>
                      <a:pt x="64" y="27"/>
                      <a:pt x="64" y="27"/>
                    </a:cubicBezTo>
                    <a:cubicBezTo>
                      <a:pt x="60" y="42"/>
                      <a:pt x="50" y="73"/>
                      <a:pt x="49" y="87"/>
                    </a:cubicBezTo>
                    <a:cubicBezTo>
                      <a:pt x="49" y="89"/>
                      <a:pt x="53" y="90"/>
                      <a:pt x="53" y="91"/>
                    </a:cubicBezTo>
                    <a:cubicBezTo>
                      <a:pt x="53" y="94"/>
                      <a:pt x="57" y="105"/>
                      <a:pt x="73" y="113"/>
                    </a:cubicBezTo>
                    <a:cubicBezTo>
                      <a:pt x="77" y="118"/>
                      <a:pt x="98" y="139"/>
                      <a:pt x="99" y="140"/>
                    </a:cubicBezTo>
                    <a:cubicBezTo>
                      <a:pt x="99" y="140"/>
                      <a:pt x="92" y="187"/>
                      <a:pt x="92" y="187"/>
                    </a:cubicBezTo>
                    <a:cubicBezTo>
                      <a:pt x="91" y="195"/>
                      <a:pt x="95" y="201"/>
                      <a:pt x="102" y="202"/>
                    </a:cubicBezTo>
                    <a:cubicBezTo>
                      <a:pt x="109" y="203"/>
                      <a:pt x="115" y="198"/>
                      <a:pt x="117" y="190"/>
                    </a:cubicBezTo>
                    <a:cubicBezTo>
                      <a:pt x="117" y="190"/>
                      <a:pt x="123" y="141"/>
                      <a:pt x="124" y="140"/>
                    </a:cubicBezTo>
                    <a:cubicBezTo>
                      <a:pt x="126" y="132"/>
                      <a:pt x="123" y="129"/>
                      <a:pt x="121" y="127"/>
                    </a:cubicBezTo>
                    <a:cubicBezTo>
                      <a:pt x="120" y="124"/>
                      <a:pt x="96" y="97"/>
                      <a:pt x="96" y="96"/>
                    </a:cubicBezTo>
                    <a:cubicBezTo>
                      <a:pt x="100" y="59"/>
                      <a:pt x="115" y="34"/>
                      <a:pt x="115" y="28"/>
                    </a:cubicBezTo>
                    <a:cubicBezTo>
                      <a:pt x="114" y="17"/>
                      <a:pt x="110" y="12"/>
                      <a:pt x="110" y="12"/>
                    </a:cubicBezTo>
                    <a:cubicBezTo>
                      <a:pt x="110" y="15"/>
                      <a:pt x="110" y="15"/>
                      <a:pt x="110" y="15"/>
                    </a:cubicBezTo>
                    <a:cubicBezTo>
                      <a:pt x="110" y="31"/>
                      <a:pt x="105" y="43"/>
                      <a:pt x="105" y="43"/>
                    </a:cubicBezTo>
                    <a:cubicBezTo>
                      <a:pt x="105" y="43"/>
                      <a:pt x="106" y="24"/>
                      <a:pt x="105" y="18"/>
                    </a:cubicBezTo>
                    <a:cubicBezTo>
                      <a:pt x="106" y="16"/>
                      <a:pt x="107" y="14"/>
                      <a:pt x="107" y="14"/>
                    </a:cubicBezTo>
                    <a:cubicBezTo>
                      <a:pt x="105" y="9"/>
                      <a:pt x="105" y="9"/>
                      <a:pt x="105" y="9"/>
                    </a:cubicBezTo>
                    <a:cubicBezTo>
                      <a:pt x="105" y="9"/>
                      <a:pt x="104" y="9"/>
                      <a:pt x="103" y="8"/>
                    </a:cubicBezTo>
                    <a:cubicBezTo>
                      <a:pt x="101" y="9"/>
                      <a:pt x="99" y="12"/>
                      <a:pt x="99" y="12"/>
                    </a:cubicBezTo>
                    <a:cubicBezTo>
                      <a:pt x="99" y="12"/>
                      <a:pt x="99" y="14"/>
                      <a:pt x="101" y="17"/>
                    </a:cubicBezTo>
                    <a:cubicBezTo>
                      <a:pt x="100" y="18"/>
                      <a:pt x="99" y="26"/>
                      <a:pt x="96" y="36"/>
                    </a:cubicBezTo>
                    <a:cubicBezTo>
                      <a:pt x="96" y="9"/>
                      <a:pt x="91" y="3"/>
                      <a:pt x="89" y="1"/>
                    </a:cubicBezTo>
                    <a:cubicBezTo>
                      <a:pt x="89" y="1"/>
                      <a:pt x="89" y="1"/>
                      <a:pt x="89" y="1"/>
                    </a:cubicBezTo>
                    <a:cubicBezTo>
                      <a:pt x="89" y="1"/>
                      <a:pt x="89" y="1"/>
                      <a:pt x="89" y="1"/>
                    </a:cubicBezTo>
                    <a:cubicBezTo>
                      <a:pt x="87" y="0"/>
                      <a:pt x="79" y="0"/>
                      <a:pt x="79" y="0"/>
                    </a:cubicBezTo>
                    <a:cubicBezTo>
                      <a:pt x="72" y="1"/>
                      <a:pt x="58" y="2"/>
                      <a:pt x="41" y="4"/>
                    </a:cubicBezTo>
                    <a:cubicBezTo>
                      <a:pt x="40" y="4"/>
                      <a:pt x="5" y="31"/>
                      <a:pt x="5" y="31"/>
                    </a:cubicBezTo>
                    <a:cubicBezTo>
                      <a:pt x="0" y="35"/>
                      <a:pt x="0" y="41"/>
                      <a:pt x="4" y="46"/>
                    </a:cubicBezTo>
                    <a:cubicBezTo>
                      <a:pt x="8" y="50"/>
                      <a:pt x="14" y="50"/>
                      <a:pt x="19" y="47"/>
                    </a:cubicBezTo>
                    <a:close/>
                  </a:path>
                </a:pathLst>
              </a:custGeom>
              <a:solidFill>
                <a:srgbClr val="0066CC"/>
              </a:solidFill>
              <a:ln>
                <a:noFill/>
              </a:ln>
            </p:spPr>
            <p:txBody>
              <a:bodyPr vert="horz" wrap="square" lIns="91410" tIns="45705" rIns="91410" bIns="45705" numCol="1" anchor="t" anchorCtr="0" compatLnSpc="1"/>
              <a:lstStyle/>
              <a:p>
                <a:endParaRPr lang="zh-CN" altLang="en-US" kern="0">
                  <a:latin typeface="方正中等线简体" panose="03000509000000000000" pitchFamily="65" charset="-122"/>
                  <a:ea typeface="方正中等线简体" panose="03000509000000000000" pitchFamily="65" charset="-122"/>
                </a:endParaRPr>
              </a:p>
            </p:txBody>
          </p:sp>
          <p:sp>
            <p:nvSpPr>
              <p:cNvPr id="24" name="Freeform 18"/>
              <p:cNvSpPr>
                <a:spLocks noEditPoints="1"/>
              </p:cNvSpPr>
              <p:nvPr/>
            </p:nvSpPr>
            <p:spPr bwMode="auto">
              <a:xfrm>
                <a:off x="5964238" y="3468688"/>
                <a:ext cx="673100" cy="677863"/>
              </a:xfrm>
              <a:custGeom>
                <a:avLst/>
                <a:gdLst>
                  <a:gd name="T0" fmla="*/ 152 w 178"/>
                  <a:gd name="T1" fmla="*/ 51 h 179"/>
                  <a:gd name="T2" fmla="*/ 164 w 178"/>
                  <a:gd name="T3" fmla="*/ 40 h 179"/>
                  <a:gd name="T4" fmla="*/ 144 w 178"/>
                  <a:gd name="T5" fmla="*/ 18 h 179"/>
                  <a:gd name="T6" fmla="*/ 132 w 178"/>
                  <a:gd name="T7" fmla="*/ 30 h 179"/>
                  <a:gd name="T8" fmla="*/ 106 w 178"/>
                  <a:gd name="T9" fmla="*/ 18 h 179"/>
                  <a:gd name="T10" fmla="*/ 107 w 178"/>
                  <a:gd name="T11" fmla="*/ 1 h 179"/>
                  <a:gd name="T12" fmla="*/ 78 w 178"/>
                  <a:gd name="T13" fmla="*/ 0 h 179"/>
                  <a:gd name="T14" fmla="*/ 77 w 178"/>
                  <a:gd name="T15" fmla="*/ 17 h 179"/>
                  <a:gd name="T16" fmla="*/ 51 w 178"/>
                  <a:gd name="T17" fmla="*/ 27 h 179"/>
                  <a:gd name="T18" fmla="*/ 39 w 178"/>
                  <a:gd name="T19" fmla="*/ 15 h 179"/>
                  <a:gd name="T20" fmla="*/ 18 w 178"/>
                  <a:gd name="T21" fmla="*/ 34 h 179"/>
                  <a:gd name="T22" fmla="*/ 30 w 178"/>
                  <a:gd name="T23" fmla="*/ 47 h 179"/>
                  <a:gd name="T24" fmla="*/ 18 w 178"/>
                  <a:gd name="T25" fmla="*/ 72 h 179"/>
                  <a:gd name="T26" fmla="*/ 1 w 178"/>
                  <a:gd name="T27" fmla="*/ 72 h 179"/>
                  <a:gd name="T28" fmla="*/ 0 w 178"/>
                  <a:gd name="T29" fmla="*/ 101 h 179"/>
                  <a:gd name="T30" fmla="*/ 17 w 178"/>
                  <a:gd name="T31" fmla="*/ 101 h 179"/>
                  <a:gd name="T32" fmla="*/ 27 w 178"/>
                  <a:gd name="T33" fmla="*/ 128 h 179"/>
                  <a:gd name="T34" fmla="*/ 14 w 178"/>
                  <a:gd name="T35" fmla="*/ 139 h 179"/>
                  <a:gd name="T36" fmla="*/ 34 w 178"/>
                  <a:gd name="T37" fmla="*/ 160 h 179"/>
                  <a:gd name="T38" fmla="*/ 46 w 178"/>
                  <a:gd name="T39" fmla="*/ 149 h 179"/>
                  <a:gd name="T40" fmla="*/ 72 w 178"/>
                  <a:gd name="T41" fmla="*/ 161 h 179"/>
                  <a:gd name="T42" fmla="*/ 71 w 178"/>
                  <a:gd name="T43" fmla="*/ 178 h 179"/>
                  <a:gd name="T44" fmla="*/ 100 w 178"/>
                  <a:gd name="T45" fmla="*/ 179 h 179"/>
                  <a:gd name="T46" fmla="*/ 101 w 178"/>
                  <a:gd name="T47" fmla="*/ 162 h 179"/>
                  <a:gd name="T48" fmla="*/ 128 w 178"/>
                  <a:gd name="T49" fmla="*/ 152 h 179"/>
                  <a:gd name="T50" fmla="*/ 139 w 178"/>
                  <a:gd name="T51" fmla="*/ 164 h 179"/>
                  <a:gd name="T52" fmla="*/ 160 w 178"/>
                  <a:gd name="T53" fmla="*/ 145 h 179"/>
                  <a:gd name="T54" fmla="*/ 149 w 178"/>
                  <a:gd name="T55" fmla="*/ 132 h 179"/>
                  <a:gd name="T56" fmla="*/ 161 w 178"/>
                  <a:gd name="T57" fmla="*/ 107 h 179"/>
                  <a:gd name="T58" fmla="*/ 177 w 178"/>
                  <a:gd name="T59" fmla="*/ 107 h 179"/>
                  <a:gd name="T60" fmla="*/ 178 w 178"/>
                  <a:gd name="T61" fmla="*/ 78 h 179"/>
                  <a:gd name="T62" fmla="*/ 162 w 178"/>
                  <a:gd name="T63" fmla="*/ 78 h 179"/>
                  <a:gd name="T64" fmla="*/ 152 w 178"/>
                  <a:gd name="T65" fmla="*/ 51 h 179"/>
                  <a:gd name="T66" fmla="*/ 121 w 178"/>
                  <a:gd name="T67" fmla="*/ 124 h 179"/>
                  <a:gd name="T68" fmla="*/ 87 w 178"/>
                  <a:gd name="T69" fmla="*/ 137 h 179"/>
                  <a:gd name="T70" fmla="*/ 55 w 178"/>
                  <a:gd name="T71" fmla="*/ 122 h 179"/>
                  <a:gd name="T72" fmla="*/ 42 w 178"/>
                  <a:gd name="T73" fmla="*/ 88 h 179"/>
                  <a:gd name="T74" fmla="*/ 57 w 178"/>
                  <a:gd name="T75" fmla="*/ 55 h 179"/>
                  <a:gd name="T76" fmla="*/ 91 w 178"/>
                  <a:gd name="T77" fmla="*/ 43 h 179"/>
                  <a:gd name="T78" fmla="*/ 124 w 178"/>
                  <a:gd name="T79" fmla="*/ 58 h 179"/>
                  <a:gd name="T80" fmla="*/ 136 w 178"/>
                  <a:gd name="T81" fmla="*/ 92 h 179"/>
                  <a:gd name="T82" fmla="*/ 121 w 178"/>
                  <a:gd name="T83" fmla="*/ 12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8" h="179">
                    <a:moveTo>
                      <a:pt x="152" y="51"/>
                    </a:moveTo>
                    <a:cubicBezTo>
                      <a:pt x="164" y="40"/>
                      <a:pt x="164" y="40"/>
                      <a:pt x="164" y="40"/>
                    </a:cubicBezTo>
                    <a:cubicBezTo>
                      <a:pt x="144" y="18"/>
                      <a:pt x="144" y="18"/>
                      <a:pt x="144" y="18"/>
                    </a:cubicBezTo>
                    <a:cubicBezTo>
                      <a:pt x="132" y="30"/>
                      <a:pt x="132" y="30"/>
                      <a:pt x="132" y="30"/>
                    </a:cubicBezTo>
                    <a:cubicBezTo>
                      <a:pt x="124" y="25"/>
                      <a:pt x="116" y="21"/>
                      <a:pt x="106" y="18"/>
                    </a:cubicBezTo>
                    <a:cubicBezTo>
                      <a:pt x="107" y="1"/>
                      <a:pt x="107" y="1"/>
                      <a:pt x="107" y="1"/>
                    </a:cubicBezTo>
                    <a:cubicBezTo>
                      <a:pt x="78" y="0"/>
                      <a:pt x="78" y="0"/>
                      <a:pt x="78" y="0"/>
                    </a:cubicBezTo>
                    <a:cubicBezTo>
                      <a:pt x="77" y="17"/>
                      <a:pt x="77" y="17"/>
                      <a:pt x="77" y="17"/>
                    </a:cubicBezTo>
                    <a:cubicBezTo>
                      <a:pt x="68" y="19"/>
                      <a:pt x="59" y="22"/>
                      <a:pt x="51" y="27"/>
                    </a:cubicBezTo>
                    <a:cubicBezTo>
                      <a:pt x="39" y="15"/>
                      <a:pt x="39" y="15"/>
                      <a:pt x="39" y="15"/>
                    </a:cubicBezTo>
                    <a:cubicBezTo>
                      <a:pt x="18" y="34"/>
                      <a:pt x="18" y="34"/>
                      <a:pt x="18" y="34"/>
                    </a:cubicBezTo>
                    <a:cubicBezTo>
                      <a:pt x="30" y="47"/>
                      <a:pt x="30" y="47"/>
                      <a:pt x="30" y="47"/>
                    </a:cubicBezTo>
                    <a:cubicBezTo>
                      <a:pt x="24" y="54"/>
                      <a:pt x="20" y="63"/>
                      <a:pt x="18" y="72"/>
                    </a:cubicBezTo>
                    <a:cubicBezTo>
                      <a:pt x="1" y="72"/>
                      <a:pt x="1" y="72"/>
                      <a:pt x="1" y="72"/>
                    </a:cubicBezTo>
                    <a:cubicBezTo>
                      <a:pt x="0" y="101"/>
                      <a:pt x="0" y="101"/>
                      <a:pt x="0" y="101"/>
                    </a:cubicBezTo>
                    <a:cubicBezTo>
                      <a:pt x="17" y="101"/>
                      <a:pt x="17" y="101"/>
                      <a:pt x="17" y="101"/>
                    </a:cubicBezTo>
                    <a:cubicBezTo>
                      <a:pt x="18" y="111"/>
                      <a:pt x="22" y="120"/>
                      <a:pt x="27" y="128"/>
                    </a:cubicBezTo>
                    <a:cubicBezTo>
                      <a:pt x="14" y="139"/>
                      <a:pt x="14" y="139"/>
                      <a:pt x="14" y="139"/>
                    </a:cubicBezTo>
                    <a:cubicBezTo>
                      <a:pt x="34" y="160"/>
                      <a:pt x="34" y="160"/>
                      <a:pt x="34" y="160"/>
                    </a:cubicBezTo>
                    <a:cubicBezTo>
                      <a:pt x="46" y="149"/>
                      <a:pt x="46" y="149"/>
                      <a:pt x="46" y="149"/>
                    </a:cubicBezTo>
                    <a:cubicBezTo>
                      <a:pt x="54" y="155"/>
                      <a:pt x="63" y="159"/>
                      <a:pt x="72" y="161"/>
                    </a:cubicBezTo>
                    <a:cubicBezTo>
                      <a:pt x="71" y="178"/>
                      <a:pt x="71" y="178"/>
                      <a:pt x="71" y="178"/>
                    </a:cubicBezTo>
                    <a:cubicBezTo>
                      <a:pt x="100" y="179"/>
                      <a:pt x="100" y="179"/>
                      <a:pt x="100" y="179"/>
                    </a:cubicBezTo>
                    <a:cubicBezTo>
                      <a:pt x="101" y="162"/>
                      <a:pt x="101" y="162"/>
                      <a:pt x="101" y="162"/>
                    </a:cubicBezTo>
                    <a:cubicBezTo>
                      <a:pt x="111" y="161"/>
                      <a:pt x="120" y="157"/>
                      <a:pt x="128" y="152"/>
                    </a:cubicBezTo>
                    <a:cubicBezTo>
                      <a:pt x="139" y="164"/>
                      <a:pt x="139" y="164"/>
                      <a:pt x="139" y="164"/>
                    </a:cubicBezTo>
                    <a:cubicBezTo>
                      <a:pt x="160" y="145"/>
                      <a:pt x="160" y="145"/>
                      <a:pt x="160" y="145"/>
                    </a:cubicBezTo>
                    <a:cubicBezTo>
                      <a:pt x="149" y="132"/>
                      <a:pt x="149" y="132"/>
                      <a:pt x="149" y="132"/>
                    </a:cubicBezTo>
                    <a:cubicBezTo>
                      <a:pt x="154" y="125"/>
                      <a:pt x="158" y="116"/>
                      <a:pt x="161" y="107"/>
                    </a:cubicBezTo>
                    <a:cubicBezTo>
                      <a:pt x="177" y="107"/>
                      <a:pt x="177" y="107"/>
                      <a:pt x="177" y="107"/>
                    </a:cubicBezTo>
                    <a:cubicBezTo>
                      <a:pt x="178" y="78"/>
                      <a:pt x="178" y="78"/>
                      <a:pt x="178" y="78"/>
                    </a:cubicBezTo>
                    <a:cubicBezTo>
                      <a:pt x="162" y="78"/>
                      <a:pt x="162" y="78"/>
                      <a:pt x="162" y="78"/>
                    </a:cubicBezTo>
                    <a:cubicBezTo>
                      <a:pt x="160" y="68"/>
                      <a:pt x="157" y="59"/>
                      <a:pt x="152" y="51"/>
                    </a:cubicBezTo>
                    <a:close/>
                    <a:moveTo>
                      <a:pt x="121" y="124"/>
                    </a:moveTo>
                    <a:cubicBezTo>
                      <a:pt x="112" y="133"/>
                      <a:pt x="101" y="138"/>
                      <a:pt x="87" y="137"/>
                    </a:cubicBezTo>
                    <a:cubicBezTo>
                      <a:pt x="74" y="137"/>
                      <a:pt x="63" y="131"/>
                      <a:pt x="55" y="122"/>
                    </a:cubicBezTo>
                    <a:cubicBezTo>
                      <a:pt x="46" y="113"/>
                      <a:pt x="41" y="101"/>
                      <a:pt x="42" y="88"/>
                    </a:cubicBezTo>
                    <a:cubicBezTo>
                      <a:pt x="42" y="75"/>
                      <a:pt x="48" y="63"/>
                      <a:pt x="57" y="55"/>
                    </a:cubicBezTo>
                    <a:cubicBezTo>
                      <a:pt x="66" y="47"/>
                      <a:pt x="78" y="42"/>
                      <a:pt x="91" y="43"/>
                    </a:cubicBezTo>
                    <a:cubicBezTo>
                      <a:pt x="104" y="43"/>
                      <a:pt x="116" y="49"/>
                      <a:pt x="124" y="58"/>
                    </a:cubicBezTo>
                    <a:cubicBezTo>
                      <a:pt x="132" y="67"/>
                      <a:pt x="137" y="78"/>
                      <a:pt x="136" y="92"/>
                    </a:cubicBezTo>
                    <a:cubicBezTo>
                      <a:pt x="136" y="105"/>
                      <a:pt x="130" y="116"/>
                      <a:pt x="121" y="124"/>
                    </a:cubicBezTo>
                    <a:close/>
                  </a:path>
                </a:pathLst>
              </a:custGeom>
              <a:solidFill>
                <a:srgbClr val="0066CC"/>
              </a:solidFill>
              <a:ln>
                <a:noFill/>
              </a:ln>
            </p:spPr>
            <p:txBody>
              <a:bodyPr vert="horz" wrap="square" lIns="91410" tIns="45705" rIns="91410" bIns="45705" numCol="1" anchor="t" anchorCtr="0" compatLnSpc="1"/>
              <a:lstStyle/>
              <a:p>
                <a:endParaRPr lang="zh-CN" altLang="en-US" kern="0">
                  <a:latin typeface="方正中等线简体" panose="03000509000000000000" pitchFamily="65" charset="-122"/>
                  <a:ea typeface="方正中等线简体" panose="03000509000000000000" pitchFamily="65" charset="-122"/>
                </a:endParaRPr>
              </a:p>
            </p:txBody>
          </p:sp>
          <p:sp>
            <p:nvSpPr>
              <p:cNvPr id="25" name="Freeform 19"/>
              <p:cNvSpPr>
                <a:spLocks noEditPoints="1"/>
              </p:cNvSpPr>
              <p:nvPr/>
            </p:nvSpPr>
            <p:spPr bwMode="auto">
              <a:xfrm>
                <a:off x="5546725" y="3736975"/>
                <a:ext cx="412750" cy="412750"/>
              </a:xfrm>
              <a:custGeom>
                <a:avLst/>
                <a:gdLst>
                  <a:gd name="T0" fmla="*/ 109 w 109"/>
                  <a:gd name="T1" fmla="*/ 59 h 109"/>
                  <a:gd name="T2" fmla="*/ 107 w 109"/>
                  <a:gd name="T3" fmla="*/ 41 h 109"/>
                  <a:gd name="T4" fmla="*/ 97 w 109"/>
                  <a:gd name="T5" fmla="*/ 42 h 109"/>
                  <a:gd name="T6" fmla="*/ 89 w 109"/>
                  <a:gd name="T7" fmla="*/ 27 h 109"/>
                  <a:gd name="T8" fmla="*/ 96 w 109"/>
                  <a:gd name="T9" fmla="*/ 19 h 109"/>
                  <a:gd name="T10" fmla="*/ 82 w 109"/>
                  <a:gd name="T11" fmla="*/ 8 h 109"/>
                  <a:gd name="T12" fmla="*/ 76 w 109"/>
                  <a:gd name="T13" fmla="*/ 16 h 109"/>
                  <a:gd name="T14" fmla="*/ 59 w 109"/>
                  <a:gd name="T15" fmla="*/ 10 h 109"/>
                  <a:gd name="T16" fmla="*/ 58 w 109"/>
                  <a:gd name="T17" fmla="*/ 0 h 109"/>
                  <a:gd name="T18" fmla="*/ 41 w 109"/>
                  <a:gd name="T19" fmla="*/ 1 h 109"/>
                  <a:gd name="T20" fmla="*/ 42 w 109"/>
                  <a:gd name="T21" fmla="*/ 12 h 109"/>
                  <a:gd name="T22" fmla="*/ 27 w 109"/>
                  <a:gd name="T23" fmla="*/ 20 h 109"/>
                  <a:gd name="T24" fmla="*/ 19 w 109"/>
                  <a:gd name="T25" fmla="*/ 13 h 109"/>
                  <a:gd name="T26" fmla="*/ 7 w 109"/>
                  <a:gd name="T27" fmla="*/ 27 h 109"/>
                  <a:gd name="T28" fmla="*/ 15 w 109"/>
                  <a:gd name="T29" fmla="*/ 33 h 109"/>
                  <a:gd name="T30" fmla="*/ 10 w 109"/>
                  <a:gd name="T31" fmla="*/ 50 h 109"/>
                  <a:gd name="T32" fmla="*/ 0 w 109"/>
                  <a:gd name="T33" fmla="*/ 50 h 109"/>
                  <a:gd name="T34" fmla="*/ 1 w 109"/>
                  <a:gd name="T35" fmla="*/ 68 h 109"/>
                  <a:gd name="T36" fmla="*/ 11 w 109"/>
                  <a:gd name="T37" fmla="*/ 67 h 109"/>
                  <a:gd name="T38" fmla="*/ 19 w 109"/>
                  <a:gd name="T39" fmla="*/ 83 h 109"/>
                  <a:gd name="T40" fmla="*/ 13 w 109"/>
                  <a:gd name="T41" fmla="*/ 90 h 109"/>
                  <a:gd name="T42" fmla="*/ 26 w 109"/>
                  <a:gd name="T43" fmla="*/ 102 h 109"/>
                  <a:gd name="T44" fmla="*/ 33 w 109"/>
                  <a:gd name="T45" fmla="*/ 94 h 109"/>
                  <a:gd name="T46" fmla="*/ 49 w 109"/>
                  <a:gd name="T47" fmla="*/ 99 h 109"/>
                  <a:gd name="T48" fmla="*/ 50 w 109"/>
                  <a:gd name="T49" fmla="*/ 109 h 109"/>
                  <a:gd name="T50" fmla="*/ 68 w 109"/>
                  <a:gd name="T51" fmla="*/ 108 h 109"/>
                  <a:gd name="T52" fmla="*/ 67 w 109"/>
                  <a:gd name="T53" fmla="*/ 98 h 109"/>
                  <a:gd name="T54" fmla="*/ 82 w 109"/>
                  <a:gd name="T55" fmla="*/ 90 h 109"/>
                  <a:gd name="T56" fmla="*/ 90 w 109"/>
                  <a:gd name="T57" fmla="*/ 96 h 109"/>
                  <a:gd name="T58" fmla="*/ 101 w 109"/>
                  <a:gd name="T59" fmla="*/ 83 h 109"/>
                  <a:gd name="T60" fmla="*/ 94 w 109"/>
                  <a:gd name="T61" fmla="*/ 76 h 109"/>
                  <a:gd name="T62" fmla="*/ 99 w 109"/>
                  <a:gd name="T63" fmla="*/ 60 h 109"/>
                  <a:gd name="T64" fmla="*/ 109 w 109"/>
                  <a:gd name="T65" fmla="*/ 59 h 109"/>
                  <a:gd name="T66" fmla="*/ 76 w 109"/>
                  <a:gd name="T67" fmla="*/ 73 h 109"/>
                  <a:gd name="T68" fmla="*/ 57 w 109"/>
                  <a:gd name="T69" fmla="*/ 84 h 109"/>
                  <a:gd name="T70" fmla="*/ 36 w 109"/>
                  <a:gd name="T71" fmla="*/ 77 h 109"/>
                  <a:gd name="T72" fmla="*/ 26 w 109"/>
                  <a:gd name="T73" fmla="*/ 57 h 109"/>
                  <a:gd name="T74" fmla="*/ 32 w 109"/>
                  <a:gd name="T75" fmla="*/ 36 h 109"/>
                  <a:gd name="T76" fmla="*/ 52 w 109"/>
                  <a:gd name="T77" fmla="*/ 26 h 109"/>
                  <a:gd name="T78" fmla="*/ 73 w 109"/>
                  <a:gd name="T79" fmla="*/ 33 h 109"/>
                  <a:gd name="T80" fmla="*/ 83 w 109"/>
                  <a:gd name="T81" fmla="*/ 52 h 109"/>
                  <a:gd name="T82" fmla="*/ 76 w 109"/>
                  <a:gd name="T83" fmla="*/ 7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9" h="109">
                    <a:moveTo>
                      <a:pt x="109" y="59"/>
                    </a:moveTo>
                    <a:cubicBezTo>
                      <a:pt x="107" y="41"/>
                      <a:pt x="107" y="41"/>
                      <a:pt x="107" y="41"/>
                    </a:cubicBezTo>
                    <a:cubicBezTo>
                      <a:pt x="97" y="42"/>
                      <a:pt x="97" y="42"/>
                      <a:pt x="97" y="42"/>
                    </a:cubicBezTo>
                    <a:cubicBezTo>
                      <a:pt x="96" y="36"/>
                      <a:pt x="93" y="31"/>
                      <a:pt x="89" y="27"/>
                    </a:cubicBezTo>
                    <a:cubicBezTo>
                      <a:pt x="96" y="19"/>
                      <a:pt x="96" y="19"/>
                      <a:pt x="96" y="19"/>
                    </a:cubicBezTo>
                    <a:cubicBezTo>
                      <a:pt x="82" y="8"/>
                      <a:pt x="82" y="8"/>
                      <a:pt x="82" y="8"/>
                    </a:cubicBezTo>
                    <a:cubicBezTo>
                      <a:pt x="76" y="16"/>
                      <a:pt x="76" y="16"/>
                      <a:pt x="76" y="16"/>
                    </a:cubicBezTo>
                    <a:cubicBezTo>
                      <a:pt x="71" y="13"/>
                      <a:pt x="65" y="11"/>
                      <a:pt x="59" y="10"/>
                    </a:cubicBezTo>
                    <a:cubicBezTo>
                      <a:pt x="58" y="0"/>
                      <a:pt x="58" y="0"/>
                      <a:pt x="58" y="0"/>
                    </a:cubicBezTo>
                    <a:cubicBezTo>
                      <a:pt x="41" y="1"/>
                      <a:pt x="41" y="1"/>
                      <a:pt x="41" y="1"/>
                    </a:cubicBezTo>
                    <a:cubicBezTo>
                      <a:pt x="42" y="12"/>
                      <a:pt x="42" y="12"/>
                      <a:pt x="42" y="12"/>
                    </a:cubicBezTo>
                    <a:cubicBezTo>
                      <a:pt x="36" y="14"/>
                      <a:pt x="31" y="16"/>
                      <a:pt x="27" y="20"/>
                    </a:cubicBezTo>
                    <a:cubicBezTo>
                      <a:pt x="19" y="13"/>
                      <a:pt x="19" y="13"/>
                      <a:pt x="19" y="13"/>
                    </a:cubicBezTo>
                    <a:cubicBezTo>
                      <a:pt x="7" y="27"/>
                      <a:pt x="7" y="27"/>
                      <a:pt x="7" y="27"/>
                    </a:cubicBezTo>
                    <a:cubicBezTo>
                      <a:pt x="15" y="33"/>
                      <a:pt x="15" y="33"/>
                      <a:pt x="15" y="33"/>
                    </a:cubicBezTo>
                    <a:cubicBezTo>
                      <a:pt x="12" y="38"/>
                      <a:pt x="11" y="44"/>
                      <a:pt x="10" y="50"/>
                    </a:cubicBezTo>
                    <a:cubicBezTo>
                      <a:pt x="0" y="50"/>
                      <a:pt x="0" y="50"/>
                      <a:pt x="0" y="50"/>
                    </a:cubicBezTo>
                    <a:cubicBezTo>
                      <a:pt x="1" y="68"/>
                      <a:pt x="1" y="68"/>
                      <a:pt x="1" y="68"/>
                    </a:cubicBezTo>
                    <a:cubicBezTo>
                      <a:pt x="11" y="67"/>
                      <a:pt x="11" y="67"/>
                      <a:pt x="11" y="67"/>
                    </a:cubicBezTo>
                    <a:cubicBezTo>
                      <a:pt x="13" y="73"/>
                      <a:pt x="16" y="78"/>
                      <a:pt x="19" y="83"/>
                    </a:cubicBezTo>
                    <a:cubicBezTo>
                      <a:pt x="13" y="90"/>
                      <a:pt x="13" y="90"/>
                      <a:pt x="13" y="90"/>
                    </a:cubicBezTo>
                    <a:cubicBezTo>
                      <a:pt x="26" y="102"/>
                      <a:pt x="26" y="102"/>
                      <a:pt x="26" y="102"/>
                    </a:cubicBezTo>
                    <a:cubicBezTo>
                      <a:pt x="33" y="94"/>
                      <a:pt x="33" y="94"/>
                      <a:pt x="33" y="94"/>
                    </a:cubicBezTo>
                    <a:cubicBezTo>
                      <a:pt x="38" y="97"/>
                      <a:pt x="43" y="99"/>
                      <a:pt x="49" y="99"/>
                    </a:cubicBezTo>
                    <a:cubicBezTo>
                      <a:pt x="50" y="109"/>
                      <a:pt x="50" y="109"/>
                      <a:pt x="50" y="109"/>
                    </a:cubicBezTo>
                    <a:cubicBezTo>
                      <a:pt x="68" y="108"/>
                      <a:pt x="68" y="108"/>
                      <a:pt x="68" y="108"/>
                    </a:cubicBezTo>
                    <a:cubicBezTo>
                      <a:pt x="67" y="98"/>
                      <a:pt x="67" y="98"/>
                      <a:pt x="67" y="98"/>
                    </a:cubicBezTo>
                    <a:cubicBezTo>
                      <a:pt x="73" y="96"/>
                      <a:pt x="78" y="93"/>
                      <a:pt x="82" y="90"/>
                    </a:cubicBezTo>
                    <a:cubicBezTo>
                      <a:pt x="90" y="96"/>
                      <a:pt x="90" y="96"/>
                      <a:pt x="90" y="96"/>
                    </a:cubicBezTo>
                    <a:cubicBezTo>
                      <a:pt x="101" y="83"/>
                      <a:pt x="101" y="83"/>
                      <a:pt x="101" y="83"/>
                    </a:cubicBezTo>
                    <a:cubicBezTo>
                      <a:pt x="94" y="76"/>
                      <a:pt x="94" y="76"/>
                      <a:pt x="94" y="76"/>
                    </a:cubicBezTo>
                    <a:cubicBezTo>
                      <a:pt x="96" y="71"/>
                      <a:pt x="98" y="66"/>
                      <a:pt x="99" y="60"/>
                    </a:cubicBezTo>
                    <a:lnTo>
                      <a:pt x="109" y="59"/>
                    </a:lnTo>
                    <a:close/>
                    <a:moveTo>
                      <a:pt x="76" y="73"/>
                    </a:moveTo>
                    <a:cubicBezTo>
                      <a:pt x="72" y="79"/>
                      <a:pt x="65" y="83"/>
                      <a:pt x="57" y="84"/>
                    </a:cubicBezTo>
                    <a:cubicBezTo>
                      <a:pt x="49" y="84"/>
                      <a:pt x="41" y="82"/>
                      <a:pt x="36" y="77"/>
                    </a:cubicBezTo>
                    <a:cubicBezTo>
                      <a:pt x="30" y="72"/>
                      <a:pt x="26" y="65"/>
                      <a:pt x="26" y="57"/>
                    </a:cubicBezTo>
                    <a:cubicBezTo>
                      <a:pt x="25" y="49"/>
                      <a:pt x="28" y="42"/>
                      <a:pt x="32" y="36"/>
                    </a:cubicBezTo>
                    <a:cubicBezTo>
                      <a:pt x="37" y="31"/>
                      <a:pt x="44" y="27"/>
                      <a:pt x="52" y="26"/>
                    </a:cubicBezTo>
                    <a:cubicBezTo>
                      <a:pt x="60" y="25"/>
                      <a:pt x="67" y="28"/>
                      <a:pt x="73" y="33"/>
                    </a:cubicBezTo>
                    <a:cubicBezTo>
                      <a:pt x="79" y="38"/>
                      <a:pt x="82" y="44"/>
                      <a:pt x="83" y="52"/>
                    </a:cubicBezTo>
                    <a:cubicBezTo>
                      <a:pt x="84" y="60"/>
                      <a:pt x="81" y="68"/>
                      <a:pt x="76" y="73"/>
                    </a:cubicBezTo>
                    <a:close/>
                  </a:path>
                </a:pathLst>
              </a:custGeom>
              <a:solidFill>
                <a:srgbClr val="0066CC"/>
              </a:solidFill>
              <a:ln>
                <a:noFill/>
              </a:ln>
            </p:spPr>
            <p:txBody>
              <a:bodyPr vert="horz" wrap="square" lIns="91410" tIns="45705" rIns="91410" bIns="45705" numCol="1" anchor="t" anchorCtr="0" compatLnSpc="1"/>
              <a:lstStyle/>
              <a:p>
                <a:endParaRPr lang="zh-CN" altLang="en-US" kern="0">
                  <a:latin typeface="方正中等线简体" panose="03000509000000000000" pitchFamily="65" charset="-122"/>
                  <a:ea typeface="方正中等线简体" panose="03000509000000000000" pitchFamily="65" charset="-122"/>
                </a:endParaRPr>
              </a:p>
            </p:txBody>
          </p:sp>
          <p:sp>
            <p:nvSpPr>
              <p:cNvPr id="26" name="Freeform 20"/>
              <p:cNvSpPr>
                <a:spLocks noEditPoints="1"/>
              </p:cNvSpPr>
              <p:nvPr/>
            </p:nvSpPr>
            <p:spPr bwMode="auto">
              <a:xfrm>
                <a:off x="6254750" y="3060700"/>
                <a:ext cx="412750" cy="415925"/>
              </a:xfrm>
              <a:custGeom>
                <a:avLst/>
                <a:gdLst>
                  <a:gd name="T0" fmla="*/ 99 w 109"/>
                  <a:gd name="T1" fmla="*/ 50 h 110"/>
                  <a:gd name="T2" fmla="*/ 94 w 109"/>
                  <a:gd name="T3" fmla="*/ 34 h 110"/>
                  <a:gd name="T4" fmla="*/ 102 w 109"/>
                  <a:gd name="T5" fmla="*/ 27 h 110"/>
                  <a:gd name="T6" fmla="*/ 91 w 109"/>
                  <a:gd name="T7" fmla="*/ 13 h 110"/>
                  <a:gd name="T8" fmla="*/ 83 w 109"/>
                  <a:gd name="T9" fmla="*/ 20 h 110"/>
                  <a:gd name="T10" fmla="*/ 67 w 109"/>
                  <a:gd name="T11" fmla="*/ 12 h 110"/>
                  <a:gd name="T12" fmla="*/ 68 w 109"/>
                  <a:gd name="T13" fmla="*/ 2 h 110"/>
                  <a:gd name="T14" fmla="*/ 51 w 109"/>
                  <a:gd name="T15" fmla="*/ 0 h 110"/>
                  <a:gd name="T16" fmla="*/ 50 w 109"/>
                  <a:gd name="T17" fmla="*/ 10 h 110"/>
                  <a:gd name="T18" fmla="*/ 33 w 109"/>
                  <a:gd name="T19" fmla="*/ 16 h 110"/>
                  <a:gd name="T20" fmla="*/ 27 w 109"/>
                  <a:gd name="T21" fmla="*/ 7 h 110"/>
                  <a:gd name="T22" fmla="*/ 13 w 109"/>
                  <a:gd name="T23" fmla="*/ 19 h 110"/>
                  <a:gd name="T24" fmla="*/ 20 w 109"/>
                  <a:gd name="T25" fmla="*/ 27 h 110"/>
                  <a:gd name="T26" fmla="*/ 12 w 109"/>
                  <a:gd name="T27" fmla="*/ 42 h 110"/>
                  <a:gd name="T28" fmla="*/ 1 w 109"/>
                  <a:gd name="T29" fmla="*/ 41 h 110"/>
                  <a:gd name="T30" fmla="*/ 0 w 109"/>
                  <a:gd name="T31" fmla="*/ 59 h 110"/>
                  <a:gd name="T32" fmla="*/ 10 w 109"/>
                  <a:gd name="T33" fmla="*/ 60 h 110"/>
                  <a:gd name="T34" fmla="*/ 15 w 109"/>
                  <a:gd name="T35" fmla="*/ 76 h 110"/>
                  <a:gd name="T36" fmla="*/ 7 w 109"/>
                  <a:gd name="T37" fmla="*/ 83 h 110"/>
                  <a:gd name="T38" fmla="*/ 18 w 109"/>
                  <a:gd name="T39" fmla="*/ 96 h 110"/>
                  <a:gd name="T40" fmla="*/ 26 w 109"/>
                  <a:gd name="T41" fmla="*/ 90 h 110"/>
                  <a:gd name="T42" fmla="*/ 42 w 109"/>
                  <a:gd name="T43" fmla="*/ 98 h 110"/>
                  <a:gd name="T44" fmla="*/ 41 w 109"/>
                  <a:gd name="T45" fmla="*/ 108 h 110"/>
                  <a:gd name="T46" fmla="*/ 58 w 109"/>
                  <a:gd name="T47" fmla="*/ 110 h 110"/>
                  <a:gd name="T48" fmla="*/ 59 w 109"/>
                  <a:gd name="T49" fmla="*/ 100 h 110"/>
                  <a:gd name="T50" fmla="*/ 76 w 109"/>
                  <a:gd name="T51" fmla="*/ 94 h 110"/>
                  <a:gd name="T52" fmla="*/ 82 w 109"/>
                  <a:gd name="T53" fmla="*/ 102 h 110"/>
                  <a:gd name="T54" fmla="*/ 96 w 109"/>
                  <a:gd name="T55" fmla="*/ 91 h 110"/>
                  <a:gd name="T56" fmla="*/ 89 w 109"/>
                  <a:gd name="T57" fmla="*/ 83 h 110"/>
                  <a:gd name="T58" fmla="*/ 98 w 109"/>
                  <a:gd name="T59" fmla="*/ 68 h 110"/>
                  <a:gd name="T60" fmla="*/ 108 w 109"/>
                  <a:gd name="T61" fmla="*/ 69 h 110"/>
                  <a:gd name="T62" fmla="*/ 109 w 109"/>
                  <a:gd name="T63" fmla="*/ 51 h 110"/>
                  <a:gd name="T64" fmla="*/ 99 w 109"/>
                  <a:gd name="T65" fmla="*/ 50 h 110"/>
                  <a:gd name="T66" fmla="*/ 83 w 109"/>
                  <a:gd name="T67" fmla="*/ 58 h 110"/>
                  <a:gd name="T68" fmla="*/ 73 w 109"/>
                  <a:gd name="T69" fmla="*/ 77 h 110"/>
                  <a:gd name="T70" fmla="*/ 52 w 109"/>
                  <a:gd name="T71" fmla="*/ 84 h 110"/>
                  <a:gd name="T72" fmla="*/ 32 w 109"/>
                  <a:gd name="T73" fmla="*/ 73 h 110"/>
                  <a:gd name="T74" fmla="*/ 26 w 109"/>
                  <a:gd name="T75" fmla="*/ 52 h 110"/>
                  <a:gd name="T76" fmla="*/ 36 w 109"/>
                  <a:gd name="T77" fmla="*/ 33 h 110"/>
                  <a:gd name="T78" fmla="*/ 57 w 109"/>
                  <a:gd name="T79" fmla="*/ 26 h 110"/>
                  <a:gd name="T80" fmla="*/ 77 w 109"/>
                  <a:gd name="T81" fmla="*/ 37 h 110"/>
                  <a:gd name="T82" fmla="*/ 83 w 109"/>
                  <a:gd name="T83" fmla="*/ 5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9" h="110">
                    <a:moveTo>
                      <a:pt x="99" y="50"/>
                    </a:moveTo>
                    <a:cubicBezTo>
                      <a:pt x="99" y="44"/>
                      <a:pt x="97" y="39"/>
                      <a:pt x="94" y="34"/>
                    </a:cubicBezTo>
                    <a:cubicBezTo>
                      <a:pt x="102" y="27"/>
                      <a:pt x="102" y="27"/>
                      <a:pt x="102" y="27"/>
                    </a:cubicBezTo>
                    <a:cubicBezTo>
                      <a:pt x="91" y="13"/>
                      <a:pt x="91" y="13"/>
                      <a:pt x="91" y="13"/>
                    </a:cubicBezTo>
                    <a:cubicBezTo>
                      <a:pt x="83" y="20"/>
                      <a:pt x="83" y="20"/>
                      <a:pt x="83" y="20"/>
                    </a:cubicBezTo>
                    <a:cubicBezTo>
                      <a:pt x="78" y="16"/>
                      <a:pt x="73" y="14"/>
                      <a:pt x="67" y="12"/>
                    </a:cubicBezTo>
                    <a:cubicBezTo>
                      <a:pt x="68" y="2"/>
                      <a:pt x="68" y="2"/>
                      <a:pt x="68" y="2"/>
                    </a:cubicBezTo>
                    <a:cubicBezTo>
                      <a:pt x="51" y="0"/>
                      <a:pt x="51" y="0"/>
                      <a:pt x="51" y="0"/>
                    </a:cubicBezTo>
                    <a:cubicBezTo>
                      <a:pt x="50" y="10"/>
                      <a:pt x="50" y="10"/>
                      <a:pt x="50" y="10"/>
                    </a:cubicBezTo>
                    <a:cubicBezTo>
                      <a:pt x="44" y="11"/>
                      <a:pt x="39" y="13"/>
                      <a:pt x="33" y="16"/>
                    </a:cubicBezTo>
                    <a:cubicBezTo>
                      <a:pt x="27" y="7"/>
                      <a:pt x="27" y="7"/>
                      <a:pt x="27" y="7"/>
                    </a:cubicBezTo>
                    <a:cubicBezTo>
                      <a:pt x="13" y="19"/>
                      <a:pt x="13" y="19"/>
                      <a:pt x="13" y="19"/>
                    </a:cubicBezTo>
                    <a:cubicBezTo>
                      <a:pt x="20" y="27"/>
                      <a:pt x="20" y="27"/>
                      <a:pt x="20" y="27"/>
                    </a:cubicBezTo>
                    <a:cubicBezTo>
                      <a:pt x="16" y="31"/>
                      <a:pt x="13" y="37"/>
                      <a:pt x="12" y="42"/>
                    </a:cubicBezTo>
                    <a:cubicBezTo>
                      <a:pt x="1" y="41"/>
                      <a:pt x="1" y="41"/>
                      <a:pt x="1" y="41"/>
                    </a:cubicBezTo>
                    <a:cubicBezTo>
                      <a:pt x="0" y="59"/>
                      <a:pt x="0" y="59"/>
                      <a:pt x="0" y="59"/>
                    </a:cubicBezTo>
                    <a:cubicBezTo>
                      <a:pt x="10" y="60"/>
                      <a:pt x="10" y="60"/>
                      <a:pt x="10" y="60"/>
                    </a:cubicBezTo>
                    <a:cubicBezTo>
                      <a:pt x="11" y="65"/>
                      <a:pt x="12" y="71"/>
                      <a:pt x="15" y="76"/>
                    </a:cubicBezTo>
                    <a:cubicBezTo>
                      <a:pt x="7" y="83"/>
                      <a:pt x="7" y="83"/>
                      <a:pt x="7" y="83"/>
                    </a:cubicBezTo>
                    <a:cubicBezTo>
                      <a:pt x="18" y="96"/>
                      <a:pt x="18" y="96"/>
                      <a:pt x="18" y="96"/>
                    </a:cubicBezTo>
                    <a:cubicBezTo>
                      <a:pt x="26" y="90"/>
                      <a:pt x="26" y="90"/>
                      <a:pt x="26" y="90"/>
                    </a:cubicBezTo>
                    <a:cubicBezTo>
                      <a:pt x="31" y="93"/>
                      <a:pt x="36" y="96"/>
                      <a:pt x="42" y="98"/>
                    </a:cubicBezTo>
                    <a:cubicBezTo>
                      <a:pt x="41" y="108"/>
                      <a:pt x="41" y="108"/>
                      <a:pt x="41" y="108"/>
                    </a:cubicBezTo>
                    <a:cubicBezTo>
                      <a:pt x="58" y="110"/>
                      <a:pt x="58" y="110"/>
                      <a:pt x="58" y="110"/>
                    </a:cubicBezTo>
                    <a:cubicBezTo>
                      <a:pt x="59" y="100"/>
                      <a:pt x="59" y="100"/>
                      <a:pt x="59" y="100"/>
                    </a:cubicBezTo>
                    <a:cubicBezTo>
                      <a:pt x="65" y="99"/>
                      <a:pt x="71" y="97"/>
                      <a:pt x="76" y="94"/>
                    </a:cubicBezTo>
                    <a:cubicBezTo>
                      <a:pt x="82" y="102"/>
                      <a:pt x="82" y="102"/>
                      <a:pt x="82" y="102"/>
                    </a:cubicBezTo>
                    <a:cubicBezTo>
                      <a:pt x="96" y="91"/>
                      <a:pt x="96" y="91"/>
                      <a:pt x="96" y="91"/>
                    </a:cubicBezTo>
                    <a:cubicBezTo>
                      <a:pt x="89" y="83"/>
                      <a:pt x="89" y="83"/>
                      <a:pt x="89" y="83"/>
                    </a:cubicBezTo>
                    <a:cubicBezTo>
                      <a:pt x="93" y="79"/>
                      <a:pt x="96" y="73"/>
                      <a:pt x="98" y="68"/>
                    </a:cubicBezTo>
                    <a:cubicBezTo>
                      <a:pt x="108" y="69"/>
                      <a:pt x="108" y="69"/>
                      <a:pt x="108" y="69"/>
                    </a:cubicBezTo>
                    <a:cubicBezTo>
                      <a:pt x="109" y="51"/>
                      <a:pt x="109" y="51"/>
                      <a:pt x="109" y="51"/>
                    </a:cubicBezTo>
                    <a:lnTo>
                      <a:pt x="99" y="50"/>
                    </a:lnTo>
                    <a:close/>
                    <a:moveTo>
                      <a:pt x="83" y="58"/>
                    </a:moveTo>
                    <a:cubicBezTo>
                      <a:pt x="83" y="65"/>
                      <a:pt x="79" y="72"/>
                      <a:pt x="73" y="77"/>
                    </a:cubicBezTo>
                    <a:cubicBezTo>
                      <a:pt x="67" y="82"/>
                      <a:pt x="59" y="84"/>
                      <a:pt x="52" y="84"/>
                    </a:cubicBezTo>
                    <a:cubicBezTo>
                      <a:pt x="45" y="83"/>
                      <a:pt x="37" y="80"/>
                      <a:pt x="32" y="73"/>
                    </a:cubicBezTo>
                    <a:cubicBezTo>
                      <a:pt x="27" y="67"/>
                      <a:pt x="25" y="60"/>
                      <a:pt x="26" y="52"/>
                    </a:cubicBezTo>
                    <a:cubicBezTo>
                      <a:pt x="27" y="45"/>
                      <a:pt x="30" y="38"/>
                      <a:pt x="36" y="33"/>
                    </a:cubicBezTo>
                    <a:cubicBezTo>
                      <a:pt x="42" y="28"/>
                      <a:pt x="50" y="26"/>
                      <a:pt x="57" y="26"/>
                    </a:cubicBezTo>
                    <a:cubicBezTo>
                      <a:pt x="65" y="27"/>
                      <a:pt x="72" y="30"/>
                      <a:pt x="77" y="37"/>
                    </a:cubicBezTo>
                    <a:cubicBezTo>
                      <a:pt x="82" y="43"/>
                      <a:pt x="84" y="50"/>
                      <a:pt x="83" y="58"/>
                    </a:cubicBezTo>
                    <a:close/>
                  </a:path>
                </a:pathLst>
              </a:custGeom>
              <a:solidFill>
                <a:srgbClr val="0066CC"/>
              </a:solidFill>
              <a:ln>
                <a:noFill/>
              </a:ln>
            </p:spPr>
            <p:txBody>
              <a:bodyPr vert="horz" wrap="square" lIns="91410" tIns="45705" rIns="91410" bIns="45705" numCol="1" anchor="t" anchorCtr="0" compatLnSpc="1"/>
              <a:lstStyle/>
              <a:p>
                <a:endParaRPr lang="zh-CN" altLang="en-US" kern="0">
                  <a:latin typeface="方正中等线简体" panose="03000509000000000000" pitchFamily="65" charset="-122"/>
                  <a:ea typeface="方正中等线简体" panose="03000509000000000000" pitchFamily="65" charset="-122"/>
                </a:endParaRPr>
              </a:p>
            </p:txBody>
          </p:sp>
        </p:grpSp>
      </p:grpSp>
      <p:grpSp>
        <p:nvGrpSpPr>
          <p:cNvPr id="91" name="组合 90"/>
          <p:cNvGrpSpPr/>
          <p:nvPr/>
        </p:nvGrpSpPr>
        <p:grpSpPr>
          <a:xfrm>
            <a:off x="1065926" y="3932939"/>
            <a:ext cx="2619825" cy="965111"/>
            <a:chOff x="8641357" y="2133650"/>
            <a:chExt cx="2620431" cy="965334"/>
          </a:xfrm>
        </p:grpSpPr>
        <p:sp>
          <p:nvSpPr>
            <p:cNvPr id="92" name="TextBox 91"/>
            <p:cNvSpPr txBox="1"/>
            <p:nvPr/>
          </p:nvSpPr>
          <p:spPr>
            <a:xfrm>
              <a:off x="8785373" y="2493690"/>
              <a:ext cx="2133944" cy="605294"/>
            </a:xfrm>
            <a:prstGeom prst="rect">
              <a:avLst/>
            </a:prstGeom>
            <a:noFill/>
          </p:spPr>
          <p:txBody>
            <a:bodyPr wrap="square" rtlCol="0">
              <a:spAutoFit/>
            </a:bodyPr>
            <a:lstStyle>
              <a:defPPr>
                <a:defRPr lang="zh-CN"/>
              </a:defPPr>
              <a:lvl1pPr>
                <a:lnSpc>
                  <a:spcPct val="150000"/>
                </a:lnSpc>
                <a:defRPr sz="1800">
                  <a:solidFill>
                    <a:schemeClr val="tx1">
                      <a:lumMod val="50000"/>
                      <a:lumOff val="50000"/>
                    </a:schemeClr>
                  </a:solidFill>
                  <a:latin typeface="微软雅黑" panose="020B0503020204020204" charset="-122"/>
                  <a:ea typeface="微软雅黑" panose="020B0503020204020204" charset="-122"/>
                </a:defRPr>
              </a:lvl1pPr>
            </a:lstStyle>
            <a:p>
              <a:pPr>
                <a:lnSpc>
                  <a:spcPts val="2000"/>
                </a:lnSpc>
              </a:pPr>
              <a:r>
                <a:rPr lang="zh-CN" altLang="en-US" sz="1400" dirty="0">
                  <a:solidFill>
                    <a:schemeClr val="tx1"/>
                  </a:solidFill>
                </a:rPr>
                <a:t>点击此处添加内容</a:t>
              </a:r>
            </a:p>
            <a:p>
              <a:pPr>
                <a:lnSpc>
                  <a:spcPts val="2000"/>
                </a:lnSpc>
              </a:pPr>
              <a:r>
                <a:rPr lang="zh-CN" altLang="en-US" sz="1400" dirty="0">
                  <a:solidFill>
                    <a:schemeClr val="tx1"/>
                  </a:solidFill>
                </a:rPr>
                <a:t>点击此处添加内容</a:t>
              </a:r>
            </a:p>
          </p:txBody>
        </p:sp>
        <p:sp>
          <p:nvSpPr>
            <p:cNvPr id="93" name="Freeform 512"/>
            <p:cNvSpPr/>
            <p:nvPr/>
          </p:nvSpPr>
          <p:spPr bwMode="auto">
            <a:xfrm>
              <a:off x="8641357" y="2228252"/>
              <a:ext cx="118487" cy="234738"/>
            </a:xfrm>
            <a:custGeom>
              <a:avLst/>
              <a:gdLst>
                <a:gd name="T0" fmla="*/ 54 w 106"/>
                <a:gd name="T1" fmla="*/ 105 h 210"/>
                <a:gd name="T2" fmla="*/ 0 w 106"/>
                <a:gd name="T3" fmla="*/ 159 h 210"/>
                <a:gd name="T4" fmla="*/ 0 w 106"/>
                <a:gd name="T5" fmla="*/ 210 h 210"/>
                <a:gd name="T6" fmla="*/ 0 w 106"/>
                <a:gd name="T7" fmla="*/ 210 h 210"/>
                <a:gd name="T8" fmla="*/ 106 w 106"/>
                <a:gd name="T9" fmla="*/ 105 h 210"/>
                <a:gd name="T10" fmla="*/ 0 w 106"/>
                <a:gd name="T11" fmla="*/ 0 h 210"/>
                <a:gd name="T12" fmla="*/ 0 w 106"/>
                <a:gd name="T13" fmla="*/ 0 h 210"/>
                <a:gd name="T14" fmla="*/ 0 w 106"/>
                <a:gd name="T15" fmla="*/ 51 h 210"/>
                <a:gd name="T16" fmla="*/ 54 w 106"/>
                <a:gd name="T17" fmla="*/ 10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210">
                  <a:moveTo>
                    <a:pt x="54" y="105"/>
                  </a:moveTo>
                  <a:lnTo>
                    <a:pt x="0" y="159"/>
                  </a:lnTo>
                  <a:lnTo>
                    <a:pt x="0" y="210"/>
                  </a:lnTo>
                  <a:lnTo>
                    <a:pt x="0" y="210"/>
                  </a:lnTo>
                  <a:lnTo>
                    <a:pt x="106" y="105"/>
                  </a:lnTo>
                  <a:lnTo>
                    <a:pt x="0" y="0"/>
                  </a:lnTo>
                  <a:lnTo>
                    <a:pt x="0" y="0"/>
                  </a:lnTo>
                  <a:lnTo>
                    <a:pt x="0" y="51"/>
                  </a:lnTo>
                  <a:lnTo>
                    <a:pt x="54" y="105"/>
                  </a:lnTo>
                  <a:close/>
                </a:path>
              </a:pathLst>
            </a:custGeom>
            <a:solidFill>
              <a:srgbClr val="0066CC"/>
            </a:solidFill>
            <a:ln>
              <a:noFill/>
            </a:ln>
          </p:spPr>
          <p:txBody>
            <a:bodyPr vert="horz" wrap="square" lIns="91419" tIns="45709" rIns="91419" bIns="45709" numCol="1" anchor="t" anchorCtr="0" compatLnSpc="1"/>
            <a:lstStyle/>
            <a:p>
              <a:endParaRPr lang="zh-CN" altLang="en-US"/>
            </a:p>
          </p:txBody>
        </p:sp>
        <p:sp>
          <p:nvSpPr>
            <p:cNvPr id="94" name="TextBox 93"/>
            <p:cNvSpPr txBox="1"/>
            <p:nvPr/>
          </p:nvSpPr>
          <p:spPr>
            <a:xfrm>
              <a:off x="8784483" y="2133650"/>
              <a:ext cx="2477305" cy="400110"/>
            </a:xfrm>
            <a:prstGeom prst="rect">
              <a:avLst/>
            </a:prstGeom>
            <a:noFill/>
          </p:spPr>
          <p:txBody>
            <a:bodyPr wrap="square" rtlCol="0">
              <a:spAutoFit/>
            </a:bodyPr>
            <a:lstStyle/>
            <a:p>
              <a:r>
                <a:rPr lang="zh-CN" altLang="en-US" sz="2000" dirty="0">
                  <a:latin typeface="微软雅黑" panose="020B0503020204020204" charset="-122"/>
                  <a:ea typeface="微软雅黑" panose="020B0503020204020204" charset="-122"/>
                </a:rPr>
                <a:t>点击输入小标题</a:t>
              </a:r>
              <a:endParaRPr lang="zh-CN" altLang="zh-CN" sz="2000" dirty="0">
                <a:latin typeface="微软雅黑" panose="020B0503020204020204" charset="-122"/>
                <a:ea typeface="微软雅黑" panose="020B0503020204020204" charset="-122"/>
              </a:endParaRPr>
            </a:p>
          </p:txBody>
        </p:sp>
      </p:grpSp>
      <p:grpSp>
        <p:nvGrpSpPr>
          <p:cNvPr id="95" name="组合 94"/>
          <p:cNvGrpSpPr/>
          <p:nvPr/>
        </p:nvGrpSpPr>
        <p:grpSpPr>
          <a:xfrm>
            <a:off x="3437837" y="2253466"/>
            <a:ext cx="2619825" cy="965111"/>
            <a:chOff x="8641357" y="2133650"/>
            <a:chExt cx="2620431" cy="965334"/>
          </a:xfrm>
        </p:grpSpPr>
        <p:sp>
          <p:nvSpPr>
            <p:cNvPr id="96" name="TextBox 95"/>
            <p:cNvSpPr txBox="1"/>
            <p:nvPr/>
          </p:nvSpPr>
          <p:spPr>
            <a:xfrm>
              <a:off x="8785373" y="2493690"/>
              <a:ext cx="2133944" cy="605294"/>
            </a:xfrm>
            <a:prstGeom prst="rect">
              <a:avLst/>
            </a:prstGeom>
            <a:noFill/>
          </p:spPr>
          <p:txBody>
            <a:bodyPr wrap="square" rtlCol="0">
              <a:spAutoFit/>
            </a:bodyPr>
            <a:lstStyle>
              <a:defPPr>
                <a:defRPr lang="zh-CN"/>
              </a:defPPr>
              <a:lvl1pPr>
                <a:lnSpc>
                  <a:spcPct val="150000"/>
                </a:lnSpc>
                <a:defRPr sz="1800">
                  <a:solidFill>
                    <a:schemeClr val="tx1">
                      <a:lumMod val="50000"/>
                      <a:lumOff val="50000"/>
                    </a:schemeClr>
                  </a:solidFill>
                  <a:latin typeface="微软雅黑" panose="020B0503020204020204" charset="-122"/>
                  <a:ea typeface="微软雅黑" panose="020B0503020204020204" charset="-122"/>
                </a:defRPr>
              </a:lvl1pPr>
            </a:lstStyle>
            <a:p>
              <a:pPr>
                <a:lnSpc>
                  <a:spcPts val="2000"/>
                </a:lnSpc>
              </a:pPr>
              <a:r>
                <a:rPr lang="zh-CN" altLang="en-US" sz="1400" dirty="0">
                  <a:solidFill>
                    <a:schemeClr val="tx1"/>
                  </a:solidFill>
                </a:rPr>
                <a:t>点击此处添加内容</a:t>
              </a:r>
            </a:p>
            <a:p>
              <a:pPr>
                <a:lnSpc>
                  <a:spcPts val="2000"/>
                </a:lnSpc>
              </a:pPr>
              <a:r>
                <a:rPr lang="zh-CN" altLang="en-US" sz="1400" dirty="0">
                  <a:solidFill>
                    <a:schemeClr val="tx1"/>
                  </a:solidFill>
                </a:rPr>
                <a:t>点击此处添加内容</a:t>
              </a:r>
            </a:p>
          </p:txBody>
        </p:sp>
        <p:sp>
          <p:nvSpPr>
            <p:cNvPr id="97" name="Freeform 512"/>
            <p:cNvSpPr/>
            <p:nvPr/>
          </p:nvSpPr>
          <p:spPr bwMode="auto">
            <a:xfrm>
              <a:off x="8641357" y="2228252"/>
              <a:ext cx="118487" cy="234738"/>
            </a:xfrm>
            <a:custGeom>
              <a:avLst/>
              <a:gdLst>
                <a:gd name="T0" fmla="*/ 54 w 106"/>
                <a:gd name="T1" fmla="*/ 105 h 210"/>
                <a:gd name="T2" fmla="*/ 0 w 106"/>
                <a:gd name="T3" fmla="*/ 159 h 210"/>
                <a:gd name="T4" fmla="*/ 0 w 106"/>
                <a:gd name="T5" fmla="*/ 210 h 210"/>
                <a:gd name="T6" fmla="*/ 0 w 106"/>
                <a:gd name="T7" fmla="*/ 210 h 210"/>
                <a:gd name="T8" fmla="*/ 106 w 106"/>
                <a:gd name="T9" fmla="*/ 105 h 210"/>
                <a:gd name="T10" fmla="*/ 0 w 106"/>
                <a:gd name="T11" fmla="*/ 0 h 210"/>
                <a:gd name="T12" fmla="*/ 0 w 106"/>
                <a:gd name="T13" fmla="*/ 0 h 210"/>
                <a:gd name="T14" fmla="*/ 0 w 106"/>
                <a:gd name="T15" fmla="*/ 51 h 210"/>
                <a:gd name="T16" fmla="*/ 54 w 106"/>
                <a:gd name="T17" fmla="*/ 10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210">
                  <a:moveTo>
                    <a:pt x="54" y="105"/>
                  </a:moveTo>
                  <a:lnTo>
                    <a:pt x="0" y="159"/>
                  </a:lnTo>
                  <a:lnTo>
                    <a:pt x="0" y="210"/>
                  </a:lnTo>
                  <a:lnTo>
                    <a:pt x="0" y="210"/>
                  </a:lnTo>
                  <a:lnTo>
                    <a:pt x="106" y="105"/>
                  </a:lnTo>
                  <a:lnTo>
                    <a:pt x="0" y="0"/>
                  </a:lnTo>
                  <a:lnTo>
                    <a:pt x="0" y="0"/>
                  </a:lnTo>
                  <a:lnTo>
                    <a:pt x="0" y="51"/>
                  </a:lnTo>
                  <a:lnTo>
                    <a:pt x="54" y="105"/>
                  </a:lnTo>
                  <a:close/>
                </a:path>
              </a:pathLst>
            </a:custGeom>
            <a:solidFill>
              <a:srgbClr val="0066CC"/>
            </a:solidFill>
            <a:ln>
              <a:noFill/>
            </a:ln>
          </p:spPr>
          <p:txBody>
            <a:bodyPr vert="horz" wrap="square" lIns="91419" tIns="45709" rIns="91419" bIns="45709" numCol="1" anchor="t" anchorCtr="0" compatLnSpc="1"/>
            <a:lstStyle/>
            <a:p>
              <a:endParaRPr lang="zh-CN" altLang="en-US"/>
            </a:p>
          </p:txBody>
        </p:sp>
        <p:sp>
          <p:nvSpPr>
            <p:cNvPr id="98" name="TextBox 97"/>
            <p:cNvSpPr txBox="1"/>
            <p:nvPr/>
          </p:nvSpPr>
          <p:spPr>
            <a:xfrm>
              <a:off x="8784483" y="2133650"/>
              <a:ext cx="2477305" cy="400110"/>
            </a:xfrm>
            <a:prstGeom prst="rect">
              <a:avLst/>
            </a:prstGeom>
            <a:noFill/>
          </p:spPr>
          <p:txBody>
            <a:bodyPr wrap="square" rtlCol="0">
              <a:spAutoFit/>
            </a:bodyPr>
            <a:lstStyle/>
            <a:p>
              <a:r>
                <a:rPr lang="zh-CN" altLang="en-US" sz="2000" dirty="0">
                  <a:latin typeface="微软雅黑" panose="020B0503020204020204" charset="-122"/>
                  <a:ea typeface="微软雅黑" panose="020B0503020204020204" charset="-122"/>
                </a:rPr>
                <a:t>点击输入小标题</a:t>
              </a:r>
              <a:endParaRPr lang="zh-CN" altLang="zh-CN" sz="2000" dirty="0">
                <a:latin typeface="微软雅黑" panose="020B0503020204020204" charset="-122"/>
                <a:ea typeface="微软雅黑" panose="020B0503020204020204" charset="-122"/>
              </a:endParaRPr>
            </a:p>
          </p:txBody>
        </p:sp>
      </p:grpSp>
      <p:grpSp>
        <p:nvGrpSpPr>
          <p:cNvPr id="99" name="组合 98"/>
          <p:cNvGrpSpPr/>
          <p:nvPr/>
        </p:nvGrpSpPr>
        <p:grpSpPr>
          <a:xfrm>
            <a:off x="6360135" y="4162670"/>
            <a:ext cx="2619825" cy="965111"/>
            <a:chOff x="8641357" y="2133650"/>
            <a:chExt cx="2620431" cy="965334"/>
          </a:xfrm>
        </p:grpSpPr>
        <p:sp>
          <p:nvSpPr>
            <p:cNvPr id="100" name="TextBox 99"/>
            <p:cNvSpPr txBox="1"/>
            <p:nvPr/>
          </p:nvSpPr>
          <p:spPr>
            <a:xfrm>
              <a:off x="8785373" y="2493690"/>
              <a:ext cx="2133944" cy="605294"/>
            </a:xfrm>
            <a:prstGeom prst="rect">
              <a:avLst/>
            </a:prstGeom>
            <a:noFill/>
          </p:spPr>
          <p:txBody>
            <a:bodyPr wrap="square" rtlCol="0">
              <a:spAutoFit/>
            </a:bodyPr>
            <a:lstStyle>
              <a:defPPr>
                <a:defRPr lang="zh-CN"/>
              </a:defPPr>
              <a:lvl1pPr>
                <a:lnSpc>
                  <a:spcPct val="150000"/>
                </a:lnSpc>
                <a:defRPr sz="1800">
                  <a:solidFill>
                    <a:schemeClr val="tx1">
                      <a:lumMod val="50000"/>
                      <a:lumOff val="50000"/>
                    </a:schemeClr>
                  </a:solidFill>
                  <a:latin typeface="微软雅黑" panose="020B0503020204020204" charset="-122"/>
                  <a:ea typeface="微软雅黑" panose="020B0503020204020204" charset="-122"/>
                </a:defRPr>
              </a:lvl1pPr>
            </a:lstStyle>
            <a:p>
              <a:pPr>
                <a:lnSpc>
                  <a:spcPts val="2000"/>
                </a:lnSpc>
              </a:pPr>
              <a:r>
                <a:rPr lang="zh-CN" altLang="en-US" sz="1400" dirty="0">
                  <a:solidFill>
                    <a:schemeClr val="tx1"/>
                  </a:solidFill>
                </a:rPr>
                <a:t>点击此处添加内容</a:t>
              </a:r>
            </a:p>
            <a:p>
              <a:pPr>
                <a:lnSpc>
                  <a:spcPts val="2000"/>
                </a:lnSpc>
              </a:pPr>
              <a:r>
                <a:rPr lang="zh-CN" altLang="en-US" sz="1400" dirty="0">
                  <a:solidFill>
                    <a:schemeClr val="tx1"/>
                  </a:solidFill>
                </a:rPr>
                <a:t>点击此处添加内容</a:t>
              </a:r>
            </a:p>
          </p:txBody>
        </p:sp>
        <p:sp>
          <p:nvSpPr>
            <p:cNvPr id="101" name="Freeform 512"/>
            <p:cNvSpPr/>
            <p:nvPr/>
          </p:nvSpPr>
          <p:spPr bwMode="auto">
            <a:xfrm>
              <a:off x="8641357" y="2228252"/>
              <a:ext cx="118487" cy="234738"/>
            </a:xfrm>
            <a:custGeom>
              <a:avLst/>
              <a:gdLst>
                <a:gd name="T0" fmla="*/ 54 w 106"/>
                <a:gd name="T1" fmla="*/ 105 h 210"/>
                <a:gd name="T2" fmla="*/ 0 w 106"/>
                <a:gd name="T3" fmla="*/ 159 h 210"/>
                <a:gd name="T4" fmla="*/ 0 w 106"/>
                <a:gd name="T5" fmla="*/ 210 h 210"/>
                <a:gd name="T6" fmla="*/ 0 w 106"/>
                <a:gd name="T7" fmla="*/ 210 h 210"/>
                <a:gd name="T8" fmla="*/ 106 w 106"/>
                <a:gd name="T9" fmla="*/ 105 h 210"/>
                <a:gd name="T10" fmla="*/ 0 w 106"/>
                <a:gd name="T11" fmla="*/ 0 h 210"/>
                <a:gd name="T12" fmla="*/ 0 w 106"/>
                <a:gd name="T13" fmla="*/ 0 h 210"/>
                <a:gd name="T14" fmla="*/ 0 w 106"/>
                <a:gd name="T15" fmla="*/ 51 h 210"/>
                <a:gd name="T16" fmla="*/ 54 w 106"/>
                <a:gd name="T17" fmla="*/ 10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210">
                  <a:moveTo>
                    <a:pt x="54" y="105"/>
                  </a:moveTo>
                  <a:lnTo>
                    <a:pt x="0" y="159"/>
                  </a:lnTo>
                  <a:lnTo>
                    <a:pt x="0" y="210"/>
                  </a:lnTo>
                  <a:lnTo>
                    <a:pt x="0" y="210"/>
                  </a:lnTo>
                  <a:lnTo>
                    <a:pt x="106" y="105"/>
                  </a:lnTo>
                  <a:lnTo>
                    <a:pt x="0" y="0"/>
                  </a:lnTo>
                  <a:lnTo>
                    <a:pt x="0" y="0"/>
                  </a:lnTo>
                  <a:lnTo>
                    <a:pt x="0" y="51"/>
                  </a:lnTo>
                  <a:lnTo>
                    <a:pt x="54" y="105"/>
                  </a:lnTo>
                  <a:close/>
                </a:path>
              </a:pathLst>
            </a:custGeom>
            <a:solidFill>
              <a:srgbClr val="0066CC"/>
            </a:solidFill>
            <a:ln>
              <a:noFill/>
            </a:ln>
          </p:spPr>
          <p:txBody>
            <a:bodyPr vert="horz" wrap="square" lIns="91419" tIns="45709" rIns="91419" bIns="45709" numCol="1" anchor="t" anchorCtr="0" compatLnSpc="1"/>
            <a:lstStyle/>
            <a:p>
              <a:endParaRPr lang="zh-CN" altLang="en-US"/>
            </a:p>
          </p:txBody>
        </p:sp>
        <p:sp>
          <p:nvSpPr>
            <p:cNvPr id="102" name="TextBox 101"/>
            <p:cNvSpPr txBox="1"/>
            <p:nvPr/>
          </p:nvSpPr>
          <p:spPr>
            <a:xfrm>
              <a:off x="8784483" y="2133650"/>
              <a:ext cx="2477305" cy="400110"/>
            </a:xfrm>
            <a:prstGeom prst="rect">
              <a:avLst/>
            </a:prstGeom>
            <a:noFill/>
          </p:spPr>
          <p:txBody>
            <a:bodyPr wrap="square" rtlCol="0">
              <a:spAutoFit/>
            </a:bodyPr>
            <a:lstStyle/>
            <a:p>
              <a:r>
                <a:rPr lang="zh-CN" altLang="en-US" sz="2000" dirty="0">
                  <a:latin typeface="微软雅黑" panose="020B0503020204020204" charset="-122"/>
                  <a:ea typeface="微软雅黑" panose="020B0503020204020204" charset="-122"/>
                </a:rPr>
                <a:t>点击输入小标题</a:t>
              </a:r>
              <a:endParaRPr lang="zh-CN" altLang="zh-CN" sz="2000" dirty="0">
                <a:latin typeface="微软雅黑" panose="020B0503020204020204" charset="-122"/>
                <a:ea typeface="微软雅黑" panose="020B0503020204020204" charset="-122"/>
              </a:endParaRPr>
            </a:p>
          </p:txBody>
        </p:sp>
      </p:grpSp>
      <p:grpSp>
        <p:nvGrpSpPr>
          <p:cNvPr id="103" name="组合 102"/>
          <p:cNvGrpSpPr/>
          <p:nvPr/>
        </p:nvGrpSpPr>
        <p:grpSpPr>
          <a:xfrm>
            <a:off x="8823464" y="2353533"/>
            <a:ext cx="2619825" cy="965111"/>
            <a:chOff x="8641357" y="2133650"/>
            <a:chExt cx="2620431" cy="965334"/>
          </a:xfrm>
        </p:grpSpPr>
        <p:sp>
          <p:nvSpPr>
            <p:cNvPr id="104" name="TextBox 103"/>
            <p:cNvSpPr txBox="1"/>
            <p:nvPr/>
          </p:nvSpPr>
          <p:spPr>
            <a:xfrm>
              <a:off x="8785373" y="2493690"/>
              <a:ext cx="2133944" cy="605294"/>
            </a:xfrm>
            <a:prstGeom prst="rect">
              <a:avLst/>
            </a:prstGeom>
            <a:noFill/>
          </p:spPr>
          <p:txBody>
            <a:bodyPr wrap="square" rtlCol="0">
              <a:spAutoFit/>
            </a:bodyPr>
            <a:lstStyle>
              <a:defPPr>
                <a:defRPr lang="zh-CN"/>
              </a:defPPr>
              <a:lvl1pPr>
                <a:lnSpc>
                  <a:spcPct val="150000"/>
                </a:lnSpc>
                <a:defRPr sz="1800">
                  <a:solidFill>
                    <a:schemeClr val="tx1">
                      <a:lumMod val="50000"/>
                      <a:lumOff val="50000"/>
                    </a:schemeClr>
                  </a:solidFill>
                  <a:latin typeface="微软雅黑" panose="020B0503020204020204" charset="-122"/>
                  <a:ea typeface="微软雅黑" panose="020B0503020204020204" charset="-122"/>
                </a:defRPr>
              </a:lvl1pPr>
            </a:lstStyle>
            <a:p>
              <a:pPr>
                <a:lnSpc>
                  <a:spcPts val="2000"/>
                </a:lnSpc>
              </a:pPr>
              <a:r>
                <a:rPr lang="zh-CN" altLang="en-US" sz="1400" dirty="0">
                  <a:solidFill>
                    <a:schemeClr val="tx1"/>
                  </a:solidFill>
                </a:rPr>
                <a:t>点击此处添加内容</a:t>
              </a:r>
            </a:p>
            <a:p>
              <a:pPr>
                <a:lnSpc>
                  <a:spcPts val="2000"/>
                </a:lnSpc>
              </a:pPr>
              <a:r>
                <a:rPr lang="zh-CN" altLang="en-US" sz="1400" dirty="0">
                  <a:solidFill>
                    <a:schemeClr val="tx1"/>
                  </a:solidFill>
                </a:rPr>
                <a:t>点击此处添加内容</a:t>
              </a:r>
            </a:p>
          </p:txBody>
        </p:sp>
        <p:sp>
          <p:nvSpPr>
            <p:cNvPr id="105" name="Freeform 512"/>
            <p:cNvSpPr/>
            <p:nvPr/>
          </p:nvSpPr>
          <p:spPr bwMode="auto">
            <a:xfrm>
              <a:off x="8641357" y="2228252"/>
              <a:ext cx="118487" cy="234738"/>
            </a:xfrm>
            <a:custGeom>
              <a:avLst/>
              <a:gdLst>
                <a:gd name="T0" fmla="*/ 54 w 106"/>
                <a:gd name="T1" fmla="*/ 105 h 210"/>
                <a:gd name="T2" fmla="*/ 0 w 106"/>
                <a:gd name="T3" fmla="*/ 159 h 210"/>
                <a:gd name="T4" fmla="*/ 0 w 106"/>
                <a:gd name="T5" fmla="*/ 210 h 210"/>
                <a:gd name="T6" fmla="*/ 0 w 106"/>
                <a:gd name="T7" fmla="*/ 210 h 210"/>
                <a:gd name="T8" fmla="*/ 106 w 106"/>
                <a:gd name="T9" fmla="*/ 105 h 210"/>
                <a:gd name="T10" fmla="*/ 0 w 106"/>
                <a:gd name="T11" fmla="*/ 0 h 210"/>
                <a:gd name="T12" fmla="*/ 0 w 106"/>
                <a:gd name="T13" fmla="*/ 0 h 210"/>
                <a:gd name="T14" fmla="*/ 0 w 106"/>
                <a:gd name="T15" fmla="*/ 51 h 210"/>
                <a:gd name="T16" fmla="*/ 54 w 106"/>
                <a:gd name="T17" fmla="*/ 10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210">
                  <a:moveTo>
                    <a:pt x="54" y="105"/>
                  </a:moveTo>
                  <a:lnTo>
                    <a:pt x="0" y="159"/>
                  </a:lnTo>
                  <a:lnTo>
                    <a:pt x="0" y="210"/>
                  </a:lnTo>
                  <a:lnTo>
                    <a:pt x="0" y="210"/>
                  </a:lnTo>
                  <a:lnTo>
                    <a:pt x="106" y="105"/>
                  </a:lnTo>
                  <a:lnTo>
                    <a:pt x="0" y="0"/>
                  </a:lnTo>
                  <a:lnTo>
                    <a:pt x="0" y="0"/>
                  </a:lnTo>
                  <a:lnTo>
                    <a:pt x="0" y="51"/>
                  </a:lnTo>
                  <a:lnTo>
                    <a:pt x="54" y="105"/>
                  </a:lnTo>
                  <a:close/>
                </a:path>
              </a:pathLst>
            </a:custGeom>
            <a:solidFill>
              <a:srgbClr val="0066CC"/>
            </a:solidFill>
            <a:ln>
              <a:noFill/>
            </a:ln>
          </p:spPr>
          <p:txBody>
            <a:bodyPr vert="horz" wrap="square" lIns="91419" tIns="45709" rIns="91419" bIns="45709" numCol="1" anchor="t" anchorCtr="0" compatLnSpc="1"/>
            <a:lstStyle/>
            <a:p>
              <a:endParaRPr lang="zh-CN" altLang="en-US"/>
            </a:p>
          </p:txBody>
        </p:sp>
        <p:sp>
          <p:nvSpPr>
            <p:cNvPr id="106" name="TextBox 105"/>
            <p:cNvSpPr txBox="1"/>
            <p:nvPr/>
          </p:nvSpPr>
          <p:spPr>
            <a:xfrm>
              <a:off x="8784483" y="2133650"/>
              <a:ext cx="2477305" cy="400110"/>
            </a:xfrm>
            <a:prstGeom prst="rect">
              <a:avLst/>
            </a:prstGeom>
            <a:noFill/>
          </p:spPr>
          <p:txBody>
            <a:bodyPr wrap="square" rtlCol="0">
              <a:spAutoFit/>
            </a:bodyPr>
            <a:lstStyle/>
            <a:p>
              <a:r>
                <a:rPr lang="zh-CN" altLang="en-US" sz="2000" dirty="0">
                  <a:latin typeface="微软雅黑" panose="020B0503020204020204" charset="-122"/>
                  <a:ea typeface="微软雅黑" panose="020B0503020204020204" charset="-122"/>
                </a:rPr>
                <a:t>点击输入小标题</a:t>
              </a:r>
              <a:endParaRPr lang="zh-CN" altLang="zh-CN" sz="2000" dirty="0">
                <a:latin typeface="微软雅黑" panose="020B0503020204020204" charset="-122"/>
                <a:ea typeface="微软雅黑" panose="020B0503020204020204" charset="-122"/>
              </a:endParaRPr>
            </a:p>
          </p:txBody>
        </p:sp>
      </p:grpSp>
      <p:grpSp>
        <p:nvGrpSpPr>
          <p:cNvPr id="73" name="组合 72"/>
          <p:cNvGrpSpPr/>
          <p:nvPr/>
        </p:nvGrpSpPr>
        <p:grpSpPr>
          <a:xfrm>
            <a:off x="310060" y="416217"/>
            <a:ext cx="11260135" cy="461558"/>
            <a:chOff x="310060" y="416217"/>
            <a:chExt cx="11260135" cy="461558"/>
          </a:xfrm>
        </p:grpSpPr>
        <p:grpSp>
          <p:nvGrpSpPr>
            <p:cNvPr id="74" name="组合 73"/>
            <p:cNvGrpSpPr/>
            <p:nvPr/>
          </p:nvGrpSpPr>
          <p:grpSpPr>
            <a:xfrm>
              <a:off x="310060" y="416217"/>
              <a:ext cx="2619825" cy="461558"/>
              <a:chOff x="8641357" y="2133650"/>
              <a:chExt cx="2620431" cy="461665"/>
            </a:xfrm>
          </p:grpSpPr>
          <p:sp>
            <p:nvSpPr>
              <p:cNvPr id="79" name="Freeform 512"/>
              <p:cNvSpPr/>
              <p:nvPr/>
            </p:nvSpPr>
            <p:spPr bwMode="auto">
              <a:xfrm>
                <a:off x="8641357" y="2228252"/>
                <a:ext cx="118487" cy="234738"/>
              </a:xfrm>
              <a:custGeom>
                <a:avLst/>
                <a:gdLst>
                  <a:gd name="T0" fmla="*/ 54 w 106"/>
                  <a:gd name="T1" fmla="*/ 105 h 210"/>
                  <a:gd name="T2" fmla="*/ 0 w 106"/>
                  <a:gd name="T3" fmla="*/ 159 h 210"/>
                  <a:gd name="T4" fmla="*/ 0 w 106"/>
                  <a:gd name="T5" fmla="*/ 210 h 210"/>
                  <a:gd name="T6" fmla="*/ 0 w 106"/>
                  <a:gd name="T7" fmla="*/ 210 h 210"/>
                  <a:gd name="T8" fmla="*/ 106 w 106"/>
                  <a:gd name="T9" fmla="*/ 105 h 210"/>
                  <a:gd name="T10" fmla="*/ 0 w 106"/>
                  <a:gd name="T11" fmla="*/ 0 h 210"/>
                  <a:gd name="T12" fmla="*/ 0 w 106"/>
                  <a:gd name="T13" fmla="*/ 0 h 210"/>
                  <a:gd name="T14" fmla="*/ 0 w 106"/>
                  <a:gd name="T15" fmla="*/ 51 h 210"/>
                  <a:gd name="T16" fmla="*/ 54 w 106"/>
                  <a:gd name="T17" fmla="*/ 10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210">
                    <a:moveTo>
                      <a:pt x="54" y="105"/>
                    </a:moveTo>
                    <a:lnTo>
                      <a:pt x="0" y="159"/>
                    </a:lnTo>
                    <a:lnTo>
                      <a:pt x="0" y="210"/>
                    </a:lnTo>
                    <a:lnTo>
                      <a:pt x="0" y="210"/>
                    </a:lnTo>
                    <a:lnTo>
                      <a:pt x="106" y="105"/>
                    </a:lnTo>
                    <a:lnTo>
                      <a:pt x="0" y="0"/>
                    </a:lnTo>
                    <a:lnTo>
                      <a:pt x="0" y="0"/>
                    </a:lnTo>
                    <a:lnTo>
                      <a:pt x="0" y="51"/>
                    </a:lnTo>
                    <a:lnTo>
                      <a:pt x="54" y="105"/>
                    </a:lnTo>
                    <a:close/>
                  </a:path>
                </a:pathLst>
              </a:custGeom>
              <a:solidFill>
                <a:srgbClr val="0066CC"/>
              </a:solidFill>
              <a:ln>
                <a:noFill/>
              </a:ln>
            </p:spPr>
            <p:txBody>
              <a:bodyPr vert="horz" wrap="square" lIns="91419" tIns="45709" rIns="91419" bIns="45709" numCol="1" anchor="t" anchorCtr="0" compatLnSpc="1"/>
              <a:lstStyle/>
              <a:p>
                <a:endParaRPr lang="zh-CN" altLang="en-US"/>
              </a:p>
            </p:txBody>
          </p:sp>
          <p:sp>
            <p:nvSpPr>
              <p:cNvPr id="80" name="TextBox 54"/>
              <p:cNvSpPr txBox="1"/>
              <p:nvPr/>
            </p:nvSpPr>
            <p:spPr>
              <a:xfrm>
                <a:off x="8784483" y="2133650"/>
                <a:ext cx="2477305" cy="461665"/>
              </a:xfrm>
              <a:prstGeom prst="rect">
                <a:avLst/>
              </a:prstGeom>
              <a:noFill/>
            </p:spPr>
            <p:txBody>
              <a:bodyPr wrap="square" rtlCol="0">
                <a:spAutoFit/>
              </a:bodyPr>
              <a:lstStyle/>
              <a:p>
                <a:r>
                  <a:rPr lang="zh-CN" altLang="en-US" sz="2400" dirty="0">
                    <a:latin typeface="微软雅黑" panose="020B0503020204020204" charset="-122"/>
                    <a:ea typeface="微软雅黑" panose="020B0503020204020204" charset="-122"/>
                  </a:rPr>
                  <a:t>点击输入小标题</a:t>
                </a:r>
                <a:endParaRPr lang="zh-CN" altLang="zh-CN" sz="2400" dirty="0">
                  <a:latin typeface="微软雅黑" panose="020B0503020204020204" charset="-122"/>
                  <a:ea typeface="微软雅黑" panose="020B0503020204020204" charset="-122"/>
                </a:endParaRPr>
              </a:p>
            </p:txBody>
          </p:sp>
        </p:grpSp>
        <p:cxnSp>
          <p:nvCxnSpPr>
            <p:cNvPr id="75" name="直接连接符 74"/>
            <p:cNvCxnSpPr/>
            <p:nvPr/>
          </p:nvCxnSpPr>
          <p:spPr>
            <a:xfrm>
              <a:off x="2785219" y="745481"/>
              <a:ext cx="87849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91"/>
                                        </p:tgtEl>
                                        <p:attrNameLst>
                                          <p:attrName>style.visibility</p:attrName>
                                        </p:attrNameLst>
                                      </p:cBhvr>
                                      <p:to>
                                        <p:strVal val="visible"/>
                                      </p:to>
                                    </p:set>
                                    <p:animEffect transition="in" filter="fade">
                                      <p:cBhvr>
                                        <p:cTn id="13" dur="500"/>
                                        <p:tgtEl>
                                          <p:spTgt spid="91"/>
                                        </p:tgtEl>
                                      </p:cBhvr>
                                    </p:animEffect>
                                    <p:anim calcmode="lin" valueType="num">
                                      <p:cBhvr>
                                        <p:cTn id="14" dur="500" fill="hold"/>
                                        <p:tgtEl>
                                          <p:spTgt spid="91"/>
                                        </p:tgtEl>
                                        <p:attrNameLst>
                                          <p:attrName>ppt_x</p:attrName>
                                        </p:attrNameLst>
                                      </p:cBhvr>
                                      <p:tavLst>
                                        <p:tav tm="0">
                                          <p:val>
                                            <p:strVal val="#ppt_x"/>
                                          </p:val>
                                        </p:tav>
                                        <p:tav tm="100000">
                                          <p:val>
                                            <p:strVal val="#ppt_x"/>
                                          </p:val>
                                        </p:tav>
                                      </p:tavLst>
                                    </p:anim>
                                    <p:anim calcmode="lin" valueType="num">
                                      <p:cBhvr>
                                        <p:cTn id="15" dur="500" fill="hold"/>
                                        <p:tgtEl>
                                          <p:spTgt spid="91"/>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2" presetClass="entr" presetSubtype="4" fill="hold" nodeType="afterEffect">
                                  <p:stCondLst>
                                    <p:cond delay="0"/>
                                  </p:stCondLst>
                                  <p:childTnLst>
                                    <p:set>
                                      <p:cBhvr>
                                        <p:cTn id="18" dur="1" fill="hold">
                                          <p:stCondLst>
                                            <p:cond delay="0"/>
                                          </p:stCondLst>
                                        </p:cTn>
                                        <p:tgtEl>
                                          <p:spTgt spid="76"/>
                                        </p:tgtEl>
                                        <p:attrNameLst>
                                          <p:attrName>style.visibility</p:attrName>
                                        </p:attrNameLst>
                                      </p:cBhvr>
                                      <p:to>
                                        <p:strVal val="visible"/>
                                      </p:to>
                                    </p:set>
                                    <p:animEffect transition="in" filter="wipe(down)">
                                      <p:cBhvr>
                                        <p:cTn id="19" dur="500"/>
                                        <p:tgtEl>
                                          <p:spTgt spid="76"/>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animEffect transition="in" filter="fade">
                                      <p:cBhvr>
                                        <p:cTn id="25" dur="500"/>
                                        <p:tgtEl>
                                          <p:spTgt spid="2"/>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95"/>
                                        </p:tgtEl>
                                        <p:attrNameLst>
                                          <p:attrName>style.visibility</p:attrName>
                                        </p:attrNameLst>
                                      </p:cBhvr>
                                      <p:to>
                                        <p:strVal val="visible"/>
                                      </p:to>
                                    </p:set>
                                    <p:animEffect transition="in" filter="fade">
                                      <p:cBhvr>
                                        <p:cTn id="29" dur="500"/>
                                        <p:tgtEl>
                                          <p:spTgt spid="95"/>
                                        </p:tgtEl>
                                      </p:cBhvr>
                                    </p:animEffect>
                                    <p:anim calcmode="lin" valueType="num">
                                      <p:cBhvr>
                                        <p:cTn id="30" dur="500" fill="hold"/>
                                        <p:tgtEl>
                                          <p:spTgt spid="95"/>
                                        </p:tgtEl>
                                        <p:attrNameLst>
                                          <p:attrName>ppt_x</p:attrName>
                                        </p:attrNameLst>
                                      </p:cBhvr>
                                      <p:tavLst>
                                        <p:tav tm="0">
                                          <p:val>
                                            <p:strVal val="#ppt_x"/>
                                          </p:val>
                                        </p:tav>
                                        <p:tav tm="100000">
                                          <p:val>
                                            <p:strVal val="#ppt_x"/>
                                          </p:val>
                                        </p:tav>
                                      </p:tavLst>
                                    </p:anim>
                                    <p:anim calcmode="lin" valueType="num">
                                      <p:cBhvr>
                                        <p:cTn id="31" dur="500" fill="hold"/>
                                        <p:tgtEl>
                                          <p:spTgt spid="95"/>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22" presetClass="entr" presetSubtype="4"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down)">
                                      <p:cBhvr>
                                        <p:cTn id="35" dur="500"/>
                                        <p:tgtEl>
                                          <p:spTgt spid="7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500" fill="hold"/>
                                        <p:tgtEl>
                                          <p:spTgt spid="5"/>
                                        </p:tgtEl>
                                        <p:attrNameLst>
                                          <p:attrName>ppt_w</p:attrName>
                                        </p:attrNameLst>
                                      </p:cBhvr>
                                      <p:tavLst>
                                        <p:tav tm="0">
                                          <p:val>
                                            <p:fltVal val="0"/>
                                          </p:val>
                                        </p:tav>
                                        <p:tav tm="100000">
                                          <p:val>
                                            <p:strVal val="#ppt_w"/>
                                          </p:val>
                                        </p:tav>
                                      </p:tavLst>
                                    </p:anim>
                                    <p:anim calcmode="lin" valueType="num">
                                      <p:cBhvr>
                                        <p:cTn id="40" dur="500" fill="hold"/>
                                        <p:tgtEl>
                                          <p:spTgt spid="5"/>
                                        </p:tgtEl>
                                        <p:attrNameLst>
                                          <p:attrName>ppt_h</p:attrName>
                                        </p:attrNameLst>
                                      </p:cBhvr>
                                      <p:tavLst>
                                        <p:tav tm="0">
                                          <p:val>
                                            <p:fltVal val="0"/>
                                          </p:val>
                                        </p:tav>
                                        <p:tav tm="100000">
                                          <p:val>
                                            <p:strVal val="#ppt_h"/>
                                          </p:val>
                                        </p:tav>
                                      </p:tavLst>
                                    </p:anim>
                                    <p:animEffect transition="in" filter="fade">
                                      <p:cBhvr>
                                        <p:cTn id="41" dur="500"/>
                                        <p:tgtEl>
                                          <p:spTgt spid="5"/>
                                        </p:tgtEl>
                                      </p:cBhvr>
                                    </p:animEffect>
                                  </p:childTnLst>
                                </p:cTn>
                              </p:par>
                            </p:childTnLst>
                          </p:cTn>
                        </p:par>
                        <p:par>
                          <p:cTn id="42" fill="hold">
                            <p:stCondLst>
                              <p:cond delay="3500"/>
                            </p:stCondLst>
                            <p:childTnLst>
                              <p:par>
                                <p:cTn id="43" presetID="42" presetClass="entr" presetSubtype="0" fill="hold" nodeType="afterEffect">
                                  <p:stCondLst>
                                    <p:cond delay="0"/>
                                  </p:stCondLst>
                                  <p:childTnLst>
                                    <p:set>
                                      <p:cBhvr>
                                        <p:cTn id="44" dur="1" fill="hold">
                                          <p:stCondLst>
                                            <p:cond delay="0"/>
                                          </p:stCondLst>
                                        </p:cTn>
                                        <p:tgtEl>
                                          <p:spTgt spid="99"/>
                                        </p:tgtEl>
                                        <p:attrNameLst>
                                          <p:attrName>style.visibility</p:attrName>
                                        </p:attrNameLst>
                                      </p:cBhvr>
                                      <p:to>
                                        <p:strVal val="visible"/>
                                      </p:to>
                                    </p:set>
                                    <p:animEffect transition="in" filter="fade">
                                      <p:cBhvr>
                                        <p:cTn id="45" dur="500"/>
                                        <p:tgtEl>
                                          <p:spTgt spid="99"/>
                                        </p:tgtEl>
                                      </p:cBhvr>
                                    </p:animEffect>
                                    <p:anim calcmode="lin" valueType="num">
                                      <p:cBhvr>
                                        <p:cTn id="46" dur="500" fill="hold"/>
                                        <p:tgtEl>
                                          <p:spTgt spid="99"/>
                                        </p:tgtEl>
                                        <p:attrNameLst>
                                          <p:attrName>ppt_x</p:attrName>
                                        </p:attrNameLst>
                                      </p:cBhvr>
                                      <p:tavLst>
                                        <p:tav tm="0">
                                          <p:val>
                                            <p:strVal val="#ppt_x"/>
                                          </p:val>
                                        </p:tav>
                                        <p:tav tm="100000">
                                          <p:val>
                                            <p:strVal val="#ppt_x"/>
                                          </p:val>
                                        </p:tav>
                                      </p:tavLst>
                                    </p:anim>
                                    <p:anim calcmode="lin" valueType="num">
                                      <p:cBhvr>
                                        <p:cTn id="47" dur="500" fill="hold"/>
                                        <p:tgtEl>
                                          <p:spTgt spid="99"/>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78"/>
                                        </p:tgtEl>
                                        <p:attrNameLst>
                                          <p:attrName>style.visibility</p:attrName>
                                        </p:attrNameLst>
                                      </p:cBhvr>
                                      <p:to>
                                        <p:strVal val="visible"/>
                                      </p:to>
                                    </p:set>
                                    <p:animEffect transition="in" filter="wipe(down)">
                                      <p:cBhvr>
                                        <p:cTn id="51" dur="500"/>
                                        <p:tgtEl>
                                          <p:spTgt spid="78"/>
                                        </p:tgtEl>
                                      </p:cBhvr>
                                    </p:animEffect>
                                  </p:childTnLst>
                                </p:cTn>
                              </p:par>
                            </p:childTnLst>
                          </p:cTn>
                        </p:par>
                        <p:par>
                          <p:cTn id="52" fill="hold">
                            <p:stCondLst>
                              <p:cond delay="4500"/>
                            </p:stCondLst>
                            <p:childTnLst>
                              <p:par>
                                <p:cTn id="53" presetID="53" presetClass="entr" presetSubtype="16"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p:cTn id="55" dur="500" fill="hold"/>
                                        <p:tgtEl>
                                          <p:spTgt spid="6"/>
                                        </p:tgtEl>
                                        <p:attrNameLst>
                                          <p:attrName>ppt_w</p:attrName>
                                        </p:attrNameLst>
                                      </p:cBhvr>
                                      <p:tavLst>
                                        <p:tav tm="0">
                                          <p:val>
                                            <p:fltVal val="0"/>
                                          </p:val>
                                        </p:tav>
                                        <p:tav tm="100000">
                                          <p:val>
                                            <p:strVal val="#ppt_w"/>
                                          </p:val>
                                        </p:tav>
                                      </p:tavLst>
                                    </p:anim>
                                    <p:anim calcmode="lin" valueType="num">
                                      <p:cBhvr>
                                        <p:cTn id="56" dur="500" fill="hold"/>
                                        <p:tgtEl>
                                          <p:spTgt spid="6"/>
                                        </p:tgtEl>
                                        <p:attrNameLst>
                                          <p:attrName>ppt_h</p:attrName>
                                        </p:attrNameLst>
                                      </p:cBhvr>
                                      <p:tavLst>
                                        <p:tav tm="0">
                                          <p:val>
                                            <p:fltVal val="0"/>
                                          </p:val>
                                        </p:tav>
                                        <p:tav tm="100000">
                                          <p:val>
                                            <p:strVal val="#ppt_h"/>
                                          </p:val>
                                        </p:tav>
                                      </p:tavLst>
                                    </p:anim>
                                    <p:animEffect transition="in" filter="fade">
                                      <p:cBhvr>
                                        <p:cTn id="57" dur="500"/>
                                        <p:tgtEl>
                                          <p:spTgt spid="6"/>
                                        </p:tgtEl>
                                      </p:cBhvr>
                                    </p:animEffect>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103"/>
                                        </p:tgtEl>
                                        <p:attrNameLst>
                                          <p:attrName>style.visibility</p:attrName>
                                        </p:attrNameLst>
                                      </p:cBhvr>
                                      <p:to>
                                        <p:strVal val="visible"/>
                                      </p:to>
                                    </p:set>
                                    <p:animEffect transition="in" filter="fade">
                                      <p:cBhvr>
                                        <p:cTn id="61" dur="500"/>
                                        <p:tgtEl>
                                          <p:spTgt spid="103"/>
                                        </p:tgtEl>
                                      </p:cBhvr>
                                    </p:animEffect>
                                    <p:anim calcmode="lin" valueType="num">
                                      <p:cBhvr>
                                        <p:cTn id="62" dur="500" fill="hold"/>
                                        <p:tgtEl>
                                          <p:spTgt spid="103"/>
                                        </p:tgtEl>
                                        <p:attrNameLst>
                                          <p:attrName>ppt_x</p:attrName>
                                        </p:attrNameLst>
                                      </p:cBhvr>
                                      <p:tavLst>
                                        <p:tav tm="0">
                                          <p:val>
                                            <p:strVal val="#ppt_x"/>
                                          </p:val>
                                        </p:tav>
                                        <p:tav tm="100000">
                                          <p:val>
                                            <p:strVal val="#ppt_x"/>
                                          </p:val>
                                        </p:tav>
                                      </p:tavLst>
                                    </p:anim>
                                    <p:anim calcmode="lin" valueType="num">
                                      <p:cBhvr>
                                        <p:cTn id="63" dur="5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980810" y="2037792"/>
            <a:ext cx="5192183" cy="1825625"/>
            <a:chOff x="1980253" y="2205769"/>
            <a:chExt cx="5194887" cy="1826048"/>
          </a:xfrm>
        </p:grpSpPr>
        <p:sp>
          <p:nvSpPr>
            <p:cNvPr id="4" name="圆角矩形 3"/>
            <p:cNvSpPr/>
            <p:nvPr/>
          </p:nvSpPr>
          <p:spPr>
            <a:xfrm>
              <a:off x="1980253" y="3815867"/>
              <a:ext cx="5194887" cy="215950"/>
            </a:xfrm>
            <a:prstGeom prst="roundRect">
              <a:avLst>
                <a:gd name="adj" fmla="val 50000"/>
              </a:avLst>
            </a:prstGeom>
            <a:gradFill>
              <a:gsLst>
                <a:gs pos="0">
                  <a:schemeClr val="bg1"/>
                </a:gs>
                <a:gs pos="51000">
                  <a:schemeClr val="bg1">
                    <a:lumMod val="95000"/>
                  </a:schemeClr>
                </a:gs>
                <a:gs pos="100000">
                  <a:schemeClr val="bg1">
                    <a:lumMod val="85000"/>
                  </a:schemeClr>
                </a:gs>
              </a:gsLst>
              <a:lin ang="18900000" scaled="0"/>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5195" tIns="72597" rIns="145195" bIns="72597" anchor="ctr"/>
            <a:lstStyle/>
            <a:p>
              <a:pPr algn="ctr">
                <a:defRPr/>
              </a:pPr>
              <a:endParaRPr lang="zh-CN" altLang="en-US" sz="2400">
                <a:solidFill>
                  <a:schemeClr val="tx1"/>
                </a:solidFill>
                <a:latin typeface="微软雅黑" panose="020B0503020204020204" charset="-122"/>
                <a:ea typeface="微软雅黑" panose="020B0503020204020204" charset="-122"/>
              </a:endParaRPr>
            </a:p>
          </p:txBody>
        </p:sp>
        <p:sp>
          <p:nvSpPr>
            <p:cNvPr id="5" name="圆角矩形 4"/>
            <p:cNvSpPr/>
            <p:nvPr/>
          </p:nvSpPr>
          <p:spPr>
            <a:xfrm>
              <a:off x="1980253" y="3287108"/>
              <a:ext cx="5194887" cy="215950"/>
            </a:xfrm>
            <a:prstGeom prst="roundRect">
              <a:avLst>
                <a:gd name="adj" fmla="val 50000"/>
              </a:avLst>
            </a:prstGeom>
            <a:gradFill>
              <a:gsLst>
                <a:gs pos="0">
                  <a:schemeClr val="bg1"/>
                </a:gs>
                <a:gs pos="51000">
                  <a:schemeClr val="bg1">
                    <a:lumMod val="95000"/>
                  </a:schemeClr>
                </a:gs>
                <a:gs pos="100000">
                  <a:schemeClr val="bg1">
                    <a:lumMod val="85000"/>
                  </a:schemeClr>
                </a:gs>
              </a:gsLst>
              <a:lin ang="18900000" scaled="0"/>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5195" tIns="72597" rIns="145195" bIns="72597" anchor="ctr"/>
            <a:lstStyle/>
            <a:p>
              <a:pPr algn="ctr">
                <a:defRPr/>
              </a:pPr>
              <a:endParaRPr lang="zh-CN" altLang="en-US" sz="2400">
                <a:solidFill>
                  <a:schemeClr val="tx1"/>
                </a:solidFill>
                <a:latin typeface="微软雅黑" panose="020B0503020204020204" charset="-122"/>
                <a:ea typeface="微软雅黑" panose="020B0503020204020204" charset="-122"/>
              </a:endParaRPr>
            </a:p>
          </p:txBody>
        </p:sp>
        <p:sp>
          <p:nvSpPr>
            <p:cNvPr id="6" name="圆角矩形 5"/>
            <p:cNvSpPr/>
            <p:nvPr/>
          </p:nvSpPr>
          <p:spPr>
            <a:xfrm>
              <a:off x="1980253" y="2737706"/>
              <a:ext cx="5194887" cy="217537"/>
            </a:xfrm>
            <a:prstGeom prst="roundRect">
              <a:avLst>
                <a:gd name="adj" fmla="val 50000"/>
              </a:avLst>
            </a:prstGeom>
            <a:gradFill>
              <a:gsLst>
                <a:gs pos="0">
                  <a:schemeClr val="bg1"/>
                </a:gs>
                <a:gs pos="51000">
                  <a:schemeClr val="bg1">
                    <a:lumMod val="95000"/>
                  </a:schemeClr>
                </a:gs>
                <a:gs pos="100000">
                  <a:schemeClr val="bg1">
                    <a:lumMod val="85000"/>
                  </a:schemeClr>
                </a:gs>
              </a:gsLst>
              <a:lin ang="18900000" scaled="0"/>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5195" tIns="72597" rIns="145195" bIns="72597" anchor="ctr"/>
            <a:lstStyle/>
            <a:p>
              <a:pPr algn="ctr">
                <a:defRPr/>
              </a:pPr>
              <a:endParaRPr lang="zh-CN" altLang="en-US" sz="2400">
                <a:solidFill>
                  <a:schemeClr val="tx1"/>
                </a:solidFill>
                <a:latin typeface="微软雅黑" panose="020B0503020204020204" charset="-122"/>
                <a:ea typeface="微软雅黑" panose="020B0503020204020204" charset="-122"/>
              </a:endParaRPr>
            </a:p>
          </p:txBody>
        </p:sp>
        <p:sp>
          <p:nvSpPr>
            <p:cNvPr id="7" name="圆角矩形 6"/>
            <p:cNvSpPr/>
            <p:nvPr/>
          </p:nvSpPr>
          <p:spPr>
            <a:xfrm>
              <a:off x="1980253" y="2205769"/>
              <a:ext cx="5194887" cy="215950"/>
            </a:xfrm>
            <a:prstGeom prst="roundRect">
              <a:avLst>
                <a:gd name="adj" fmla="val 50000"/>
              </a:avLst>
            </a:prstGeom>
            <a:gradFill>
              <a:gsLst>
                <a:gs pos="0">
                  <a:schemeClr val="bg1"/>
                </a:gs>
                <a:gs pos="51000">
                  <a:schemeClr val="bg1">
                    <a:lumMod val="95000"/>
                  </a:schemeClr>
                </a:gs>
                <a:gs pos="100000">
                  <a:schemeClr val="bg1">
                    <a:lumMod val="85000"/>
                  </a:schemeClr>
                </a:gs>
              </a:gsLst>
              <a:lin ang="18900000" scaled="0"/>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5195" tIns="72597" rIns="145195" bIns="72597" anchor="ctr"/>
            <a:lstStyle/>
            <a:p>
              <a:pPr algn="ctr">
                <a:defRPr/>
              </a:pPr>
              <a:endParaRPr lang="zh-CN" altLang="en-US" sz="2400">
                <a:solidFill>
                  <a:schemeClr val="tx1"/>
                </a:solidFill>
                <a:latin typeface="微软雅黑" panose="020B0503020204020204" charset="-122"/>
                <a:ea typeface="微软雅黑" panose="020B0503020204020204" charset="-122"/>
              </a:endParaRPr>
            </a:p>
          </p:txBody>
        </p:sp>
      </p:grpSp>
      <p:sp>
        <p:nvSpPr>
          <p:cNvPr id="8" name="文本框 8"/>
          <p:cNvSpPr txBox="1">
            <a:spLocks noChangeArrowheads="1"/>
          </p:cNvSpPr>
          <p:nvPr/>
        </p:nvSpPr>
        <p:spPr bwMode="auto">
          <a:xfrm>
            <a:off x="573224" y="1920316"/>
            <a:ext cx="121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37" tIns="54419" rIns="108837" bIns="54419"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r" eaLnBrk="1" hangingPunct="1"/>
            <a:r>
              <a:rPr lang="zh-CN" altLang="en-US" sz="1865" dirty="0">
                <a:latin typeface="微软雅黑" panose="020B0503020204020204" charset="-122"/>
                <a:ea typeface="微软雅黑" panose="020B0503020204020204" charset="-122"/>
              </a:rPr>
              <a:t>输入标题</a:t>
            </a:r>
          </a:p>
        </p:txBody>
      </p:sp>
      <p:sp>
        <p:nvSpPr>
          <p:cNvPr id="9" name="文本框 9"/>
          <p:cNvSpPr txBox="1">
            <a:spLocks noChangeArrowheads="1"/>
          </p:cNvSpPr>
          <p:nvPr/>
        </p:nvSpPr>
        <p:spPr bwMode="auto">
          <a:xfrm>
            <a:off x="7729677" y="1947304"/>
            <a:ext cx="958849" cy="349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en-US" altLang="zh-CN" sz="2935" dirty="0">
                <a:ea typeface="微软雅黑" panose="020B0503020204020204" charset="-122"/>
              </a:rPr>
              <a:t>40</a:t>
            </a:r>
            <a:r>
              <a:rPr lang="en-US" altLang="zh-CN" sz="1865" dirty="0">
                <a:ea typeface="微软雅黑" panose="020B0503020204020204" charset="-122"/>
              </a:rPr>
              <a:t>%</a:t>
            </a:r>
            <a:endParaRPr lang="zh-CN" altLang="en-US" sz="1865" dirty="0">
              <a:ea typeface="微软雅黑" panose="020B0503020204020204" charset="-122"/>
            </a:endParaRPr>
          </a:p>
        </p:txBody>
      </p:sp>
      <p:sp>
        <p:nvSpPr>
          <p:cNvPr id="10" name="文本框 23"/>
          <p:cNvSpPr txBox="1">
            <a:spLocks noChangeArrowheads="1"/>
          </p:cNvSpPr>
          <p:nvPr/>
        </p:nvSpPr>
        <p:spPr bwMode="auto">
          <a:xfrm>
            <a:off x="573224" y="2456891"/>
            <a:ext cx="121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37" tIns="54419" rIns="108837" bIns="54419"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r"/>
            <a:r>
              <a:rPr lang="zh-CN" altLang="en-US" sz="1865" dirty="0">
                <a:latin typeface="微软雅黑" panose="020B0503020204020204" charset="-122"/>
                <a:ea typeface="微软雅黑" panose="020B0503020204020204" charset="-122"/>
              </a:rPr>
              <a:t>输入标题</a:t>
            </a:r>
          </a:p>
        </p:txBody>
      </p:sp>
      <p:sp>
        <p:nvSpPr>
          <p:cNvPr id="11" name="文本框 24"/>
          <p:cNvSpPr txBox="1">
            <a:spLocks noChangeArrowheads="1"/>
          </p:cNvSpPr>
          <p:nvPr/>
        </p:nvSpPr>
        <p:spPr bwMode="auto">
          <a:xfrm>
            <a:off x="7729677" y="2483879"/>
            <a:ext cx="958849"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en-US" altLang="zh-CN" sz="2935">
                <a:ea typeface="微软雅黑" panose="020B0503020204020204" charset="-122"/>
              </a:rPr>
              <a:t>50</a:t>
            </a:r>
            <a:r>
              <a:rPr lang="en-US" altLang="zh-CN" sz="1865">
                <a:ea typeface="微软雅黑" panose="020B0503020204020204" charset="-122"/>
              </a:rPr>
              <a:t>%</a:t>
            </a:r>
            <a:endParaRPr lang="zh-CN" altLang="en-US" sz="1865">
              <a:ea typeface="微软雅黑" panose="020B0503020204020204" charset="-122"/>
            </a:endParaRPr>
          </a:p>
        </p:txBody>
      </p:sp>
      <p:sp>
        <p:nvSpPr>
          <p:cNvPr id="13" name="文本框 27"/>
          <p:cNvSpPr txBox="1">
            <a:spLocks noChangeArrowheads="1"/>
          </p:cNvSpPr>
          <p:nvPr/>
        </p:nvSpPr>
        <p:spPr bwMode="auto">
          <a:xfrm>
            <a:off x="573224" y="2993467"/>
            <a:ext cx="121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37" tIns="54419" rIns="108837" bIns="54419"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r"/>
            <a:r>
              <a:rPr lang="zh-CN" altLang="en-US" sz="1865" dirty="0">
                <a:latin typeface="微软雅黑" panose="020B0503020204020204" charset="-122"/>
                <a:ea typeface="微软雅黑" panose="020B0503020204020204" charset="-122"/>
              </a:rPr>
              <a:t>输入标题</a:t>
            </a:r>
          </a:p>
        </p:txBody>
      </p:sp>
      <p:sp>
        <p:nvSpPr>
          <p:cNvPr id="14" name="文本框 28"/>
          <p:cNvSpPr txBox="1">
            <a:spLocks noChangeArrowheads="1"/>
          </p:cNvSpPr>
          <p:nvPr/>
        </p:nvSpPr>
        <p:spPr bwMode="auto">
          <a:xfrm>
            <a:off x="7729677" y="3022041"/>
            <a:ext cx="958849" cy="349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en-US" altLang="zh-CN" sz="2935">
                <a:ea typeface="微软雅黑" panose="020B0503020204020204" charset="-122"/>
              </a:rPr>
              <a:t>80</a:t>
            </a:r>
            <a:r>
              <a:rPr lang="en-US" altLang="zh-CN" sz="1865">
                <a:ea typeface="微软雅黑" panose="020B0503020204020204" charset="-122"/>
              </a:rPr>
              <a:t>%</a:t>
            </a:r>
            <a:endParaRPr lang="zh-CN" altLang="en-US" sz="1865">
              <a:ea typeface="微软雅黑" panose="020B0503020204020204" charset="-122"/>
            </a:endParaRPr>
          </a:p>
        </p:txBody>
      </p:sp>
      <p:sp>
        <p:nvSpPr>
          <p:cNvPr id="15" name="文本框 31"/>
          <p:cNvSpPr txBox="1">
            <a:spLocks noChangeArrowheads="1"/>
          </p:cNvSpPr>
          <p:nvPr/>
        </p:nvSpPr>
        <p:spPr bwMode="auto">
          <a:xfrm>
            <a:off x="573224" y="3530041"/>
            <a:ext cx="121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37" tIns="54419" rIns="108837" bIns="54419"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r"/>
            <a:r>
              <a:rPr lang="zh-CN" altLang="en-US" sz="1865" dirty="0">
                <a:latin typeface="微软雅黑" panose="020B0503020204020204" charset="-122"/>
                <a:ea typeface="微软雅黑" panose="020B0503020204020204" charset="-122"/>
              </a:rPr>
              <a:t>输入标题</a:t>
            </a:r>
          </a:p>
        </p:txBody>
      </p:sp>
      <p:sp>
        <p:nvSpPr>
          <p:cNvPr id="16" name="文本框 32"/>
          <p:cNvSpPr txBox="1">
            <a:spLocks noChangeArrowheads="1"/>
          </p:cNvSpPr>
          <p:nvPr/>
        </p:nvSpPr>
        <p:spPr bwMode="auto">
          <a:xfrm>
            <a:off x="7729677" y="3558618"/>
            <a:ext cx="958849"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en-US" altLang="zh-CN" sz="2935">
                <a:ea typeface="微软雅黑" panose="020B0503020204020204" charset="-122"/>
              </a:rPr>
              <a:t>20</a:t>
            </a:r>
            <a:r>
              <a:rPr lang="en-US" altLang="zh-CN" sz="1865">
                <a:ea typeface="微软雅黑" panose="020B0503020204020204" charset="-122"/>
              </a:rPr>
              <a:t>%</a:t>
            </a:r>
            <a:endParaRPr lang="zh-CN" altLang="en-US" sz="1865">
              <a:ea typeface="微软雅黑" panose="020B0503020204020204" charset="-122"/>
            </a:endParaRPr>
          </a:p>
        </p:txBody>
      </p:sp>
      <p:sp>
        <p:nvSpPr>
          <p:cNvPr id="17" name="矩形 16"/>
          <p:cNvSpPr/>
          <p:nvPr/>
        </p:nvSpPr>
        <p:spPr>
          <a:xfrm>
            <a:off x="534165" y="4341403"/>
            <a:ext cx="7988300" cy="1266824"/>
          </a:xfrm>
          <a:prstGeom prst="rect">
            <a:avLst/>
          </a:prstGeom>
        </p:spPr>
        <p:txBody>
          <a:bodyPr lIns="108837" tIns="54419" rIns="108837" bIns="54419"/>
          <a:lstStyle/>
          <a:p>
            <a:pPr algn="just">
              <a:lnSpc>
                <a:spcPct val="130000"/>
              </a:lnSpc>
              <a:spcBef>
                <a:spcPts val="715"/>
              </a:spcBef>
              <a:spcAft>
                <a:spcPts val="715"/>
              </a:spcAft>
              <a:buClr>
                <a:srgbClr val="00B050"/>
              </a:buClr>
              <a:buSzPct val="80000"/>
              <a:defRPr/>
            </a:pPr>
            <a:r>
              <a:rPr lang="zh-CN" altLang="en-US" sz="1865" dirty="0">
                <a:latin typeface="微软雅黑" panose="020B0503020204020204" charset="-122"/>
                <a:ea typeface="微软雅黑" panose="020B0503020204020204" charset="-122"/>
              </a:rPr>
              <a:t>请在此处输入您的文本或者复制您的文本粘贴到此处，请在此处输入您的文本或者复制您的文本粘贴到此处。请在此处输入您的文本或者复制您的文本粘贴到此处。</a:t>
            </a:r>
          </a:p>
        </p:txBody>
      </p:sp>
      <p:grpSp>
        <p:nvGrpSpPr>
          <p:cNvPr id="18" name="组合 17"/>
          <p:cNvGrpSpPr/>
          <p:nvPr/>
        </p:nvGrpSpPr>
        <p:grpSpPr>
          <a:xfrm>
            <a:off x="1980809" y="2037792"/>
            <a:ext cx="4461933" cy="1825625"/>
            <a:chOff x="1980252" y="2205769"/>
            <a:chExt cx="4464257" cy="1826048"/>
          </a:xfrm>
        </p:grpSpPr>
        <p:sp>
          <p:nvSpPr>
            <p:cNvPr id="19" name="圆角矩形 18"/>
            <p:cNvSpPr/>
            <p:nvPr/>
          </p:nvSpPr>
          <p:spPr>
            <a:xfrm>
              <a:off x="1980253" y="2737706"/>
              <a:ext cx="2551911" cy="217537"/>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45195" tIns="72597" rIns="145195" bIns="72597" anchor="ctr"/>
            <a:lstStyle/>
            <a:p>
              <a:pPr algn="ctr">
                <a:defRPr/>
              </a:pPr>
              <a:endParaRPr lang="zh-CN" altLang="en-US" sz="2400">
                <a:solidFill>
                  <a:schemeClr val="tx1"/>
                </a:solidFill>
                <a:latin typeface="微软雅黑" panose="020B0503020204020204" charset="-122"/>
                <a:ea typeface="微软雅黑" panose="020B0503020204020204" charset="-122"/>
              </a:endParaRPr>
            </a:p>
          </p:txBody>
        </p:sp>
        <p:sp>
          <p:nvSpPr>
            <p:cNvPr id="20" name="圆角矩形 19"/>
            <p:cNvSpPr/>
            <p:nvPr/>
          </p:nvSpPr>
          <p:spPr>
            <a:xfrm>
              <a:off x="1980252" y="3287108"/>
              <a:ext cx="4464257" cy="215950"/>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45195" tIns="72597" rIns="145195" bIns="72597" anchor="ctr"/>
            <a:lstStyle/>
            <a:p>
              <a:pPr algn="ctr">
                <a:defRPr/>
              </a:pPr>
              <a:endParaRPr lang="zh-CN" altLang="en-US" sz="2400">
                <a:solidFill>
                  <a:schemeClr val="tx1"/>
                </a:solidFill>
                <a:latin typeface="微软雅黑" panose="020B0503020204020204" charset="-122"/>
                <a:ea typeface="微软雅黑" panose="020B0503020204020204" charset="-122"/>
              </a:endParaRPr>
            </a:p>
          </p:txBody>
        </p:sp>
        <p:sp>
          <p:nvSpPr>
            <p:cNvPr id="21" name="圆角矩形 20"/>
            <p:cNvSpPr/>
            <p:nvPr/>
          </p:nvSpPr>
          <p:spPr>
            <a:xfrm>
              <a:off x="1980253" y="3815867"/>
              <a:ext cx="1274897" cy="215950"/>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45195" tIns="72597" rIns="145195" bIns="72597" anchor="ctr"/>
            <a:lstStyle/>
            <a:p>
              <a:pPr algn="ctr">
                <a:defRPr/>
              </a:pPr>
              <a:endParaRPr lang="zh-CN" altLang="en-US" sz="2400">
                <a:solidFill>
                  <a:schemeClr val="tx1"/>
                </a:solidFill>
                <a:latin typeface="微软雅黑" panose="020B0503020204020204" charset="-122"/>
                <a:ea typeface="微软雅黑" panose="020B0503020204020204" charset="-122"/>
              </a:endParaRPr>
            </a:p>
          </p:txBody>
        </p:sp>
        <p:sp>
          <p:nvSpPr>
            <p:cNvPr id="22" name="圆角矩形 21"/>
            <p:cNvSpPr/>
            <p:nvPr/>
          </p:nvSpPr>
          <p:spPr>
            <a:xfrm>
              <a:off x="1980252" y="2205769"/>
              <a:ext cx="1912345" cy="215950"/>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45195" tIns="72597" rIns="145195" bIns="72597" anchor="ctr"/>
            <a:lstStyle/>
            <a:p>
              <a:pPr algn="ctr">
                <a:defRPr/>
              </a:pPr>
              <a:endParaRPr lang="zh-CN" altLang="en-US" sz="2400">
                <a:solidFill>
                  <a:schemeClr val="tx1"/>
                </a:solidFill>
                <a:latin typeface="微软雅黑" panose="020B0503020204020204" charset="-122"/>
                <a:ea typeface="微软雅黑" panose="020B0503020204020204" charset="-122"/>
              </a:endParaRPr>
            </a:p>
          </p:txBody>
        </p:sp>
      </p:grpSp>
      <p:sp>
        <p:nvSpPr>
          <p:cNvPr id="23" name="圆角矩形 22"/>
          <p:cNvSpPr>
            <a:spLocks noChangeAspect="1"/>
          </p:cNvSpPr>
          <p:nvPr/>
        </p:nvSpPr>
        <p:spPr>
          <a:xfrm>
            <a:off x="8832466" y="1709541"/>
            <a:ext cx="2774725" cy="3927705"/>
          </a:xfrm>
          <a:prstGeom prst="roundRect">
            <a:avLst>
              <a:gd name="adj" fmla="val 1429"/>
            </a:avLst>
          </a:prstGeom>
          <a:noFill/>
          <a:ln w="3175">
            <a:solidFill>
              <a:srgbClr val="0070C0"/>
            </a:solidFill>
            <a:prstDash val="solid"/>
          </a:ln>
        </p:spPr>
        <p:style>
          <a:lnRef idx="1">
            <a:schemeClr val="accent6"/>
          </a:lnRef>
          <a:fillRef idx="0">
            <a:schemeClr val="accent6"/>
          </a:fillRef>
          <a:effectRef idx="0">
            <a:schemeClr val="accent6"/>
          </a:effectRef>
          <a:fontRef idx="minor">
            <a:schemeClr val="tx1"/>
          </a:fontRef>
        </p:style>
        <p:txBody>
          <a:bodyPr lIns="342796" tIns="856991" rIns="342796" bIns="428496" anchor="ctr"/>
          <a:lstStyle/>
          <a:p>
            <a:pPr algn="just">
              <a:lnSpc>
                <a:spcPct val="120000"/>
              </a:lnSpc>
              <a:spcBef>
                <a:spcPts val="715"/>
              </a:spcBef>
              <a:spcAft>
                <a:spcPts val="715"/>
              </a:spcAft>
              <a:defRPr/>
            </a:pPr>
            <a:endParaRPr lang="zh-CN" altLang="en-US" sz="1865" dirty="0">
              <a:solidFill>
                <a:srgbClr val="454545"/>
              </a:solidFill>
              <a:latin typeface="微软雅黑" panose="020B0503020204020204" charset="-122"/>
            </a:endParaRPr>
          </a:p>
        </p:txBody>
      </p:sp>
      <p:sp>
        <p:nvSpPr>
          <p:cNvPr id="24" name="任意多边形 23"/>
          <p:cNvSpPr/>
          <p:nvPr/>
        </p:nvSpPr>
        <p:spPr>
          <a:xfrm>
            <a:off x="9273201" y="1627996"/>
            <a:ext cx="206149" cy="81545"/>
          </a:xfrm>
          <a:custGeom>
            <a:avLst/>
            <a:gdLst>
              <a:gd name="connsiteX0" fmla="*/ 131005 w 311731"/>
              <a:gd name="connsiteY0" fmla="*/ 0 h 121823"/>
              <a:gd name="connsiteX1" fmla="*/ 180725 w 311731"/>
              <a:gd name="connsiteY1" fmla="*/ 0 h 121823"/>
              <a:gd name="connsiteX2" fmla="*/ 205433 w 311731"/>
              <a:gd name="connsiteY2" fmla="*/ 4162 h 121823"/>
              <a:gd name="connsiteX3" fmla="*/ 309453 w 311731"/>
              <a:gd name="connsiteY3" fmla="*/ 109253 h 121823"/>
              <a:gd name="connsiteX4" fmla="*/ 311731 w 311731"/>
              <a:gd name="connsiteY4" fmla="*/ 121823 h 121823"/>
              <a:gd name="connsiteX5" fmla="*/ 0 w 311731"/>
              <a:gd name="connsiteY5" fmla="*/ 121823 h 121823"/>
              <a:gd name="connsiteX6" fmla="*/ 2277 w 311731"/>
              <a:gd name="connsiteY6" fmla="*/ 109253 h 121823"/>
              <a:gd name="connsiteX7" fmla="*/ 106298 w 311731"/>
              <a:gd name="connsiteY7" fmla="*/ 4162 h 121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1731" h="121823">
                <a:moveTo>
                  <a:pt x="131005" y="0"/>
                </a:moveTo>
                <a:lnTo>
                  <a:pt x="180725" y="0"/>
                </a:lnTo>
                <a:lnTo>
                  <a:pt x="205433" y="4162"/>
                </a:lnTo>
                <a:cubicBezTo>
                  <a:pt x="252408" y="20443"/>
                  <a:pt x="290475" y="59254"/>
                  <a:pt x="309453" y="109253"/>
                </a:cubicBezTo>
                <a:lnTo>
                  <a:pt x="311731" y="121823"/>
                </a:lnTo>
                <a:lnTo>
                  <a:pt x="0" y="121823"/>
                </a:lnTo>
                <a:lnTo>
                  <a:pt x="2277" y="109253"/>
                </a:lnTo>
                <a:cubicBezTo>
                  <a:pt x="21256" y="59254"/>
                  <a:pt x="59323" y="20443"/>
                  <a:pt x="106298" y="4162"/>
                </a:cubicBezTo>
                <a:close/>
              </a:path>
            </a:pathLst>
          </a:custGeom>
          <a:solidFill>
            <a:srgbClr val="157E9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2400" dirty="0">
              <a:latin typeface="微软雅黑" panose="020B0503020204020204" charset="-122"/>
            </a:endParaRPr>
          </a:p>
        </p:txBody>
      </p:sp>
      <p:sp>
        <p:nvSpPr>
          <p:cNvPr id="25" name="任意多边形 24"/>
          <p:cNvSpPr/>
          <p:nvPr/>
        </p:nvSpPr>
        <p:spPr>
          <a:xfrm>
            <a:off x="11010069" y="1627996"/>
            <a:ext cx="195487" cy="81545"/>
          </a:xfrm>
          <a:custGeom>
            <a:avLst/>
            <a:gdLst>
              <a:gd name="connsiteX0" fmla="*/ 145370 w 318081"/>
              <a:gd name="connsiteY0" fmla="*/ 0 h 130555"/>
              <a:gd name="connsiteX1" fmla="*/ 172710 w 318081"/>
              <a:gd name="connsiteY1" fmla="*/ 0 h 130555"/>
              <a:gd name="connsiteX2" fmla="*/ 209618 w 318081"/>
              <a:gd name="connsiteY2" fmla="*/ 6428 h 130555"/>
              <a:gd name="connsiteX3" fmla="*/ 315757 w 318081"/>
              <a:gd name="connsiteY3" fmla="*/ 117294 h 130555"/>
              <a:gd name="connsiteX4" fmla="*/ 318081 w 318081"/>
              <a:gd name="connsiteY4" fmla="*/ 130555 h 130555"/>
              <a:gd name="connsiteX5" fmla="*/ 0 w 318081"/>
              <a:gd name="connsiteY5" fmla="*/ 130555 h 130555"/>
              <a:gd name="connsiteX6" fmla="*/ 2324 w 318081"/>
              <a:gd name="connsiteY6" fmla="*/ 117294 h 130555"/>
              <a:gd name="connsiteX7" fmla="*/ 108463 w 318081"/>
              <a:gd name="connsiteY7" fmla="*/ 6428 h 130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081" h="130555">
                <a:moveTo>
                  <a:pt x="145370" y="0"/>
                </a:moveTo>
                <a:lnTo>
                  <a:pt x="172710" y="0"/>
                </a:lnTo>
                <a:lnTo>
                  <a:pt x="209618" y="6428"/>
                </a:lnTo>
                <a:cubicBezTo>
                  <a:pt x="257550" y="23604"/>
                  <a:pt x="296392" y="64548"/>
                  <a:pt x="315757" y="117294"/>
                </a:cubicBezTo>
                <a:lnTo>
                  <a:pt x="318081" y="130555"/>
                </a:lnTo>
                <a:lnTo>
                  <a:pt x="0" y="130555"/>
                </a:lnTo>
                <a:lnTo>
                  <a:pt x="2324" y="117294"/>
                </a:lnTo>
                <a:cubicBezTo>
                  <a:pt x="21689" y="64548"/>
                  <a:pt x="60531" y="23604"/>
                  <a:pt x="108463" y="6428"/>
                </a:cubicBezTo>
                <a:close/>
              </a:path>
            </a:pathLst>
          </a:custGeom>
          <a:solidFill>
            <a:srgbClr val="157E9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2400" dirty="0">
              <a:latin typeface="微软雅黑" panose="020B0503020204020204" charset="-122"/>
            </a:endParaRPr>
          </a:p>
        </p:txBody>
      </p:sp>
      <p:sp>
        <p:nvSpPr>
          <p:cNvPr id="26" name="任意多边形 25"/>
          <p:cNvSpPr/>
          <p:nvPr/>
        </p:nvSpPr>
        <p:spPr>
          <a:xfrm>
            <a:off x="9377461" y="1627996"/>
            <a:ext cx="1722652" cy="438840"/>
          </a:xfrm>
          <a:custGeom>
            <a:avLst/>
            <a:gdLst>
              <a:gd name="connsiteX0" fmla="*/ 0 w 2600830"/>
              <a:gd name="connsiteY0" fmla="*/ 0 h 649288"/>
              <a:gd name="connsiteX1" fmla="*/ 2600830 w 2600830"/>
              <a:gd name="connsiteY1" fmla="*/ 0 h 649288"/>
              <a:gd name="connsiteX2" fmla="*/ 2520047 w 2600830"/>
              <a:gd name="connsiteY2" fmla="*/ 89402 h 649288"/>
              <a:gd name="connsiteX3" fmla="*/ 1945040 w 2600830"/>
              <a:gd name="connsiteY3" fmla="*/ 646112 h 649288"/>
              <a:gd name="connsiteX4" fmla="*/ 648052 w 2600830"/>
              <a:gd name="connsiteY4" fmla="*/ 649287 h 649288"/>
              <a:gd name="connsiteX5" fmla="*/ 77908 w 2600830"/>
              <a:gd name="connsiteY5" fmla="*/ 84156 h 649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0830" h="649288">
                <a:moveTo>
                  <a:pt x="0" y="0"/>
                </a:moveTo>
                <a:lnTo>
                  <a:pt x="2600830" y="0"/>
                </a:lnTo>
                <a:lnTo>
                  <a:pt x="2520047" y="89402"/>
                </a:lnTo>
                <a:cubicBezTo>
                  <a:pt x="2351572" y="318525"/>
                  <a:pt x="2323328" y="645186"/>
                  <a:pt x="1945040" y="646112"/>
                </a:cubicBezTo>
                <a:lnTo>
                  <a:pt x="648052" y="649287"/>
                </a:lnTo>
                <a:cubicBezTo>
                  <a:pt x="269764" y="650213"/>
                  <a:pt x="245977" y="310819"/>
                  <a:pt x="77908" y="84156"/>
                </a:cubicBezTo>
                <a:close/>
              </a:path>
            </a:pathLst>
          </a:custGeom>
          <a:solidFill>
            <a:srgbClr val="0070C0"/>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8837" tIns="54419" rIns="108837" bIns="54419" anchor="ctr"/>
          <a:lstStyle/>
          <a:p>
            <a:pPr algn="ctr">
              <a:defRPr/>
            </a:pPr>
            <a:r>
              <a:rPr lang="zh-CN" altLang="en-US" sz="2000" dirty="0">
                <a:solidFill>
                  <a:schemeClr val="bg1"/>
                </a:solidFill>
                <a:latin typeface="微软雅黑" panose="020B0503020204020204" charset="-122"/>
                <a:ea typeface="微软雅黑" panose="020B0503020204020204" charset="-122"/>
              </a:rPr>
              <a:t>输入标题</a:t>
            </a:r>
          </a:p>
        </p:txBody>
      </p:sp>
      <p:sp>
        <p:nvSpPr>
          <p:cNvPr id="27" name="矩形 26"/>
          <p:cNvSpPr/>
          <p:nvPr/>
        </p:nvSpPr>
        <p:spPr>
          <a:xfrm>
            <a:off x="9048379" y="2168898"/>
            <a:ext cx="2446571" cy="3324365"/>
          </a:xfrm>
          <a:prstGeom prst="rect">
            <a:avLst/>
          </a:prstGeom>
        </p:spPr>
        <p:txBody>
          <a:bodyPr lIns="108837" tIns="54419" rIns="108837" bIns="54419"/>
          <a:lstStyle/>
          <a:p>
            <a:pPr algn="just">
              <a:lnSpc>
                <a:spcPct val="130000"/>
              </a:lnSpc>
              <a:spcBef>
                <a:spcPts val="715"/>
              </a:spcBef>
              <a:spcAft>
                <a:spcPts val="715"/>
              </a:spcAft>
              <a:buClr>
                <a:srgbClr val="00B050"/>
              </a:buClr>
              <a:buSzPct val="80000"/>
              <a:defRPr/>
            </a:pPr>
            <a:r>
              <a:rPr lang="zh-CN" altLang="en-US" sz="1865" dirty="0">
                <a:latin typeface="微软雅黑" panose="020B0503020204020204" charset="-122"/>
                <a:ea typeface="微软雅黑" panose="020B0503020204020204" charset="-122"/>
              </a:rPr>
              <a:t>请在此处输入您的文本或者复制您的文本粘贴到此处，请在此处输入您的文本或者复制您的文本粘贴到此处。请在此处输入您的文本或者复制您的文本粘贴到此处。</a:t>
            </a:r>
          </a:p>
        </p:txBody>
      </p:sp>
      <p:grpSp>
        <p:nvGrpSpPr>
          <p:cNvPr id="28" name="组合 27"/>
          <p:cNvGrpSpPr/>
          <p:nvPr/>
        </p:nvGrpSpPr>
        <p:grpSpPr>
          <a:xfrm>
            <a:off x="310060" y="416217"/>
            <a:ext cx="11260135" cy="461558"/>
            <a:chOff x="310060" y="416217"/>
            <a:chExt cx="11260135" cy="461558"/>
          </a:xfrm>
        </p:grpSpPr>
        <p:grpSp>
          <p:nvGrpSpPr>
            <p:cNvPr id="29" name="组合 28"/>
            <p:cNvGrpSpPr/>
            <p:nvPr/>
          </p:nvGrpSpPr>
          <p:grpSpPr>
            <a:xfrm>
              <a:off x="310060" y="416217"/>
              <a:ext cx="2619825" cy="461558"/>
              <a:chOff x="8641357" y="2133650"/>
              <a:chExt cx="2620431" cy="461665"/>
            </a:xfrm>
          </p:grpSpPr>
          <p:sp>
            <p:nvSpPr>
              <p:cNvPr id="31" name="Freeform 512"/>
              <p:cNvSpPr/>
              <p:nvPr/>
            </p:nvSpPr>
            <p:spPr bwMode="auto">
              <a:xfrm>
                <a:off x="8641357" y="2228252"/>
                <a:ext cx="118487" cy="234738"/>
              </a:xfrm>
              <a:custGeom>
                <a:avLst/>
                <a:gdLst>
                  <a:gd name="T0" fmla="*/ 54 w 106"/>
                  <a:gd name="T1" fmla="*/ 105 h 210"/>
                  <a:gd name="T2" fmla="*/ 0 w 106"/>
                  <a:gd name="T3" fmla="*/ 159 h 210"/>
                  <a:gd name="T4" fmla="*/ 0 w 106"/>
                  <a:gd name="T5" fmla="*/ 210 h 210"/>
                  <a:gd name="T6" fmla="*/ 0 w 106"/>
                  <a:gd name="T7" fmla="*/ 210 h 210"/>
                  <a:gd name="T8" fmla="*/ 106 w 106"/>
                  <a:gd name="T9" fmla="*/ 105 h 210"/>
                  <a:gd name="T10" fmla="*/ 0 w 106"/>
                  <a:gd name="T11" fmla="*/ 0 h 210"/>
                  <a:gd name="T12" fmla="*/ 0 w 106"/>
                  <a:gd name="T13" fmla="*/ 0 h 210"/>
                  <a:gd name="T14" fmla="*/ 0 w 106"/>
                  <a:gd name="T15" fmla="*/ 51 h 210"/>
                  <a:gd name="T16" fmla="*/ 54 w 106"/>
                  <a:gd name="T17" fmla="*/ 10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210">
                    <a:moveTo>
                      <a:pt x="54" y="105"/>
                    </a:moveTo>
                    <a:lnTo>
                      <a:pt x="0" y="159"/>
                    </a:lnTo>
                    <a:lnTo>
                      <a:pt x="0" y="210"/>
                    </a:lnTo>
                    <a:lnTo>
                      <a:pt x="0" y="210"/>
                    </a:lnTo>
                    <a:lnTo>
                      <a:pt x="106" y="105"/>
                    </a:lnTo>
                    <a:lnTo>
                      <a:pt x="0" y="0"/>
                    </a:lnTo>
                    <a:lnTo>
                      <a:pt x="0" y="0"/>
                    </a:lnTo>
                    <a:lnTo>
                      <a:pt x="0" y="51"/>
                    </a:lnTo>
                    <a:lnTo>
                      <a:pt x="54" y="105"/>
                    </a:lnTo>
                    <a:close/>
                  </a:path>
                </a:pathLst>
              </a:custGeom>
              <a:solidFill>
                <a:srgbClr val="0066CC"/>
              </a:solidFill>
              <a:ln>
                <a:noFill/>
              </a:ln>
            </p:spPr>
            <p:txBody>
              <a:bodyPr vert="horz" wrap="square" lIns="91419" tIns="45709" rIns="91419" bIns="45709" numCol="1" anchor="t" anchorCtr="0" compatLnSpc="1"/>
              <a:lstStyle/>
              <a:p>
                <a:endParaRPr lang="zh-CN" altLang="en-US"/>
              </a:p>
            </p:txBody>
          </p:sp>
          <p:sp>
            <p:nvSpPr>
              <p:cNvPr id="32" name="TextBox 54"/>
              <p:cNvSpPr txBox="1"/>
              <p:nvPr/>
            </p:nvSpPr>
            <p:spPr>
              <a:xfrm>
                <a:off x="8784483" y="2133650"/>
                <a:ext cx="2477305" cy="461665"/>
              </a:xfrm>
              <a:prstGeom prst="rect">
                <a:avLst/>
              </a:prstGeom>
              <a:noFill/>
            </p:spPr>
            <p:txBody>
              <a:bodyPr wrap="square" rtlCol="0">
                <a:spAutoFit/>
              </a:bodyPr>
              <a:lstStyle/>
              <a:p>
                <a:r>
                  <a:rPr lang="zh-CN" altLang="en-US" sz="2400" dirty="0">
                    <a:latin typeface="微软雅黑" panose="020B0503020204020204" charset="-122"/>
                    <a:ea typeface="微软雅黑" panose="020B0503020204020204" charset="-122"/>
                  </a:rPr>
                  <a:t>点击输入小标题</a:t>
                </a:r>
                <a:endParaRPr lang="zh-CN" altLang="zh-CN" sz="2400" dirty="0">
                  <a:latin typeface="微软雅黑" panose="020B0503020204020204" charset="-122"/>
                  <a:ea typeface="微软雅黑" panose="020B0503020204020204" charset="-122"/>
                </a:endParaRPr>
              </a:p>
            </p:txBody>
          </p:sp>
        </p:grpSp>
        <p:cxnSp>
          <p:nvCxnSpPr>
            <p:cNvPr id="30" name="直接连接符 29"/>
            <p:cNvCxnSpPr/>
            <p:nvPr/>
          </p:nvCxnSpPr>
          <p:spPr>
            <a:xfrm>
              <a:off x="2785219" y="745481"/>
              <a:ext cx="87849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0-#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1250"/>
                                        <p:tgtEl>
                                          <p:spTgt spid="3"/>
                                        </p:tgtEl>
                                      </p:cBhvr>
                                    </p:animEffect>
                                  </p:childTnLst>
                                </p:cTn>
                              </p:par>
                              <p:par>
                                <p:cTn id="25" presetID="22" presetClass="entr" presetSubtype="8" fill="hold" nodeType="withEffect">
                                  <p:stCondLst>
                                    <p:cond delay="25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1250"/>
                                        <p:tgtEl>
                                          <p:spTgt spid="18"/>
                                        </p:tgtEl>
                                      </p:cBhvr>
                                    </p:animEffect>
                                  </p:childTnLst>
                                </p:cTn>
                              </p:par>
                            </p:childTnLst>
                          </p:cTn>
                        </p:par>
                        <p:par>
                          <p:cTn id="28" fill="hold">
                            <p:stCondLst>
                              <p:cond delay="200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down)">
                                      <p:cBhvr>
                                        <p:cTn id="34" dur="500"/>
                                        <p:tgtEl>
                                          <p:spTgt spid="11"/>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down)">
                                      <p:cBhvr>
                                        <p:cTn id="40" dur="500"/>
                                        <p:tgtEl>
                                          <p:spTgt spid="16"/>
                                        </p:tgtEl>
                                      </p:cBhvr>
                                    </p:animEffect>
                                  </p:childTnLst>
                                </p:cTn>
                              </p:par>
                            </p:childTnLst>
                          </p:cTn>
                        </p:par>
                        <p:par>
                          <p:cTn id="41" fill="hold">
                            <p:stCondLst>
                              <p:cond delay="2500"/>
                            </p:stCondLst>
                            <p:childTnLst>
                              <p:par>
                                <p:cTn id="42" presetID="42" presetClass="entr" presetSubtype="0"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1000"/>
                                        <p:tgtEl>
                                          <p:spTgt spid="17"/>
                                        </p:tgtEl>
                                      </p:cBhvr>
                                    </p:animEffect>
                                    <p:anim calcmode="lin" valueType="num">
                                      <p:cBhvr>
                                        <p:cTn id="45" dur="1000" fill="hold"/>
                                        <p:tgtEl>
                                          <p:spTgt spid="17"/>
                                        </p:tgtEl>
                                        <p:attrNameLst>
                                          <p:attrName>ppt_x</p:attrName>
                                        </p:attrNameLst>
                                      </p:cBhvr>
                                      <p:tavLst>
                                        <p:tav tm="0">
                                          <p:val>
                                            <p:strVal val="#ppt_x"/>
                                          </p:val>
                                        </p:tav>
                                        <p:tav tm="100000">
                                          <p:val>
                                            <p:strVal val="#ppt_x"/>
                                          </p:val>
                                        </p:tav>
                                      </p:tavLst>
                                    </p:anim>
                                    <p:anim calcmode="lin" valueType="num">
                                      <p:cBhvr>
                                        <p:cTn id="46" dur="1000" fill="hold"/>
                                        <p:tgtEl>
                                          <p:spTgt spid="17"/>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14" presetClass="entr" presetSubtype="1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randombar(horizontal)">
                                      <p:cBhvr>
                                        <p:cTn id="50" dur="500"/>
                                        <p:tgtEl>
                                          <p:spTgt spid="24"/>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randombar(horizontal)">
                                      <p:cBhvr>
                                        <p:cTn id="53" dur="500"/>
                                        <p:tgtEl>
                                          <p:spTgt spid="25"/>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randombar(horizontal)">
                                      <p:cBhvr>
                                        <p:cTn id="56" dur="500"/>
                                        <p:tgtEl>
                                          <p:spTgt spid="26"/>
                                        </p:tgtEl>
                                      </p:cBhvr>
                                    </p:animEffect>
                                  </p:childTnLst>
                                </p:cTn>
                              </p:par>
                            </p:childTnLst>
                          </p:cTn>
                        </p:par>
                        <p:par>
                          <p:cTn id="57" fill="hold">
                            <p:stCondLst>
                              <p:cond delay="4000"/>
                            </p:stCondLst>
                            <p:childTnLst>
                              <p:par>
                                <p:cTn id="58" presetID="22" presetClass="entr" presetSubtype="1" fill="hold" grpId="0" nodeType="after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wipe(up)">
                                      <p:cBhvr>
                                        <p:cTn id="60" dur="500"/>
                                        <p:tgtEl>
                                          <p:spTgt spid="23"/>
                                        </p:tgtEl>
                                      </p:cBhvr>
                                    </p:animEffect>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3" grpId="0"/>
      <p:bldP spid="14" grpId="0"/>
      <p:bldP spid="15" grpId="0"/>
      <p:bldP spid="16" grpId="0"/>
      <p:bldP spid="17" grpId="0"/>
      <p:bldP spid="23" grpId="0" animBg="1"/>
      <p:bldP spid="24" grpId="0" animBg="1"/>
      <p:bldP spid="25" grpId="0" animBg="1"/>
      <p:bldP spid="26" grpId="0" animBg="1"/>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0" y="2060848"/>
            <a:ext cx="12195175" cy="280831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18"/>
          <p:cNvGrpSpPr/>
          <p:nvPr/>
        </p:nvGrpSpPr>
        <p:grpSpPr>
          <a:xfrm>
            <a:off x="4078220" y="2852936"/>
            <a:ext cx="1140677" cy="1140677"/>
            <a:chOff x="304800" y="673100"/>
            <a:chExt cx="4000500" cy="4000500"/>
          </a:xfrm>
          <a:effectLst>
            <a:outerShdw blurRad="444500" dist="1270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椭圆 2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p:cNvGrpSpPr/>
          <p:nvPr/>
        </p:nvGrpSpPr>
        <p:grpSpPr>
          <a:xfrm>
            <a:off x="4901012" y="2888424"/>
            <a:ext cx="288032" cy="288032"/>
            <a:chOff x="304800" y="673100"/>
            <a:chExt cx="4000500" cy="4000500"/>
          </a:xfrm>
          <a:effectLst>
            <a:outerShdw blurRad="444500" dist="254000" dir="8100000" algn="tr" rotWithShape="0">
              <a:prstClr val="black">
                <a:alpha val="50000"/>
              </a:prstClr>
            </a:outerShdw>
          </a:effectLst>
        </p:grpSpPr>
        <p:sp>
          <p:nvSpPr>
            <p:cNvPr id="23" name="同心圆 2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4" name="椭圆 2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5" name="组合 24"/>
          <p:cNvGrpSpPr/>
          <p:nvPr/>
        </p:nvGrpSpPr>
        <p:grpSpPr>
          <a:xfrm>
            <a:off x="3974344" y="3495283"/>
            <a:ext cx="212880" cy="212880"/>
            <a:chOff x="304800" y="673100"/>
            <a:chExt cx="4000500" cy="4000500"/>
          </a:xfrm>
          <a:effectLst>
            <a:outerShdw blurRad="444500" dist="254000" dir="8100000" algn="tr" rotWithShape="0">
              <a:prstClr val="black">
                <a:alpha val="50000"/>
              </a:prstClr>
            </a:outerShdw>
          </a:effectLst>
        </p:grpSpPr>
        <p:sp>
          <p:nvSpPr>
            <p:cNvPr id="26" name="同心圆 2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7" name="椭圆 2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 name="组合 27"/>
          <p:cNvGrpSpPr/>
          <p:nvPr/>
        </p:nvGrpSpPr>
        <p:grpSpPr>
          <a:xfrm>
            <a:off x="3865339" y="3351267"/>
            <a:ext cx="124487" cy="124487"/>
            <a:chOff x="304800" y="673100"/>
            <a:chExt cx="4000500" cy="4000500"/>
          </a:xfrm>
          <a:effectLst>
            <a:outerShdw blurRad="444500" dist="254000" dir="8100000" algn="tr" rotWithShape="0">
              <a:prstClr val="black">
                <a:alpha val="50000"/>
              </a:prstClr>
            </a:outerShdw>
          </a:effectLst>
        </p:grpSpPr>
        <p:sp>
          <p:nvSpPr>
            <p:cNvPr id="29" name="同心圆 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0" name="椭圆 2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KSO_Shape"/>
          <p:cNvSpPr/>
          <p:nvPr/>
        </p:nvSpPr>
        <p:spPr bwMode="auto">
          <a:xfrm>
            <a:off x="4354801" y="3140968"/>
            <a:ext cx="648072" cy="550859"/>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rgbClr val="0070C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cxnSp>
        <p:nvCxnSpPr>
          <p:cNvPr id="32" name="直接连接符 31"/>
          <p:cNvCxnSpPr/>
          <p:nvPr/>
        </p:nvCxnSpPr>
        <p:spPr>
          <a:xfrm>
            <a:off x="5665539" y="2492896"/>
            <a:ext cx="0" cy="1872208"/>
          </a:xfrm>
          <a:prstGeom prst="line">
            <a:avLst/>
          </a:prstGeom>
          <a:ln>
            <a:solidFill>
              <a:schemeClr val="bg1"/>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3" name="文本框 9"/>
          <p:cNvSpPr txBox="1"/>
          <p:nvPr/>
        </p:nvSpPr>
        <p:spPr>
          <a:xfrm>
            <a:off x="5449515" y="2492896"/>
            <a:ext cx="3384376" cy="838691"/>
          </a:xfrm>
          <a:prstGeom prst="rect">
            <a:avLst/>
          </a:prstGeom>
          <a:noFill/>
        </p:spPr>
        <p:txBody>
          <a:bodyPr wrap="square" lIns="68580" tIns="34290" rIns="68580" bIns="34290" rtlCol="0">
            <a:spAutoFit/>
          </a:bodyPr>
          <a:lstStyle/>
          <a:p>
            <a:pPr marL="0" lvl="1" algn="ctr"/>
            <a:r>
              <a:rPr lang="zh-CN" altLang="en-US" sz="3200" b="1" dirty="0" smtClean="0">
                <a:solidFill>
                  <a:schemeClr val="bg1"/>
                </a:solidFill>
                <a:latin typeface="微软雅黑" panose="020B0503020204020204" charset="-122"/>
                <a:ea typeface="微软雅黑" panose="020B0503020204020204" charset="-122"/>
              </a:rPr>
              <a:t>营销推广方案</a:t>
            </a:r>
            <a:endParaRPr lang="en-US" altLang="zh-CN" sz="3200" b="1" dirty="0" smtClean="0">
              <a:solidFill>
                <a:schemeClr val="bg1"/>
              </a:solidFill>
              <a:latin typeface="微软雅黑" panose="020B0503020204020204" charset="-122"/>
              <a:ea typeface="微软雅黑" panose="020B0503020204020204" charset="-122"/>
            </a:endParaRPr>
          </a:p>
          <a:p>
            <a:pPr marL="0" lvl="1" algn="ctr"/>
            <a:r>
              <a:rPr lang="zh-CN" altLang="en-US" dirty="0" smtClean="0">
                <a:solidFill>
                  <a:schemeClr val="bg1"/>
                </a:solidFill>
                <a:latin typeface="微软雅黑" panose="020B0503020204020204" charset="-122"/>
                <a:ea typeface="微软雅黑" panose="020B0503020204020204" charset="-122"/>
              </a:rPr>
              <a:t>（第四部分）</a:t>
            </a:r>
            <a:endParaRPr lang="zh-CN" altLang="en-US" dirty="0">
              <a:solidFill>
                <a:schemeClr val="bg1"/>
              </a:solidFill>
              <a:latin typeface="微软雅黑" panose="020B0503020204020204" charset="-122"/>
              <a:ea typeface="微软雅黑" panose="020B0503020204020204" charset="-122"/>
            </a:endParaRPr>
          </a:p>
        </p:txBody>
      </p:sp>
      <p:grpSp>
        <p:nvGrpSpPr>
          <p:cNvPr id="34" name="组合 33"/>
          <p:cNvGrpSpPr/>
          <p:nvPr/>
        </p:nvGrpSpPr>
        <p:grpSpPr>
          <a:xfrm>
            <a:off x="6104557" y="3501008"/>
            <a:ext cx="1436675" cy="215444"/>
            <a:chOff x="4369395" y="3284984"/>
            <a:chExt cx="1436675" cy="215444"/>
          </a:xfrm>
        </p:grpSpPr>
        <p:sp>
          <p:nvSpPr>
            <p:cNvPr id="35"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solidFill>
                    <a:schemeClr val="bg1"/>
                  </a:solidFill>
                  <a:latin typeface="微软雅黑" panose="020B0503020204020204" charset="-122"/>
                  <a:ea typeface="微软雅黑" panose="020B0503020204020204" charset="-122"/>
                </a:rPr>
                <a:t>网络推广</a:t>
              </a:r>
            </a:p>
          </p:txBody>
        </p:sp>
        <p:grpSp>
          <p:nvGrpSpPr>
            <p:cNvPr id="36" name="组合 35"/>
            <p:cNvGrpSpPr/>
            <p:nvPr/>
          </p:nvGrpSpPr>
          <p:grpSpPr>
            <a:xfrm>
              <a:off x="4369395" y="3316401"/>
              <a:ext cx="168551" cy="168551"/>
              <a:chOff x="5005199" y="3717032"/>
              <a:chExt cx="168551" cy="168551"/>
            </a:xfrm>
          </p:grpSpPr>
          <p:sp>
            <p:nvSpPr>
              <p:cNvPr id="37" name="椭圆 36"/>
              <p:cNvSpPr/>
              <p:nvPr/>
            </p:nvSpPr>
            <p:spPr>
              <a:xfrm>
                <a:off x="5005199" y="3717032"/>
                <a:ext cx="168551" cy="168551"/>
              </a:xfrm>
              <a:prstGeom prst="ellipse">
                <a:avLst/>
              </a:prstGeom>
              <a:solidFill>
                <a:srgbClr val="3CCCC7"/>
              </a:solidFill>
              <a:ln>
                <a:solidFill>
                  <a:srgbClr val="3CCC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8" name="等腰三角形 37"/>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39" name="组合 38"/>
          <p:cNvGrpSpPr/>
          <p:nvPr/>
        </p:nvGrpSpPr>
        <p:grpSpPr>
          <a:xfrm>
            <a:off x="7325208" y="3501008"/>
            <a:ext cx="1436675" cy="215444"/>
            <a:chOff x="4369395" y="3284984"/>
            <a:chExt cx="1436675" cy="215444"/>
          </a:xfrm>
        </p:grpSpPr>
        <p:sp>
          <p:nvSpPr>
            <p:cNvPr id="40"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solidFill>
                    <a:schemeClr val="bg1"/>
                  </a:solidFill>
                  <a:latin typeface="微软雅黑" panose="020B0503020204020204" charset="-122"/>
                  <a:ea typeface="微软雅黑" panose="020B0503020204020204" charset="-122"/>
                </a:rPr>
                <a:t>线</a:t>
              </a:r>
              <a:r>
                <a:rPr lang="zh-CN" altLang="en-US" sz="1400" dirty="0" smtClean="0">
                  <a:solidFill>
                    <a:schemeClr val="bg1"/>
                  </a:solidFill>
                  <a:latin typeface="微软雅黑" panose="020B0503020204020204" charset="-122"/>
                  <a:ea typeface="微软雅黑" panose="020B0503020204020204" charset="-122"/>
                </a:rPr>
                <a:t>下推广</a:t>
              </a:r>
              <a:endParaRPr lang="zh-CN" altLang="en-US" sz="1400" dirty="0">
                <a:solidFill>
                  <a:schemeClr val="bg1"/>
                </a:solidFill>
                <a:latin typeface="微软雅黑" panose="020B0503020204020204" charset="-122"/>
                <a:ea typeface="微软雅黑" panose="020B0503020204020204" charset="-122"/>
              </a:endParaRPr>
            </a:p>
          </p:txBody>
        </p:sp>
        <p:grpSp>
          <p:nvGrpSpPr>
            <p:cNvPr id="41" name="组合 40"/>
            <p:cNvGrpSpPr/>
            <p:nvPr/>
          </p:nvGrpSpPr>
          <p:grpSpPr>
            <a:xfrm>
              <a:off x="4369395" y="3316401"/>
              <a:ext cx="168551" cy="168551"/>
              <a:chOff x="5005199" y="3717032"/>
              <a:chExt cx="168551" cy="168551"/>
            </a:xfrm>
          </p:grpSpPr>
          <p:sp>
            <p:nvSpPr>
              <p:cNvPr id="42" name="椭圆 41"/>
              <p:cNvSpPr/>
              <p:nvPr/>
            </p:nvSpPr>
            <p:spPr>
              <a:xfrm>
                <a:off x="5005199" y="3717032"/>
                <a:ext cx="168551" cy="168551"/>
              </a:xfrm>
              <a:prstGeom prst="ellipse">
                <a:avLst/>
              </a:prstGeom>
              <a:solidFill>
                <a:srgbClr val="3CCCC7"/>
              </a:solidFill>
              <a:ln>
                <a:solidFill>
                  <a:srgbClr val="3CCC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3" name="等腰三角形 42"/>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44" name="组合 43"/>
          <p:cNvGrpSpPr/>
          <p:nvPr/>
        </p:nvGrpSpPr>
        <p:grpSpPr>
          <a:xfrm>
            <a:off x="6104557" y="3789620"/>
            <a:ext cx="1436675" cy="215444"/>
            <a:chOff x="4369395" y="3284984"/>
            <a:chExt cx="1436675" cy="215444"/>
          </a:xfrm>
        </p:grpSpPr>
        <p:sp>
          <p:nvSpPr>
            <p:cNvPr id="45"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bg1"/>
                  </a:solidFill>
                  <a:latin typeface="微软雅黑" panose="020B0503020204020204" charset="-122"/>
                  <a:ea typeface="微软雅黑" panose="020B0503020204020204" charset="-122"/>
                </a:rPr>
                <a:t>开发计划</a:t>
              </a:r>
              <a:endParaRPr lang="zh-CN" altLang="en-US" sz="1400" dirty="0">
                <a:solidFill>
                  <a:schemeClr val="bg1"/>
                </a:solidFill>
                <a:latin typeface="微软雅黑" panose="020B0503020204020204" charset="-122"/>
                <a:ea typeface="微软雅黑" panose="020B0503020204020204" charset="-122"/>
              </a:endParaRPr>
            </a:p>
          </p:txBody>
        </p:sp>
        <p:grpSp>
          <p:nvGrpSpPr>
            <p:cNvPr id="46" name="组合 45"/>
            <p:cNvGrpSpPr/>
            <p:nvPr/>
          </p:nvGrpSpPr>
          <p:grpSpPr>
            <a:xfrm>
              <a:off x="4369395" y="3316401"/>
              <a:ext cx="168551" cy="168551"/>
              <a:chOff x="5005199" y="3717032"/>
              <a:chExt cx="168551" cy="168551"/>
            </a:xfrm>
          </p:grpSpPr>
          <p:sp>
            <p:nvSpPr>
              <p:cNvPr id="47" name="椭圆 46"/>
              <p:cNvSpPr/>
              <p:nvPr/>
            </p:nvSpPr>
            <p:spPr>
              <a:xfrm>
                <a:off x="5005199" y="3717032"/>
                <a:ext cx="168551" cy="168551"/>
              </a:xfrm>
              <a:prstGeom prst="ellipse">
                <a:avLst/>
              </a:prstGeom>
              <a:solidFill>
                <a:srgbClr val="3CCCC7"/>
              </a:solidFill>
              <a:ln>
                <a:solidFill>
                  <a:srgbClr val="3CCC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8" name="等腰三角形 47"/>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49" name="组合 48"/>
          <p:cNvGrpSpPr/>
          <p:nvPr/>
        </p:nvGrpSpPr>
        <p:grpSpPr>
          <a:xfrm>
            <a:off x="7325208" y="3789620"/>
            <a:ext cx="1436675" cy="215444"/>
            <a:chOff x="4369395" y="3284984"/>
            <a:chExt cx="1436675" cy="215444"/>
          </a:xfrm>
        </p:grpSpPr>
        <p:sp>
          <p:nvSpPr>
            <p:cNvPr id="50"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bg1"/>
                  </a:solidFill>
                  <a:latin typeface="微软雅黑" panose="020B0503020204020204" charset="-122"/>
                  <a:ea typeface="微软雅黑" panose="020B0503020204020204" charset="-122"/>
                </a:rPr>
                <a:t>产品周边</a:t>
              </a:r>
              <a:endParaRPr lang="zh-CN" altLang="en-US" sz="1400" dirty="0">
                <a:solidFill>
                  <a:schemeClr val="bg1"/>
                </a:solidFill>
                <a:latin typeface="微软雅黑" panose="020B0503020204020204" charset="-122"/>
                <a:ea typeface="微软雅黑" panose="020B0503020204020204" charset="-122"/>
              </a:endParaRPr>
            </a:p>
          </p:txBody>
        </p:sp>
        <p:grpSp>
          <p:nvGrpSpPr>
            <p:cNvPr id="51" name="组合 50"/>
            <p:cNvGrpSpPr/>
            <p:nvPr/>
          </p:nvGrpSpPr>
          <p:grpSpPr>
            <a:xfrm>
              <a:off x="4369395" y="3316401"/>
              <a:ext cx="168551" cy="168551"/>
              <a:chOff x="5005199" y="3717032"/>
              <a:chExt cx="168551" cy="168551"/>
            </a:xfrm>
          </p:grpSpPr>
          <p:sp>
            <p:nvSpPr>
              <p:cNvPr id="52" name="椭圆 51"/>
              <p:cNvSpPr/>
              <p:nvPr/>
            </p:nvSpPr>
            <p:spPr>
              <a:xfrm>
                <a:off x="5005199" y="3717032"/>
                <a:ext cx="168551" cy="168551"/>
              </a:xfrm>
              <a:prstGeom prst="ellipse">
                <a:avLst/>
              </a:prstGeom>
              <a:solidFill>
                <a:srgbClr val="3CCCC7"/>
              </a:solidFill>
              <a:ln>
                <a:solidFill>
                  <a:srgbClr val="3CCC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3" name="等腰三角形 52"/>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54" name="组合 53"/>
          <p:cNvGrpSpPr/>
          <p:nvPr/>
        </p:nvGrpSpPr>
        <p:grpSpPr>
          <a:xfrm>
            <a:off x="6104557" y="4077072"/>
            <a:ext cx="1436675" cy="215444"/>
            <a:chOff x="4369395" y="3284984"/>
            <a:chExt cx="1436675" cy="215444"/>
          </a:xfrm>
        </p:grpSpPr>
        <p:sp>
          <p:nvSpPr>
            <p:cNvPr id="55"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bg1"/>
                  </a:solidFill>
                  <a:latin typeface="微软雅黑" panose="020B0503020204020204" charset="-122"/>
                  <a:ea typeface="微软雅黑" panose="020B0503020204020204" charset="-122"/>
                </a:rPr>
                <a:t>五年计划</a:t>
              </a:r>
              <a:endParaRPr lang="zh-CN" altLang="en-US" sz="1400" dirty="0">
                <a:solidFill>
                  <a:schemeClr val="bg1"/>
                </a:solidFill>
                <a:latin typeface="微软雅黑" panose="020B0503020204020204" charset="-122"/>
                <a:ea typeface="微软雅黑" panose="020B0503020204020204" charset="-122"/>
              </a:endParaRPr>
            </a:p>
          </p:txBody>
        </p:sp>
        <p:grpSp>
          <p:nvGrpSpPr>
            <p:cNvPr id="56" name="组合 55"/>
            <p:cNvGrpSpPr/>
            <p:nvPr/>
          </p:nvGrpSpPr>
          <p:grpSpPr>
            <a:xfrm>
              <a:off x="4369395" y="3316401"/>
              <a:ext cx="168551" cy="168551"/>
              <a:chOff x="5005199" y="3717032"/>
              <a:chExt cx="168551" cy="168551"/>
            </a:xfrm>
          </p:grpSpPr>
          <p:sp>
            <p:nvSpPr>
              <p:cNvPr id="57" name="椭圆 56"/>
              <p:cNvSpPr/>
              <p:nvPr/>
            </p:nvSpPr>
            <p:spPr>
              <a:xfrm>
                <a:off x="5005199" y="3717032"/>
                <a:ext cx="168551" cy="168551"/>
              </a:xfrm>
              <a:prstGeom prst="ellipse">
                <a:avLst/>
              </a:prstGeom>
              <a:solidFill>
                <a:srgbClr val="3CCCC7"/>
              </a:solidFill>
              <a:ln>
                <a:solidFill>
                  <a:srgbClr val="3CCC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8" name="等腰三角形 57"/>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59" name="组合 58"/>
          <p:cNvGrpSpPr/>
          <p:nvPr/>
        </p:nvGrpSpPr>
        <p:grpSpPr>
          <a:xfrm>
            <a:off x="7325208" y="4077072"/>
            <a:ext cx="1436675" cy="215444"/>
            <a:chOff x="4369395" y="3284984"/>
            <a:chExt cx="1436675" cy="215444"/>
          </a:xfrm>
        </p:grpSpPr>
        <p:sp>
          <p:nvSpPr>
            <p:cNvPr id="60"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bg1"/>
                  </a:solidFill>
                  <a:latin typeface="微软雅黑" panose="020B0503020204020204" charset="-122"/>
                  <a:ea typeface="微软雅黑" panose="020B0503020204020204" charset="-122"/>
                </a:rPr>
                <a:t>销售网络</a:t>
              </a:r>
              <a:endParaRPr lang="zh-CN" altLang="en-US" sz="1400" dirty="0">
                <a:solidFill>
                  <a:schemeClr val="bg1"/>
                </a:solidFill>
                <a:latin typeface="微软雅黑" panose="020B0503020204020204" charset="-122"/>
                <a:ea typeface="微软雅黑" panose="020B0503020204020204" charset="-122"/>
              </a:endParaRPr>
            </a:p>
          </p:txBody>
        </p:sp>
        <p:grpSp>
          <p:nvGrpSpPr>
            <p:cNvPr id="61" name="组合 60"/>
            <p:cNvGrpSpPr/>
            <p:nvPr/>
          </p:nvGrpSpPr>
          <p:grpSpPr>
            <a:xfrm>
              <a:off x="4369395" y="3316401"/>
              <a:ext cx="168551" cy="168551"/>
              <a:chOff x="5005199" y="3717032"/>
              <a:chExt cx="168551" cy="168551"/>
            </a:xfrm>
          </p:grpSpPr>
          <p:sp>
            <p:nvSpPr>
              <p:cNvPr id="62" name="椭圆 61"/>
              <p:cNvSpPr/>
              <p:nvPr/>
            </p:nvSpPr>
            <p:spPr>
              <a:xfrm>
                <a:off x="5005199" y="3717032"/>
                <a:ext cx="168551" cy="168551"/>
              </a:xfrm>
              <a:prstGeom prst="ellipse">
                <a:avLst/>
              </a:prstGeom>
              <a:solidFill>
                <a:srgbClr val="3CCCC7"/>
              </a:solidFill>
              <a:ln>
                <a:solidFill>
                  <a:srgbClr val="3CCC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3" name="等腰三角形 62"/>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sp>
        <p:nvSpPr>
          <p:cNvPr id="64" name="TextBox 63"/>
          <p:cNvSpPr txBox="1"/>
          <p:nvPr/>
        </p:nvSpPr>
        <p:spPr>
          <a:xfrm>
            <a:off x="13514411" y="7029400"/>
            <a:ext cx="877163" cy="369332"/>
          </a:xfrm>
          <a:prstGeom prst="rect">
            <a:avLst/>
          </a:prstGeom>
          <a:noFill/>
        </p:spPr>
        <p:txBody>
          <a:bodyPr wrap="none" rtlCol="0">
            <a:spAutoFit/>
          </a:bodyPr>
          <a:lstStyle/>
          <a:p>
            <a:r>
              <a:rPr lang="zh-CN" altLang="en-US" dirty="0" smtClean="0"/>
              <a:t>延时符</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10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500"/>
                                  </p:stCondLst>
                                  <p:childTnLst>
                                    <p:set>
                                      <p:cBhvr>
                                        <p:cTn id="10" dur="1" fill="hold">
                                          <p:stCondLst>
                                            <p:cond delay="0"/>
                                          </p:stCondLst>
                                        </p:cTn>
                                        <p:tgtEl>
                                          <p:spTgt spid="19"/>
                                        </p:tgtEl>
                                        <p:attrNameLst>
                                          <p:attrName>style.visibility</p:attrName>
                                        </p:attrNameLst>
                                      </p:cBhvr>
                                      <p:to>
                                        <p:strVal val="visible"/>
                                      </p:to>
                                    </p:set>
                                    <p:anim calcmode="lin" valueType="num">
                                      <p:cBhvr>
                                        <p:cTn id="11" dur="500" fill="hold"/>
                                        <p:tgtEl>
                                          <p:spTgt spid="19"/>
                                        </p:tgtEl>
                                        <p:attrNameLst>
                                          <p:attrName>ppt_w</p:attrName>
                                        </p:attrNameLst>
                                      </p:cBhvr>
                                      <p:tavLst>
                                        <p:tav tm="0">
                                          <p:val>
                                            <p:fltVal val="0"/>
                                          </p:val>
                                        </p:tav>
                                        <p:tav tm="100000">
                                          <p:val>
                                            <p:strVal val="#ppt_w"/>
                                          </p:val>
                                        </p:tav>
                                      </p:tavLst>
                                    </p:anim>
                                    <p:anim calcmode="lin" valueType="num">
                                      <p:cBhvr>
                                        <p:cTn id="12" dur="500" fill="hold"/>
                                        <p:tgtEl>
                                          <p:spTgt spid="19"/>
                                        </p:tgtEl>
                                        <p:attrNameLst>
                                          <p:attrName>ppt_h</p:attrName>
                                        </p:attrNameLst>
                                      </p:cBhvr>
                                      <p:tavLst>
                                        <p:tav tm="0">
                                          <p:val>
                                            <p:fltVal val="0"/>
                                          </p:val>
                                        </p:tav>
                                        <p:tav tm="100000">
                                          <p:val>
                                            <p:strVal val="#ppt_h"/>
                                          </p:val>
                                        </p:tav>
                                      </p:tavLst>
                                    </p:anim>
                                    <p:animEffect transition="in" filter="fade">
                                      <p:cBhvr>
                                        <p:cTn id="13" dur="500"/>
                                        <p:tgtEl>
                                          <p:spTgt spid="19"/>
                                        </p:tgtEl>
                                      </p:cBhvr>
                                    </p:animEffect>
                                  </p:childTnLst>
                                </p:cTn>
                              </p:par>
                              <p:par>
                                <p:cTn id="14" presetID="53" presetClass="entr" presetSubtype="16" fill="hold" nodeType="withEffect">
                                  <p:stCondLst>
                                    <p:cond delay="50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animEffect transition="in" filter="fade">
                                      <p:cBhvr>
                                        <p:cTn id="18" dur="500"/>
                                        <p:tgtEl>
                                          <p:spTgt spid="22"/>
                                        </p:tgtEl>
                                      </p:cBhvr>
                                    </p:animEffect>
                                  </p:childTnLst>
                                </p:cTn>
                              </p:par>
                              <p:par>
                                <p:cTn id="19" presetID="53" presetClass="entr" presetSubtype="16" fill="hold" nodeType="withEffect">
                                  <p:stCondLst>
                                    <p:cond delay="50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par>
                                <p:cTn id="24" presetID="53" presetClass="entr" presetSubtype="16" fill="hold" nodeType="withEffect">
                                  <p:stCondLst>
                                    <p:cond delay="500"/>
                                  </p:stCondLst>
                                  <p:childTnLst>
                                    <p:set>
                                      <p:cBhvr>
                                        <p:cTn id="25" dur="1" fill="hold">
                                          <p:stCondLst>
                                            <p:cond delay="0"/>
                                          </p:stCondLst>
                                        </p:cTn>
                                        <p:tgtEl>
                                          <p:spTgt spid="28"/>
                                        </p:tgtEl>
                                        <p:attrNameLst>
                                          <p:attrName>style.visibility</p:attrName>
                                        </p:attrNameLst>
                                      </p:cBhvr>
                                      <p:to>
                                        <p:strVal val="visible"/>
                                      </p:to>
                                    </p:set>
                                    <p:anim calcmode="lin" valueType="num">
                                      <p:cBhvr>
                                        <p:cTn id="26" dur="500" fill="hold"/>
                                        <p:tgtEl>
                                          <p:spTgt spid="28"/>
                                        </p:tgtEl>
                                        <p:attrNameLst>
                                          <p:attrName>ppt_w</p:attrName>
                                        </p:attrNameLst>
                                      </p:cBhvr>
                                      <p:tavLst>
                                        <p:tav tm="0">
                                          <p:val>
                                            <p:fltVal val="0"/>
                                          </p:val>
                                        </p:tav>
                                        <p:tav tm="100000">
                                          <p:val>
                                            <p:strVal val="#ppt_w"/>
                                          </p:val>
                                        </p:tav>
                                      </p:tavLst>
                                    </p:anim>
                                    <p:anim calcmode="lin" valueType="num">
                                      <p:cBhvr>
                                        <p:cTn id="27" dur="500" fill="hold"/>
                                        <p:tgtEl>
                                          <p:spTgt spid="28"/>
                                        </p:tgtEl>
                                        <p:attrNameLst>
                                          <p:attrName>ppt_h</p:attrName>
                                        </p:attrNameLst>
                                      </p:cBhvr>
                                      <p:tavLst>
                                        <p:tav tm="0">
                                          <p:val>
                                            <p:fltVal val="0"/>
                                          </p:val>
                                        </p:tav>
                                        <p:tav tm="100000">
                                          <p:val>
                                            <p:strVal val="#ppt_h"/>
                                          </p:val>
                                        </p:tav>
                                      </p:tavLst>
                                    </p:anim>
                                    <p:animEffect transition="in" filter="fade">
                                      <p:cBhvr>
                                        <p:cTn id="28" dur="500"/>
                                        <p:tgtEl>
                                          <p:spTgt spid="28"/>
                                        </p:tgtEl>
                                      </p:cBhvr>
                                    </p:animEffect>
                                  </p:childTnLst>
                                </p:cTn>
                              </p:par>
                            </p:childTnLst>
                          </p:cTn>
                        </p:par>
                        <p:par>
                          <p:cTn id="29" fill="hold">
                            <p:stCondLst>
                              <p:cond delay="500"/>
                            </p:stCondLst>
                            <p:childTnLst>
                              <p:par>
                                <p:cTn id="30" presetID="42" presetClass="entr" presetSubtype="0" fill="hold" grpId="0"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1000"/>
                                        <p:tgtEl>
                                          <p:spTgt spid="31"/>
                                        </p:tgtEl>
                                      </p:cBhvr>
                                    </p:animEffect>
                                    <p:anim calcmode="lin" valueType="num">
                                      <p:cBhvr>
                                        <p:cTn id="33" dur="1000" fill="hold"/>
                                        <p:tgtEl>
                                          <p:spTgt spid="31"/>
                                        </p:tgtEl>
                                        <p:attrNameLst>
                                          <p:attrName>ppt_x</p:attrName>
                                        </p:attrNameLst>
                                      </p:cBhvr>
                                      <p:tavLst>
                                        <p:tav tm="0">
                                          <p:val>
                                            <p:strVal val="#ppt_x"/>
                                          </p:val>
                                        </p:tav>
                                        <p:tav tm="100000">
                                          <p:val>
                                            <p:strVal val="#ppt_x"/>
                                          </p:val>
                                        </p:tav>
                                      </p:tavLst>
                                    </p:anim>
                                    <p:anim calcmode="lin" valueType="num">
                                      <p:cBhvr>
                                        <p:cTn id="34" dur="1000" fill="hold"/>
                                        <p:tgtEl>
                                          <p:spTgt spid="31"/>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22" presetClass="entr" presetSubtype="1" fill="hold" nodeType="after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wipe(up)">
                                      <p:cBhvr>
                                        <p:cTn id="38" dur="500"/>
                                        <p:tgtEl>
                                          <p:spTgt spid="32"/>
                                        </p:tgtEl>
                                      </p:cBhvr>
                                    </p:animEffect>
                                  </p:childTnLst>
                                </p:cTn>
                              </p:par>
                            </p:childTnLst>
                          </p:cTn>
                        </p:par>
                        <p:par>
                          <p:cTn id="39" fill="hold">
                            <p:stCondLst>
                              <p:cond delay="2000"/>
                            </p:stCondLst>
                            <p:childTnLst>
                              <p:par>
                                <p:cTn id="40" presetID="42" presetClass="entr" presetSubtype="0" fill="hold" grpId="0" nodeType="after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childTnLst>
                          </p:cTn>
                        </p:par>
                        <p:par>
                          <p:cTn id="45" fill="hold">
                            <p:stCondLst>
                              <p:cond delay="3000"/>
                            </p:stCondLst>
                            <p:childTnLst>
                              <p:par>
                                <p:cTn id="46" presetID="2" presetClass="entr" presetSubtype="8"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additive="base">
                                        <p:cTn id="48" dur="500" fill="hold"/>
                                        <p:tgtEl>
                                          <p:spTgt spid="34"/>
                                        </p:tgtEl>
                                        <p:attrNameLst>
                                          <p:attrName>ppt_x</p:attrName>
                                        </p:attrNameLst>
                                      </p:cBhvr>
                                      <p:tavLst>
                                        <p:tav tm="0">
                                          <p:val>
                                            <p:strVal val="0-#ppt_w/2"/>
                                          </p:val>
                                        </p:tav>
                                        <p:tav tm="100000">
                                          <p:val>
                                            <p:strVal val="#ppt_x"/>
                                          </p:val>
                                        </p:tav>
                                      </p:tavLst>
                                    </p:anim>
                                    <p:anim calcmode="lin" valueType="num">
                                      <p:cBhvr additive="base">
                                        <p:cTn id="49" dur="500" fill="hold"/>
                                        <p:tgtEl>
                                          <p:spTgt spid="34"/>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2" presetClass="entr" presetSubtype="8" fill="hold" nodeType="afterEffect">
                                  <p:stCondLst>
                                    <p:cond delay="0"/>
                                  </p:stCondLst>
                                  <p:childTnLst>
                                    <p:set>
                                      <p:cBhvr>
                                        <p:cTn id="52" dur="1" fill="hold">
                                          <p:stCondLst>
                                            <p:cond delay="0"/>
                                          </p:stCondLst>
                                        </p:cTn>
                                        <p:tgtEl>
                                          <p:spTgt spid="39"/>
                                        </p:tgtEl>
                                        <p:attrNameLst>
                                          <p:attrName>style.visibility</p:attrName>
                                        </p:attrNameLst>
                                      </p:cBhvr>
                                      <p:to>
                                        <p:strVal val="visible"/>
                                      </p:to>
                                    </p:set>
                                    <p:anim calcmode="lin" valueType="num">
                                      <p:cBhvr additive="base">
                                        <p:cTn id="53" dur="500" fill="hold"/>
                                        <p:tgtEl>
                                          <p:spTgt spid="39"/>
                                        </p:tgtEl>
                                        <p:attrNameLst>
                                          <p:attrName>ppt_x</p:attrName>
                                        </p:attrNameLst>
                                      </p:cBhvr>
                                      <p:tavLst>
                                        <p:tav tm="0">
                                          <p:val>
                                            <p:strVal val="0-#ppt_w/2"/>
                                          </p:val>
                                        </p:tav>
                                        <p:tav tm="100000">
                                          <p:val>
                                            <p:strVal val="#ppt_x"/>
                                          </p:val>
                                        </p:tav>
                                      </p:tavLst>
                                    </p:anim>
                                    <p:anim calcmode="lin" valueType="num">
                                      <p:cBhvr additive="base">
                                        <p:cTn id="54" dur="500" fill="hold"/>
                                        <p:tgtEl>
                                          <p:spTgt spid="39"/>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nodeType="afterEffect">
                                  <p:stCondLst>
                                    <p:cond delay="0"/>
                                  </p:stCondLst>
                                  <p:childTnLst>
                                    <p:set>
                                      <p:cBhvr>
                                        <p:cTn id="57" dur="1" fill="hold">
                                          <p:stCondLst>
                                            <p:cond delay="0"/>
                                          </p:stCondLst>
                                        </p:cTn>
                                        <p:tgtEl>
                                          <p:spTgt spid="44"/>
                                        </p:tgtEl>
                                        <p:attrNameLst>
                                          <p:attrName>style.visibility</p:attrName>
                                        </p:attrNameLst>
                                      </p:cBhvr>
                                      <p:to>
                                        <p:strVal val="visible"/>
                                      </p:to>
                                    </p:set>
                                    <p:anim calcmode="lin" valueType="num">
                                      <p:cBhvr additive="base">
                                        <p:cTn id="58" dur="500" fill="hold"/>
                                        <p:tgtEl>
                                          <p:spTgt spid="44"/>
                                        </p:tgtEl>
                                        <p:attrNameLst>
                                          <p:attrName>ppt_x</p:attrName>
                                        </p:attrNameLst>
                                      </p:cBhvr>
                                      <p:tavLst>
                                        <p:tav tm="0">
                                          <p:val>
                                            <p:strVal val="0-#ppt_w/2"/>
                                          </p:val>
                                        </p:tav>
                                        <p:tav tm="100000">
                                          <p:val>
                                            <p:strVal val="#ppt_x"/>
                                          </p:val>
                                        </p:tav>
                                      </p:tavLst>
                                    </p:anim>
                                    <p:anim calcmode="lin" valueType="num">
                                      <p:cBhvr additive="base">
                                        <p:cTn id="59" dur="500" fill="hold"/>
                                        <p:tgtEl>
                                          <p:spTgt spid="44"/>
                                        </p:tgtEl>
                                        <p:attrNameLst>
                                          <p:attrName>ppt_y</p:attrName>
                                        </p:attrNameLst>
                                      </p:cBhvr>
                                      <p:tavLst>
                                        <p:tav tm="0">
                                          <p:val>
                                            <p:strVal val="#ppt_y"/>
                                          </p:val>
                                        </p:tav>
                                        <p:tav tm="100000">
                                          <p:val>
                                            <p:strVal val="#ppt_y"/>
                                          </p:val>
                                        </p:tav>
                                      </p:tavLst>
                                    </p:anim>
                                  </p:childTnLst>
                                </p:cTn>
                              </p:par>
                            </p:childTnLst>
                          </p:cTn>
                        </p:par>
                        <p:par>
                          <p:cTn id="60" fill="hold">
                            <p:stCondLst>
                              <p:cond delay="4500"/>
                            </p:stCondLst>
                            <p:childTnLst>
                              <p:par>
                                <p:cTn id="61" presetID="2" presetClass="entr" presetSubtype="8" fill="hold" nodeType="afterEffect">
                                  <p:stCondLst>
                                    <p:cond delay="0"/>
                                  </p:stCondLst>
                                  <p:childTnLst>
                                    <p:set>
                                      <p:cBhvr>
                                        <p:cTn id="62" dur="1" fill="hold">
                                          <p:stCondLst>
                                            <p:cond delay="0"/>
                                          </p:stCondLst>
                                        </p:cTn>
                                        <p:tgtEl>
                                          <p:spTgt spid="49"/>
                                        </p:tgtEl>
                                        <p:attrNameLst>
                                          <p:attrName>style.visibility</p:attrName>
                                        </p:attrNameLst>
                                      </p:cBhvr>
                                      <p:to>
                                        <p:strVal val="visible"/>
                                      </p:to>
                                    </p:set>
                                    <p:anim calcmode="lin" valueType="num">
                                      <p:cBhvr additive="base">
                                        <p:cTn id="63" dur="500" fill="hold"/>
                                        <p:tgtEl>
                                          <p:spTgt spid="49"/>
                                        </p:tgtEl>
                                        <p:attrNameLst>
                                          <p:attrName>ppt_x</p:attrName>
                                        </p:attrNameLst>
                                      </p:cBhvr>
                                      <p:tavLst>
                                        <p:tav tm="0">
                                          <p:val>
                                            <p:strVal val="0-#ppt_w/2"/>
                                          </p:val>
                                        </p:tav>
                                        <p:tav tm="100000">
                                          <p:val>
                                            <p:strVal val="#ppt_x"/>
                                          </p:val>
                                        </p:tav>
                                      </p:tavLst>
                                    </p:anim>
                                    <p:anim calcmode="lin" valueType="num">
                                      <p:cBhvr additive="base">
                                        <p:cTn id="64" dur="500" fill="hold"/>
                                        <p:tgtEl>
                                          <p:spTgt spid="49"/>
                                        </p:tgtEl>
                                        <p:attrNameLst>
                                          <p:attrName>ppt_y</p:attrName>
                                        </p:attrNameLst>
                                      </p:cBhvr>
                                      <p:tavLst>
                                        <p:tav tm="0">
                                          <p:val>
                                            <p:strVal val="#ppt_y"/>
                                          </p:val>
                                        </p:tav>
                                        <p:tav tm="100000">
                                          <p:val>
                                            <p:strVal val="#ppt_y"/>
                                          </p:val>
                                        </p:tav>
                                      </p:tavLst>
                                    </p:anim>
                                  </p:childTnLst>
                                </p:cTn>
                              </p:par>
                            </p:childTnLst>
                          </p:cTn>
                        </p:par>
                        <p:par>
                          <p:cTn id="65" fill="hold">
                            <p:stCondLst>
                              <p:cond delay="5000"/>
                            </p:stCondLst>
                            <p:childTnLst>
                              <p:par>
                                <p:cTn id="66" presetID="2" presetClass="entr" presetSubtype="8" fill="hold" nodeType="afterEffect">
                                  <p:stCondLst>
                                    <p:cond delay="0"/>
                                  </p:stCondLst>
                                  <p:childTnLst>
                                    <p:set>
                                      <p:cBhvr>
                                        <p:cTn id="67" dur="1" fill="hold">
                                          <p:stCondLst>
                                            <p:cond delay="0"/>
                                          </p:stCondLst>
                                        </p:cTn>
                                        <p:tgtEl>
                                          <p:spTgt spid="54"/>
                                        </p:tgtEl>
                                        <p:attrNameLst>
                                          <p:attrName>style.visibility</p:attrName>
                                        </p:attrNameLst>
                                      </p:cBhvr>
                                      <p:to>
                                        <p:strVal val="visible"/>
                                      </p:to>
                                    </p:set>
                                    <p:anim calcmode="lin" valueType="num">
                                      <p:cBhvr additive="base">
                                        <p:cTn id="68" dur="500" fill="hold"/>
                                        <p:tgtEl>
                                          <p:spTgt spid="54"/>
                                        </p:tgtEl>
                                        <p:attrNameLst>
                                          <p:attrName>ppt_x</p:attrName>
                                        </p:attrNameLst>
                                      </p:cBhvr>
                                      <p:tavLst>
                                        <p:tav tm="0">
                                          <p:val>
                                            <p:strVal val="0-#ppt_w/2"/>
                                          </p:val>
                                        </p:tav>
                                        <p:tav tm="100000">
                                          <p:val>
                                            <p:strVal val="#ppt_x"/>
                                          </p:val>
                                        </p:tav>
                                      </p:tavLst>
                                    </p:anim>
                                    <p:anim calcmode="lin" valueType="num">
                                      <p:cBhvr additive="base">
                                        <p:cTn id="69" dur="500" fill="hold"/>
                                        <p:tgtEl>
                                          <p:spTgt spid="54"/>
                                        </p:tgtEl>
                                        <p:attrNameLst>
                                          <p:attrName>ppt_y</p:attrName>
                                        </p:attrNameLst>
                                      </p:cBhvr>
                                      <p:tavLst>
                                        <p:tav tm="0">
                                          <p:val>
                                            <p:strVal val="#ppt_y"/>
                                          </p:val>
                                        </p:tav>
                                        <p:tav tm="100000">
                                          <p:val>
                                            <p:strVal val="#ppt_y"/>
                                          </p:val>
                                        </p:tav>
                                      </p:tavLst>
                                    </p:anim>
                                  </p:childTnLst>
                                </p:cTn>
                              </p:par>
                            </p:childTnLst>
                          </p:cTn>
                        </p:par>
                        <p:par>
                          <p:cTn id="70" fill="hold">
                            <p:stCondLst>
                              <p:cond delay="5500"/>
                            </p:stCondLst>
                            <p:childTnLst>
                              <p:par>
                                <p:cTn id="71" presetID="2" presetClass="entr" presetSubtype="8" fill="hold" nodeType="afterEffect">
                                  <p:stCondLst>
                                    <p:cond delay="0"/>
                                  </p:stCondLst>
                                  <p:childTnLst>
                                    <p:set>
                                      <p:cBhvr>
                                        <p:cTn id="72" dur="1" fill="hold">
                                          <p:stCondLst>
                                            <p:cond delay="0"/>
                                          </p:stCondLst>
                                        </p:cTn>
                                        <p:tgtEl>
                                          <p:spTgt spid="59"/>
                                        </p:tgtEl>
                                        <p:attrNameLst>
                                          <p:attrName>style.visibility</p:attrName>
                                        </p:attrNameLst>
                                      </p:cBhvr>
                                      <p:to>
                                        <p:strVal val="visible"/>
                                      </p:to>
                                    </p:set>
                                    <p:anim calcmode="lin" valueType="num">
                                      <p:cBhvr additive="base">
                                        <p:cTn id="73" dur="500" fill="hold"/>
                                        <p:tgtEl>
                                          <p:spTgt spid="59"/>
                                        </p:tgtEl>
                                        <p:attrNameLst>
                                          <p:attrName>ppt_x</p:attrName>
                                        </p:attrNameLst>
                                      </p:cBhvr>
                                      <p:tavLst>
                                        <p:tav tm="0">
                                          <p:val>
                                            <p:strVal val="0-#ppt_w/2"/>
                                          </p:val>
                                        </p:tav>
                                        <p:tav tm="100000">
                                          <p:val>
                                            <p:strVal val="#ppt_x"/>
                                          </p:val>
                                        </p:tav>
                                      </p:tavLst>
                                    </p:anim>
                                    <p:anim calcmode="lin" valueType="num">
                                      <p:cBhvr additive="base">
                                        <p:cTn id="74" dur="500" fill="hold"/>
                                        <p:tgtEl>
                                          <p:spTgt spid="59"/>
                                        </p:tgtEl>
                                        <p:attrNameLst>
                                          <p:attrName>ppt_y</p:attrName>
                                        </p:attrNameLst>
                                      </p:cBhvr>
                                      <p:tavLst>
                                        <p:tav tm="0">
                                          <p:val>
                                            <p:strVal val="#ppt_y"/>
                                          </p:val>
                                        </p:tav>
                                        <p:tav tm="100000">
                                          <p:val>
                                            <p:strVal val="#ppt_y"/>
                                          </p:val>
                                        </p:tav>
                                      </p:tavLst>
                                    </p:anim>
                                  </p:childTnLst>
                                </p:cTn>
                              </p:par>
                            </p:childTnLst>
                          </p:cTn>
                        </p:par>
                        <p:par>
                          <p:cTn id="75" fill="hold">
                            <p:stCondLst>
                              <p:cond delay="6000"/>
                            </p:stCondLst>
                            <p:childTnLst>
                              <p:par>
                                <p:cTn id="76" presetID="10" presetClass="entr" presetSubtype="0" fill="hold" grpId="0"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fade">
                                      <p:cBhvr>
                                        <p:cTn id="78" dur="125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1" grpId="0" animBg="1"/>
      <p:bldP spid="33" grpId="0"/>
      <p:bldP spid="6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肘形连接符 2"/>
          <p:cNvCxnSpPr>
            <a:stCxn id="5" idx="6"/>
            <a:endCxn id="31" idx="2"/>
          </p:cNvCxnSpPr>
          <p:nvPr/>
        </p:nvCxnSpPr>
        <p:spPr>
          <a:xfrm>
            <a:off x="4948018" y="2253496"/>
            <a:ext cx="5359963" cy="1096971"/>
          </a:xfrm>
          <a:prstGeom prst="bentConnector3">
            <a:avLst>
              <a:gd name="adj1" fmla="val 50000"/>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192018" y="1875495"/>
            <a:ext cx="756000" cy="756000"/>
            <a:chOff x="4534974" y="2492893"/>
            <a:chExt cx="756000" cy="756000"/>
          </a:xfrm>
        </p:grpSpPr>
        <p:sp>
          <p:nvSpPr>
            <p:cNvPr id="5" name="椭圆 4"/>
            <p:cNvSpPr/>
            <p:nvPr/>
          </p:nvSpPr>
          <p:spPr>
            <a:xfrm>
              <a:off x="4534974" y="2492893"/>
              <a:ext cx="756000" cy="75600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grpSp>
          <p:nvGrpSpPr>
            <p:cNvPr id="6" name="组合 5"/>
            <p:cNvGrpSpPr/>
            <p:nvPr/>
          </p:nvGrpSpPr>
          <p:grpSpPr>
            <a:xfrm>
              <a:off x="4687974" y="2629656"/>
              <a:ext cx="450000" cy="434596"/>
              <a:chOff x="5512720" y="2152017"/>
              <a:chExt cx="583915" cy="496874"/>
            </a:xfrm>
          </p:grpSpPr>
          <p:sp>
            <p:nvSpPr>
              <p:cNvPr id="7" name="Freeform 159"/>
              <p:cNvSpPr/>
              <p:nvPr/>
            </p:nvSpPr>
            <p:spPr bwMode="auto">
              <a:xfrm>
                <a:off x="5574376" y="2246314"/>
                <a:ext cx="460603" cy="402577"/>
              </a:xfrm>
              <a:custGeom>
                <a:avLst/>
                <a:gdLst>
                  <a:gd name="T0" fmla="*/ 29 w 54"/>
                  <a:gd name="T1" fmla="*/ 1 h 47"/>
                  <a:gd name="T2" fmla="*/ 24 w 54"/>
                  <a:gd name="T3" fmla="*/ 1 h 47"/>
                  <a:gd name="T4" fmla="*/ 2 w 54"/>
                  <a:gd name="T5" fmla="*/ 15 h 47"/>
                  <a:gd name="T6" fmla="*/ 0 w 54"/>
                  <a:gd name="T7" fmla="*/ 20 h 47"/>
                  <a:gd name="T8" fmla="*/ 0 w 54"/>
                  <a:gd name="T9" fmla="*/ 44 h 47"/>
                  <a:gd name="T10" fmla="*/ 3 w 54"/>
                  <a:gd name="T11" fmla="*/ 47 h 47"/>
                  <a:gd name="T12" fmla="*/ 13 w 54"/>
                  <a:gd name="T13" fmla="*/ 47 h 47"/>
                  <a:gd name="T14" fmla="*/ 16 w 54"/>
                  <a:gd name="T15" fmla="*/ 44 h 47"/>
                  <a:gd name="T16" fmla="*/ 16 w 54"/>
                  <a:gd name="T17" fmla="*/ 27 h 47"/>
                  <a:gd name="T18" fmla="*/ 19 w 54"/>
                  <a:gd name="T19" fmla="*/ 24 h 47"/>
                  <a:gd name="T20" fmla="*/ 35 w 54"/>
                  <a:gd name="T21" fmla="*/ 24 h 47"/>
                  <a:gd name="T22" fmla="*/ 38 w 54"/>
                  <a:gd name="T23" fmla="*/ 27 h 47"/>
                  <a:gd name="T24" fmla="*/ 38 w 54"/>
                  <a:gd name="T25" fmla="*/ 44 h 47"/>
                  <a:gd name="T26" fmla="*/ 41 w 54"/>
                  <a:gd name="T27" fmla="*/ 47 h 47"/>
                  <a:gd name="T28" fmla="*/ 51 w 54"/>
                  <a:gd name="T29" fmla="*/ 47 h 47"/>
                  <a:gd name="T30" fmla="*/ 54 w 54"/>
                  <a:gd name="T31" fmla="*/ 44 h 47"/>
                  <a:gd name="T32" fmla="*/ 54 w 54"/>
                  <a:gd name="T33" fmla="*/ 20 h 47"/>
                  <a:gd name="T34" fmla="*/ 52 w 54"/>
                  <a:gd name="T35" fmla="*/ 16 h 47"/>
                  <a:gd name="T36" fmla="*/ 29 w 54"/>
                  <a:gd name="T3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 h="47">
                    <a:moveTo>
                      <a:pt x="29" y="1"/>
                    </a:moveTo>
                    <a:cubicBezTo>
                      <a:pt x="28" y="0"/>
                      <a:pt x="25" y="0"/>
                      <a:pt x="24" y="1"/>
                    </a:cubicBezTo>
                    <a:cubicBezTo>
                      <a:pt x="2" y="15"/>
                      <a:pt x="2" y="15"/>
                      <a:pt x="2" y="15"/>
                    </a:cubicBezTo>
                    <a:cubicBezTo>
                      <a:pt x="1" y="16"/>
                      <a:pt x="0" y="18"/>
                      <a:pt x="0" y="20"/>
                    </a:cubicBezTo>
                    <a:cubicBezTo>
                      <a:pt x="0" y="44"/>
                      <a:pt x="0" y="44"/>
                      <a:pt x="0" y="44"/>
                    </a:cubicBezTo>
                    <a:cubicBezTo>
                      <a:pt x="0" y="46"/>
                      <a:pt x="1" y="47"/>
                      <a:pt x="3" y="47"/>
                    </a:cubicBezTo>
                    <a:cubicBezTo>
                      <a:pt x="13" y="47"/>
                      <a:pt x="13" y="47"/>
                      <a:pt x="13" y="47"/>
                    </a:cubicBezTo>
                    <a:cubicBezTo>
                      <a:pt x="14" y="47"/>
                      <a:pt x="16" y="46"/>
                      <a:pt x="16" y="44"/>
                    </a:cubicBezTo>
                    <a:cubicBezTo>
                      <a:pt x="16" y="27"/>
                      <a:pt x="16" y="27"/>
                      <a:pt x="16" y="27"/>
                    </a:cubicBezTo>
                    <a:cubicBezTo>
                      <a:pt x="16" y="26"/>
                      <a:pt x="17" y="24"/>
                      <a:pt x="19" y="24"/>
                    </a:cubicBezTo>
                    <a:cubicBezTo>
                      <a:pt x="35" y="24"/>
                      <a:pt x="35" y="24"/>
                      <a:pt x="35" y="24"/>
                    </a:cubicBezTo>
                    <a:cubicBezTo>
                      <a:pt x="37" y="24"/>
                      <a:pt x="38" y="26"/>
                      <a:pt x="38" y="27"/>
                    </a:cubicBezTo>
                    <a:cubicBezTo>
                      <a:pt x="38" y="44"/>
                      <a:pt x="38" y="44"/>
                      <a:pt x="38" y="44"/>
                    </a:cubicBezTo>
                    <a:cubicBezTo>
                      <a:pt x="38" y="46"/>
                      <a:pt x="39" y="47"/>
                      <a:pt x="41" y="47"/>
                    </a:cubicBezTo>
                    <a:cubicBezTo>
                      <a:pt x="51" y="47"/>
                      <a:pt x="51" y="47"/>
                      <a:pt x="51" y="47"/>
                    </a:cubicBezTo>
                    <a:cubicBezTo>
                      <a:pt x="53" y="47"/>
                      <a:pt x="54" y="46"/>
                      <a:pt x="54" y="44"/>
                    </a:cubicBezTo>
                    <a:cubicBezTo>
                      <a:pt x="54" y="20"/>
                      <a:pt x="54" y="20"/>
                      <a:pt x="54" y="20"/>
                    </a:cubicBezTo>
                    <a:cubicBezTo>
                      <a:pt x="54" y="19"/>
                      <a:pt x="53" y="17"/>
                      <a:pt x="52" y="16"/>
                    </a:cubicBezTo>
                    <a:lnTo>
                      <a:pt x="29" y="1"/>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162560" tIns="81280" rIns="162560" bIns="81280" numCol="1" anchor="t" anchorCtr="0" compatLnSpc="1"/>
              <a:lstStyle/>
              <a:p>
                <a:endParaRPr lang="zh-CN" altLang="en-US" sz="2535"/>
              </a:p>
            </p:txBody>
          </p:sp>
          <p:sp>
            <p:nvSpPr>
              <p:cNvPr id="8" name="Freeform 160"/>
              <p:cNvSpPr/>
              <p:nvPr/>
            </p:nvSpPr>
            <p:spPr bwMode="auto">
              <a:xfrm>
                <a:off x="5512720" y="2152017"/>
                <a:ext cx="583915" cy="224863"/>
              </a:xfrm>
              <a:custGeom>
                <a:avLst/>
                <a:gdLst>
                  <a:gd name="T0" fmla="*/ 64 w 68"/>
                  <a:gd name="T1" fmla="*/ 20 h 26"/>
                  <a:gd name="T2" fmla="*/ 61 w 68"/>
                  <a:gd name="T3" fmla="*/ 15 h 26"/>
                  <a:gd name="T4" fmla="*/ 61 w 68"/>
                  <a:gd name="T5" fmla="*/ 10 h 26"/>
                  <a:gd name="T6" fmla="*/ 58 w 68"/>
                  <a:gd name="T7" fmla="*/ 7 h 26"/>
                  <a:gd name="T8" fmla="*/ 57 w 68"/>
                  <a:gd name="T9" fmla="*/ 7 h 26"/>
                  <a:gd name="T10" fmla="*/ 54 w 68"/>
                  <a:gd name="T11" fmla="*/ 10 h 26"/>
                  <a:gd name="T12" fmla="*/ 54 w 68"/>
                  <a:gd name="T13" fmla="*/ 10 h 26"/>
                  <a:gd name="T14" fmla="*/ 52 w 68"/>
                  <a:gd name="T15" fmla="*/ 12 h 26"/>
                  <a:gd name="T16" fmla="*/ 36 w 68"/>
                  <a:gd name="T17" fmla="*/ 1 h 26"/>
                  <a:gd name="T18" fmla="*/ 33 w 68"/>
                  <a:gd name="T19" fmla="*/ 0 h 26"/>
                  <a:gd name="T20" fmla="*/ 30 w 68"/>
                  <a:gd name="T21" fmla="*/ 1 h 26"/>
                  <a:gd name="T22" fmla="*/ 2 w 68"/>
                  <a:gd name="T23" fmla="*/ 20 h 26"/>
                  <a:gd name="T24" fmla="*/ 1 w 68"/>
                  <a:gd name="T25" fmla="*/ 24 h 26"/>
                  <a:gd name="T26" fmla="*/ 5 w 68"/>
                  <a:gd name="T27" fmla="*/ 24 h 26"/>
                  <a:gd name="T28" fmla="*/ 31 w 68"/>
                  <a:gd name="T29" fmla="*/ 7 h 26"/>
                  <a:gd name="T30" fmla="*/ 36 w 68"/>
                  <a:gd name="T31" fmla="*/ 7 h 26"/>
                  <a:gd name="T32" fmla="*/ 63 w 68"/>
                  <a:gd name="T33" fmla="*/ 25 h 26"/>
                  <a:gd name="T34" fmla="*/ 67 w 68"/>
                  <a:gd name="T35" fmla="*/ 25 h 26"/>
                  <a:gd name="T36" fmla="*/ 66 w 68"/>
                  <a:gd name="T37" fmla="*/ 21 h 26"/>
                  <a:gd name="T38" fmla="*/ 64 w 68"/>
                  <a:gd name="T39" fmla="*/ 2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 h="26">
                    <a:moveTo>
                      <a:pt x="64" y="20"/>
                    </a:moveTo>
                    <a:cubicBezTo>
                      <a:pt x="62" y="19"/>
                      <a:pt x="61" y="17"/>
                      <a:pt x="61" y="15"/>
                    </a:cubicBezTo>
                    <a:cubicBezTo>
                      <a:pt x="61" y="10"/>
                      <a:pt x="61" y="10"/>
                      <a:pt x="61" y="10"/>
                    </a:cubicBezTo>
                    <a:cubicBezTo>
                      <a:pt x="61" y="8"/>
                      <a:pt x="60" y="7"/>
                      <a:pt x="58" y="7"/>
                    </a:cubicBezTo>
                    <a:cubicBezTo>
                      <a:pt x="57" y="7"/>
                      <a:pt x="57" y="7"/>
                      <a:pt x="57" y="7"/>
                    </a:cubicBezTo>
                    <a:cubicBezTo>
                      <a:pt x="56" y="7"/>
                      <a:pt x="54" y="8"/>
                      <a:pt x="54" y="10"/>
                    </a:cubicBezTo>
                    <a:cubicBezTo>
                      <a:pt x="54" y="10"/>
                      <a:pt x="54" y="10"/>
                      <a:pt x="54" y="10"/>
                    </a:cubicBezTo>
                    <a:cubicBezTo>
                      <a:pt x="54" y="12"/>
                      <a:pt x="53" y="13"/>
                      <a:pt x="52" y="12"/>
                    </a:cubicBezTo>
                    <a:cubicBezTo>
                      <a:pt x="36" y="1"/>
                      <a:pt x="36" y="1"/>
                      <a:pt x="36" y="1"/>
                    </a:cubicBezTo>
                    <a:cubicBezTo>
                      <a:pt x="35" y="1"/>
                      <a:pt x="33" y="0"/>
                      <a:pt x="33" y="0"/>
                    </a:cubicBezTo>
                    <a:cubicBezTo>
                      <a:pt x="33" y="0"/>
                      <a:pt x="32" y="1"/>
                      <a:pt x="30" y="1"/>
                    </a:cubicBezTo>
                    <a:cubicBezTo>
                      <a:pt x="2" y="20"/>
                      <a:pt x="2" y="20"/>
                      <a:pt x="2" y="20"/>
                    </a:cubicBezTo>
                    <a:cubicBezTo>
                      <a:pt x="1" y="21"/>
                      <a:pt x="0" y="23"/>
                      <a:pt x="1" y="24"/>
                    </a:cubicBezTo>
                    <a:cubicBezTo>
                      <a:pt x="2" y="25"/>
                      <a:pt x="3" y="25"/>
                      <a:pt x="5" y="24"/>
                    </a:cubicBezTo>
                    <a:cubicBezTo>
                      <a:pt x="31" y="7"/>
                      <a:pt x="31" y="7"/>
                      <a:pt x="31" y="7"/>
                    </a:cubicBezTo>
                    <a:cubicBezTo>
                      <a:pt x="32" y="6"/>
                      <a:pt x="34" y="6"/>
                      <a:pt x="36" y="7"/>
                    </a:cubicBezTo>
                    <a:cubicBezTo>
                      <a:pt x="63" y="25"/>
                      <a:pt x="63" y="25"/>
                      <a:pt x="63" y="25"/>
                    </a:cubicBezTo>
                    <a:cubicBezTo>
                      <a:pt x="64" y="26"/>
                      <a:pt x="66" y="26"/>
                      <a:pt x="67" y="25"/>
                    </a:cubicBezTo>
                    <a:cubicBezTo>
                      <a:pt x="68" y="24"/>
                      <a:pt x="67" y="22"/>
                      <a:pt x="66" y="21"/>
                    </a:cubicBezTo>
                    <a:lnTo>
                      <a:pt x="64" y="20"/>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162560" tIns="81280" rIns="162560" bIns="81280" numCol="1" anchor="t" anchorCtr="0" compatLnSpc="1"/>
              <a:lstStyle/>
              <a:p>
                <a:endParaRPr lang="zh-CN" altLang="en-US" sz="2535"/>
              </a:p>
            </p:txBody>
          </p:sp>
        </p:grpSp>
      </p:grpSp>
      <p:cxnSp>
        <p:nvCxnSpPr>
          <p:cNvPr id="9" name="肘形连接符 8"/>
          <p:cNvCxnSpPr>
            <a:stCxn id="11" idx="6"/>
            <a:endCxn id="33" idx="2"/>
          </p:cNvCxnSpPr>
          <p:nvPr/>
        </p:nvCxnSpPr>
        <p:spPr>
          <a:xfrm>
            <a:off x="4948018" y="4440129"/>
            <a:ext cx="2891928" cy="531731"/>
          </a:xfrm>
          <a:prstGeom prst="bentConnector3">
            <a:avLst>
              <a:gd name="adj1" fmla="val 50000"/>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0" name="组合 9"/>
          <p:cNvGrpSpPr/>
          <p:nvPr/>
        </p:nvGrpSpPr>
        <p:grpSpPr>
          <a:xfrm>
            <a:off x="4192018" y="4062127"/>
            <a:ext cx="756000" cy="756000"/>
            <a:chOff x="4534974" y="4368345"/>
            <a:chExt cx="756000" cy="756000"/>
          </a:xfrm>
        </p:grpSpPr>
        <p:sp>
          <p:nvSpPr>
            <p:cNvPr id="11" name="椭圆 10"/>
            <p:cNvSpPr/>
            <p:nvPr/>
          </p:nvSpPr>
          <p:spPr>
            <a:xfrm>
              <a:off x="4534974" y="4368345"/>
              <a:ext cx="756000" cy="75600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3" name="Freeform 277"/>
            <p:cNvSpPr>
              <a:spLocks noEditPoints="1"/>
            </p:cNvSpPr>
            <p:nvPr/>
          </p:nvSpPr>
          <p:spPr bwMode="auto">
            <a:xfrm>
              <a:off x="4725418" y="4490152"/>
              <a:ext cx="383972" cy="455826"/>
            </a:xfrm>
            <a:custGeom>
              <a:avLst/>
              <a:gdLst>
                <a:gd name="T0" fmla="*/ 62 w 72"/>
                <a:gd name="T1" fmla="*/ 33 h 86"/>
                <a:gd name="T2" fmla="*/ 57 w 72"/>
                <a:gd name="T3" fmla="*/ 33 h 86"/>
                <a:gd name="T4" fmla="*/ 57 w 72"/>
                <a:gd name="T5" fmla="*/ 19 h 86"/>
                <a:gd name="T6" fmla="*/ 38 w 72"/>
                <a:gd name="T7" fmla="*/ 0 h 86"/>
                <a:gd name="T8" fmla="*/ 34 w 72"/>
                <a:gd name="T9" fmla="*/ 0 h 86"/>
                <a:gd name="T10" fmla="*/ 15 w 72"/>
                <a:gd name="T11" fmla="*/ 19 h 86"/>
                <a:gd name="T12" fmla="*/ 15 w 72"/>
                <a:gd name="T13" fmla="*/ 33 h 86"/>
                <a:gd name="T14" fmla="*/ 10 w 72"/>
                <a:gd name="T15" fmla="*/ 33 h 86"/>
                <a:gd name="T16" fmla="*/ 0 w 72"/>
                <a:gd name="T17" fmla="*/ 43 h 86"/>
                <a:gd name="T18" fmla="*/ 0 w 72"/>
                <a:gd name="T19" fmla="*/ 76 h 86"/>
                <a:gd name="T20" fmla="*/ 10 w 72"/>
                <a:gd name="T21" fmla="*/ 86 h 86"/>
                <a:gd name="T22" fmla="*/ 62 w 72"/>
                <a:gd name="T23" fmla="*/ 86 h 86"/>
                <a:gd name="T24" fmla="*/ 72 w 72"/>
                <a:gd name="T25" fmla="*/ 76 h 86"/>
                <a:gd name="T26" fmla="*/ 72 w 72"/>
                <a:gd name="T27" fmla="*/ 43 h 86"/>
                <a:gd name="T28" fmla="*/ 62 w 72"/>
                <a:gd name="T29" fmla="*/ 33 h 86"/>
                <a:gd name="T30" fmla="*/ 42 w 72"/>
                <a:gd name="T31" fmla="*/ 78 h 86"/>
                <a:gd name="T32" fmla="*/ 31 w 72"/>
                <a:gd name="T33" fmla="*/ 78 h 86"/>
                <a:gd name="T34" fmla="*/ 32 w 72"/>
                <a:gd name="T35" fmla="*/ 64 h 86"/>
                <a:gd name="T36" fmla="*/ 29 w 72"/>
                <a:gd name="T37" fmla="*/ 58 h 86"/>
                <a:gd name="T38" fmla="*/ 36 w 72"/>
                <a:gd name="T39" fmla="*/ 51 h 86"/>
                <a:gd name="T40" fmla="*/ 43 w 72"/>
                <a:gd name="T41" fmla="*/ 58 h 86"/>
                <a:gd name="T42" fmla="*/ 40 w 72"/>
                <a:gd name="T43" fmla="*/ 64 h 86"/>
                <a:gd name="T44" fmla="*/ 42 w 72"/>
                <a:gd name="T45" fmla="*/ 78 h 86"/>
                <a:gd name="T46" fmla="*/ 50 w 72"/>
                <a:gd name="T47" fmla="*/ 33 h 86"/>
                <a:gd name="T48" fmla="*/ 22 w 72"/>
                <a:gd name="T49" fmla="*/ 33 h 86"/>
                <a:gd name="T50" fmla="*/ 22 w 72"/>
                <a:gd name="T51" fmla="*/ 19 h 86"/>
                <a:gd name="T52" fmla="*/ 34 w 72"/>
                <a:gd name="T53" fmla="*/ 7 h 86"/>
                <a:gd name="T54" fmla="*/ 38 w 72"/>
                <a:gd name="T55" fmla="*/ 7 h 86"/>
                <a:gd name="T56" fmla="*/ 50 w 72"/>
                <a:gd name="T57" fmla="*/ 19 h 86"/>
                <a:gd name="T58" fmla="*/ 50 w 72"/>
                <a:gd name="T59" fmla="*/ 3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2" h="86">
                  <a:moveTo>
                    <a:pt x="62" y="33"/>
                  </a:moveTo>
                  <a:cubicBezTo>
                    <a:pt x="57" y="33"/>
                    <a:pt x="57" y="33"/>
                    <a:pt x="57" y="33"/>
                  </a:cubicBezTo>
                  <a:cubicBezTo>
                    <a:pt x="57" y="19"/>
                    <a:pt x="57" y="19"/>
                    <a:pt x="57" y="19"/>
                  </a:cubicBezTo>
                  <a:cubicBezTo>
                    <a:pt x="57" y="9"/>
                    <a:pt x="49" y="0"/>
                    <a:pt x="38" y="0"/>
                  </a:cubicBezTo>
                  <a:cubicBezTo>
                    <a:pt x="34" y="0"/>
                    <a:pt x="34" y="0"/>
                    <a:pt x="34" y="0"/>
                  </a:cubicBezTo>
                  <a:cubicBezTo>
                    <a:pt x="24" y="0"/>
                    <a:pt x="15" y="9"/>
                    <a:pt x="15" y="19"/>
                  </a:cubicBezTo>
                  <a:cubicBezTo>
                    <a:pt x="15" y="33"/>
                    <a:pt x="15" y="33"/>
                    <a:pt x="15" y="33"/>
                  </a:cubicBezTo>
                  <a:cubicBezTo>
                    <a:pt x="10" y="33"/>
                    <a:pt x="10" y="33"/>
                    <a:pt x="10" y="33"/>
                  </a:cubicBezTo>
                  <a:cubicBezTo>
                    <a:pt x="5" y="33"/>
                    <a:pt x="0" y="37"/>
                    <a:pt x="0" y="43"/>
                  </a:cubicBezTo>
                  <a:cubicBezTo>
                    <a:pt x="0" y="76"/>
                    <a:pt x="0" y="76"/>
                    <a:pt x="0" y="76"/>
                  </a:cubicBezTo>
                  <a:cubicBezTo>
                    <a:pt x="0" y="81"/>
                    <a:pt x="5" y="86"/>
                    <a:pt x="10" y="86"/>
                  </a:cubicBezTo>
                  <a:cubicBezTo>
                    <a:pt x="62" y="86"/>
                    <a:pt x="62" y="86"/>
                    <a:pt x="62" y="86"/>
                  </a:cubicBezTo>
                  <a:cubicBezTo>
                    <a:pt x="68" y="86"/>
                    <a:pt x="72" y="81"/>
                    <a:pt x="72" y="76"/>
                  </a:cubicBezTo>
                  <a:cubicBezTo>
                    <a:pt x="72" y="43"/>
                    <a:pt x="72" y="43"/>
                    <a:pt x="72" y="43"/>
                  </a:cubicBezTo>
                  <a:cubicBezTo>
                    <a:pt x="72" y="37"/>
                    <a:pt x="68" y="33"/>
                    <a:pt x="62" y="33"/>
                  </a:cubicBezTo>
                  <a:close/>
                  <a:moveTo>
                    <a:pt x="42" y="78"/>
                  </a:moveTo>
                  <a:cubicBezTo>
                    <a:pt x="31" y="78"/>
                    <a:pt x="31" y="78"/>
                    <a:pt x="31" y="78"/>
                  </a:cubicBezTo>
                  <a:cubicBezTo>
                    <a:pt x="32" y="64"/>
                    <a:pt x="32" y="64"/>
                    <a:pt x="32" y="64"/>
                  </a:cubicBezTo>
                  <a:cubicBezTo>
                    <a:pt x="30" y="63"/>
                    <a:pt x="29" y="60"/>
                    <a:pt x="29" y="58"/>
                  </a:cubicBezTo>
                  <a:cubicBezTo>
                    <a:pt x="29" y="54"/>
                    <a:pt x="32" y="51"/>
                    <a:pt x="36" y="51"/>
                  </a:cubicBezTo>
                  <a:cubicBezTo>
                    <a:pt x="40" y="51"/>
                    <a:pt x="43" y="54"/>
                    <a:pt x="43" y="58"/>
                  </a:cubicBezTo>
                  <a:cubicBezTo>
                    <a:pt x="43" y="60"/>
                    <a:pt x="42" y="63"/>
                    <a:pt x="40" y="64"/>
                  </a:cubicBezTo>
                  <a:lnTo>
                    <a:pt x="42" y="78"/>
                  </a:lnTo>
                  <a:close/>
                  <a:moveTo>
                    <a:pt x="50" y="33"/>
                  </a:moveTo>
                  <a:cubicBezTo>
                    <a:pt x="22" y="33"/>
                    <a:pt x="22" y="33"/>
                    <a:pt x="22" y="33"/>
                  </a:cubicBezTo>
                  <a:cubicBezTo>
                    <a:pt x="22" y="19"/>
                    <a:pt x="22" y="19"/>
                    <a:pt x="22" y="19"/>
                  </a:cubicBezTo>
                  <a:cubicBezTo>
                    <a:pt x="22" y="13"/>
                    <a:pt x="28" y="7"/>
                    <a:pt x="34" y="7"/>
                  </a:cubicBezTo>
                  <a:cubicBezTo>
                    <a:pt x="38" y="7"/>
                    <a:pt x="38" y="7"/>
                    <a:pt x="38" y="7"/>
                  </a:cubicBezTo>
                  <a:cubicBezTo>
                    <a:pt x="45" y="7"/>
                    <a:pt x="50" y="13"/>
                    <a:pt x="50" y="19"/>
                  </a:cubicBezTo>
                  <a:lnTo>
                    <a:pt x="50" y="33"/>
                  </a:lnTo>
                  <a:close/>
                </a:path>
              </a:pathLst>
            </a:custGeom>
            <a:solidFill>
              <a:srgbClr val="0070C0"/>
            </a:solidFill>
            <a:ln>
              <a:noFill/>
            </a:ln>
          </p:spPr>
          <p:txBody>
            <a:bodyPr vert="horz" wrap="square" lIns="162560" tIns="81280" rIns="162560" bIns="81280" numCol="1" anchor="t" anchorCtr="0" compatLnSpc="1"/>
            <a:lstStyle/>
            <a:p>
              <a:endParaRPr lang="zh-CN" altLang="en-US" sz="2535">
                <a:latin typeface="Arial" panose="020B0604020202020204" pitchFamily="34" charset="0"/>
                <a:cs typeface="Arial" panose="020B0604020202020204" pitchFamily="34" charset="0"/>
              </a:endParaRPr>
            </a:p>
          </p:txBody>
        </p:sp>
      </p:grpSp>
      <p:cxnSp>
        <p:nvCxnSpPr>
          <p:cNvPr id="14" name="肘形连接符 13"/>
          <p:cNvCxnSpPr>
            <a:stCxn id="16" idx="6"/>
            <a:endCxn id="32" idx="2"/>
          </p:cNvCxnSpPr>
          <p:nvPr/>
        </p:nvCxnSpPr>
        <p:spPr>
          <a:xfrm>
            <a:off x="4948018" y="3346814"/>
            <a:ext cx="4125947" cy="985073"/>
          </a:xfrm>
          <a:prstGeom prst="bentConnector3">
            <a:avLst>
              <a:gd name="adj1" fmla="val 50000"/>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4192018" y="2968811"/>
            <a:ext cx="756000" cy="756000"/>
            <a:chOff x="4534974" y="3430619"/>
            <a:chExt cx="756000" cy="756000"/>
          </a:xfrm>
        </p:grpSpPr>
        <p:sp>
          <p:nvSpPr>
            <p:cNvPr id="16" name="椭圆 15"/>
            <p:cNvSpPr/>
            <p:nvPr/>
          </p:nvSpPr>
          <p:spPr>
            <a:xfrm>
              <a:off x="4534974" y="3430619"/>
              <a:ext cx="756000" cy="75600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tx1"/>
                </a:solidFill>
              </a:endParaRPr>
            </a:p>
          </p:txBody>
        </p:sp>
        <p:grpSp>
          <p:nvGrpSpPr>
            <p:cNvPr id="17" name="Group 92"/>
            <p:cNvGrpSpPr/>
            <p:nvPr/>
          </p:nvGrpSpPr>
          <p:grpSpPr>
            <a:xfrm>
              <a:off x="4688410" y="3660828"/>
              <a:ext cx="474528" cy="295582"/>
              <a:chOff x="5172076" y="1938338"/>
              <a:chExt cx="471488" cy="293688"/>
            </a:xfrm>
            <a:solidFill>
              <a:schemeClr val="bg1"/>
            </a:solidFill>
          </p:grpSpPr>
          <p:sp>
            <p:nvSpPr>
              <p:cNvPr id="18" name="Freeform 8"/>
              <p:cNvSpPr>
                <a:spLocks noEditPoints="1"/>
              </p:cNvSpPr>
              <p:nvPr/>
            </p:nvSpPr>
            <p:spPr bwMode="auto">
              <a:xfrm>
                <a:off x="5172076" y="1938338"/>
                <a:ext cx="471488" cy="293688"/>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6 h 78"/>
                  <a:gd name="T16" fmla="*/ 113 w 125"/>
                  <a:gd name="T17" fmla="*/ 18 h 78"/>
                  <a:gd name="T18" fmla="*/ 104 w 125"/>
                  <a:gd name="T19" fmla="*/ 69 h 78"/>
                  <a:gd name="T20" fmla="*/ 10 w 125"/>
                  <a:gd name="T21" fmla="*/ 69 h 78"/>
                  <a:gd name="T22" fmla="*/ 10 w 125"/>
                  <a:gd name="T23" fmla="*/ 10 h 78"/>
                  <a:gd name="T24" fmla="*/ 104 w 125"/>
                  <a:gd name="T25" fmla="*/ 10 h 78"/>
                  <a:gd name="T26" fmla="*/ 104 w 125"/>
                  <a:gd name="T27"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6"/>
                      <a:pt x="125" y="26"/>
                      <a:pt x="125" y="26"/>
                    </a:cubicBezTo>
                    <a:cubicBezTo>
                      <a:pt x="125" y="17"/>
                      <a:pt x="116" y="18"/>
                      <a:pt x="113" y="18"/>
                    </a:cubicBezTo>
                    <a:close/>
                    <a:moveTo>
                      <a:pt x="104" y="69"/>
                    </a:moveTo>
                    <a:cubicBezTo>
                      <a:pt x="10" y="69"/>
                      <a:pt x="10" y="69"/>
                      <a:pt x="10" y="69"/>
                    </a:cubicBezTo>
                    <a:cubicBezTo>
                      <a:pt x="10" y="10"/>
                      <a:pt x="10" y="10"/>
                      <a:pt x="10" y="10"/>
                    </a:cubicBezTo>
                    <a:cubicBezTo>
                      <a:pt x="104" y="10"/>
                      <a:pt x="104" y="10"/>
                      <a:pt x="104" y="10"/>
                    </a:cubicBezTo>
                    <a:lnTo>
                      <a:pt x="104" y="69"/>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162560" tIns="81280" rIns="162560" bIns="81280" numCol="1" anchor="t" anchorCtr="0" compatLnSpc="1"/>
              <a:lstStyle/>
              <a:p>
                <a:endParaRPr lang="en-US" sz="2535"/>
              </a:p>
            </p:txBody>
          </p:sp>
          <p:sp>
            <p:nvSpPr>
              <p:cNvPr id="19" name="Rectangle 9"/>
              <p:cNvSpPr>
                <a:spLocks noChangeArrowheads="1"/>
              </p:cNvSpPr>
              <p:nvPr/>
            </p:nvSpPr>
            <p:spPr bwMode="auto">
              <a:xfrm>
                <a:off x="5235576" y="2001838"/>
                <a:ext cx="90488" cy="166688"/>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62560" tIns="81280" rIns="162560" bIns="81280" numCol="1" anchor="t" anchorCtr="0" compatLnSpc="1"/>
              <a:lstStyle/>
              <a:p>
                <a:endParaRPr lang="en-US" sz="2535"/>
              </a:p>
            </p:txBody>
          </p:sp>
          <p:sp>
            <p:nvSpPr>
              <p:cNvPr id="20" name="Rectangle 10"/>
              <p:cNvSpPr>
                <a:spLocks noChangeArrowheads="1"/>
              </p:cNvSpPr>
              <p:nvPr/>
            </p:nvSpPr>
            <p:spPr bwMode="auto">
              <a:xfrm>
                <a:off x="5341938" y="2001838"/>
                <a:ext cx="85725" cy="166688"/>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62560" tIns="81280" rIns="162560" bIns="81280" numCol="1" anchor="t" anchorCtr="0" compatLnSpc="1"/>
              <a:lstStyle/>
              <a:p>
                <a:endParaRPr lang="en-US" sz="2535"/>
              </a:p>
            </p:txBody>
          </p:sp>
        </p:grpSp>
      </p:grpSp>
      <p:cxnSp>
        <p:nvCxnSpPr>
          <p:cNvPr id="21" name="直接连接符 20"/>
          <p:cNvCxnSpPr>
            <a:endCxn id="23" idx="6"/>
          </p:cNvCxnSpPr>
          <p:nvPr/>
        </p:nvCxnSpPr>
        <p:spPr>
          <a:xfrm flipH="1" flipV="1">
            <a:off x="4948020" y="5533445"/>
            <a:ext cx="1280087" cy="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2" name="组合 21"/>
          <p:cNvGrpSpPr/>
          <p:nvPr/>
        </p:nvGrpSpPr>
        <p:grpSpPr>
          <a:xfrm>
            <a:off x="4192018" y="5155443"/>
            <a:ext cx="756000" cy="756000"/>
            <a:chOff x="4534974" y="5306072"/>
            <a:chExt cx="756000" cy="756000"/>
          </a:xfrm>
        </p:grpSpPr>
        <p:sp>
          <p:nvSpPr>
            <p:cNvPr id="23" name="椭圆 22"/>
            <p:cNvSpPr/>
            <p:nvPr/>
          </p:nvSpPr>
          <p:spPr>
            <a:xfrm>
              <a:off x="4534974" y="5306072"/>
              <a:ext cx="756000" cy="75600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grpSp>
          <p:nvGrpSpPr>
            <p:cNvPr id="24" name="Group 9"/>
            <p:cNvGrpSpPr/>
            <p:nvPr/>
          </p:nvGrpSpPr>
          <p:grpSpPr>
            <a:xfrm>
              <a:off x="4659950" y="5504420"/>
              <a:ext cx="516045" cy="382660"/>
              <a:chOff x="4572000" y="3414713"/>
              <a:chExt cx="374651" cy="277813"/>
            </a:xfrm>
            <a:solidFill>
              <a:schemeClr val="bg1"/>
            </a:solidFill>
          </p:grpSpPr>
          <p:sp>
            <p:nvSpPr>
              <p:cNvPr id="25" name="Freeform 17"/>
              <p:cNvSpPr/>
              <p:nvPr/>
            </p:nvSpPr>
            <p:spPr bwMode="auto">
              <a:xfrm>
                <a:off x="4713288" y="3481388"/>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2400"/>
              </a:p>
            </p:txBody>
          </p:sp>
          <p:sp>
            <p:nvSpPr>
              <p:cNvPr id="26" name="Freeform 18"/>
              <p:cNvSpPr/>
              <p:nvPr/>
            </p:nvSpPr>
            <p:spPr bwMode="auto">
              <a:xfrm>
                <a:off x="4572000" y="3414713"/>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2400"/>
              </a:p>
            </p:txBody>
          </p:sp>
        </p:grpSp>
      </p:grpSp>
      <p:sp>
        <p:nvSpPr>
          <p:cNvPr id="27" name="任意多边形 26"/>
          <p:cNvSpPr/>
          <p:nvPr/>
        </p:nvSpPr>
        <p:spPr>
          <a:xfrm>
            <a:off x="9861430" y="2169625"/>
            <a:ext cx="1181100" cy="3698875"/>
          </a:xfrm>
          <a:custGeom>
            <a:avLst/>
            <a:gdLst>
              <a:gd name="connsiteX0" fmla="*/ 1176576 w 1181100"/>
              <a:gd name="connsiteY0" fmla="*/ 0 h 3698875"/>
              <a:gd name="connsiteX1" fmla="*/ 1181100 w 1181100"/>
              <a:gd name="connsiteY1" fmla="*/ 0 h 3698875"/>
              <a:gd name="connsiteX2" fmla="*/ 1181100 w 1181100"/>
              <a:gd name="connsiteY2" fmla="*/ 3698875 h 3698875"/>
              <a:gd name="connsiteX3" fmla="*/ 0 w 1181100"/>
              <a:gd name="connsiteY3" fmla="*/ 3698875 h 3698875"/>
              <a:gd name="connsiteX4" fmla="*/ 0 w 1181100"/>
              <a:gd name="connsiteY4" fmla="*/ 1735795 h 3698875"/>
              <a:gd name="connsiteX5" fmla="*/ 48924 w 1181100"/>
              <a:gd name="connsiteY5" fmla="*/ 1697678 h 3698875"/>
              <a:gd name="connsiteX6" fmla="*/ 278759 w 1181100"/>
              <a:gd name="connsiteY6" fmla="*/ 1500788 h 3698875"/>
              <a:gd name="connsiteX7" fmla="*/ 453153 w 1181100"/>
              <a:gd name="connsiteY7" fmla="*/ 1330349 h 3698875"/>
              <a:gd name="connsiteX8" fmla="*/ 510936 w 1181100"/>
              <a:gd name="connsiteY8" fmla="*/ 1369307 h 3698875"/>
              <a:gd name="connsiteX9" fmla="*/ 590551 w 1181100"/>
              <a:gd name="connsiteY9" fmla="*/ 1385380 h 3698875"/>
              <a:gd name="connsiteX10" fmla="*/ 795088 w 1181100"/>
              <a:gd name="connsiteY10" fmla="*/ 1180843 h 3698875"/>
              <a:gd name="connsiteX11" fmla="*/ 735181 w 1181100"/>
              <a:gd name="connsiteY11" fmla="*/ 1036213 h 3698875"/>
              <a:gd name="connsiteX12" fmla="*/ 717723 w 1181100"/>
              <a:gd name="connsiteY12" fmla="*/ 1024442 h 3698875"/>
              <a:gd name="connsiteX13" fmla="*/ 820291 w 1181100"/>
              <a:gd name="connsiteY13" fmla="*/ 886780 h 3698875"/>
              <a:gd name="connsiteX14" fmla="*/ 1174186 w 1181100"/>
              <a:gd name="connsiteY14" fmla="*/ 21448 h 3698875"/>
              <a:gd name="connsiteX15" fmla="*/ 1176576 w 1181100"/>
              <a:gd name="connsiteY15" fmla="*/ 0 h 369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1100" h="3698875">
                <a:moveTo>
                  <a:pt x="1176576" y="0"/>
                </a:moveTo>
                <a:lnTo>
                  <a:pt x="1181100" y="0"/>
                </a:lnTo>
                <a:lnTo>
                  <a:pt x="1181100" y="3698875"/>
                </a:lnTo>
                <a:lnTo>
                  <a:pt x="0" y="3698875"/>
                </a:lnTo>
                <a:lnTo>
                  <a:pt x="0" y="1735795"/>
                </a:lnTo>
                <a:lnTo>
                  <a:pt x="48924" y="1697678"/>
                </a:lnTo>
                <a:cubicBezTo>
                  <a:pt x="129510" y="1632743"/>
                  <a:pt x="206155" y="1567101"/>
                  <a:pt x="278759" y="1500788"/>
                </a:cubicBezTo>
                <a:lnTo>
                  <a:pt x="453153" y="1330349"/>
                </a:lnTo>
                <a:lnTo>
                  <a:pt x="510936" y="1369307"/>
                </a:lnTo>
                <a:cubicBezTo>
                  <a:pt x="535406" y="1379657"/>
                  <a:pt x="562310" y="1385380"/>
                  <a:pt x="590551" y="1385380"/>
                </a:cubicBezTo>
                <a:cubicBezTo>
                  <a:pt x="703514" y="1385380"/>
                  <a:pt x="795088" y="1293806"/>
                  <a:pt x="795088" y="1180843"/>
                </a:cubicBezTo>
                <a:cubicBezTo>
                  <a:pt x="795088" y="1124362"/>
                  <a:pt x="772195" y="1073227"/>
                  <a:pt x="735181" y="1036213"/>
                </a:cubicBezTo>
                <a:lnTo>
                  <a:pt x="717723" y="1024442"/>
                </a:lnTo>
                <a:lnTo>
                  <a:pt x="820291" y="886780"/>
                </a:lnTo>
                <a:cubicBezTo>
                  <a:pt x="1010014" y="606666"/>
                  <a:pt x="1130158" y="317479"/>
                  <a:pt x="1174186" y="21448"/>
                </a:cubicBezTo>
                <a:lnTo>
                  <a:pt x="1176576" y="0"/>
                </a:lnTo>
                <a:close/>
              </a:path>
            </a:pathLst>
          </a:custGeom>
          <a:gradFill>
            <a:gsLst>
              <a:gs pos="0">
                <a:schemeClr val="bg1"/>
              </a:gs>
              <a:gs pos="51000">
                <a:schemeClr val="bg1">
                  <a:lumMod val="95000"/>
                </a:schemeClr>
              </a:gs>
              <a:gs pos="100000">
                <a:schemeClr val="bg1">
                  <a:lumMod val="75000"/>
                </a:schemeClr>
              </a:gs>
            </a:gsLst>
            <a:lin ang="18900000" scaled="0"/>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endParaRPr lang="zh-CN" altLang="en-US" sz="2400">
              <a:solidFill>
                <a:schemeClr val="bg1"/>
              </a:solidFill>
            </a:endParaRPr>
          </a:p>
        </p:txBody>
      </p:sp>
      <p:sp>
        <p:nvSpPr>
          <p:cNvPr id="28" name="任意多边形 27"/>
          <p:cNvSpPr/>
          <p:nvPr/>
        </p:nvSpPr>
        <p:spPr>
          <a:xfrm>
            <a:off x="8627414" y="3946643"/>
            <a:ext cx="1181100" cy="1921855"/>
          </a:xfrm>
          <a:custGeom>
            <a:avLst/>
            <a:gdLst>
              <a:gd name="connsiteX0" fmla="*/ 1181100 w 1181100"/>
              <a:gd name="connsiteY0" fmla="*/ 0 h 1921854"/>
              <a:gd name="connsiteX1" fmla="*/ 1181100 w 1181100"/>
              <a:gd name="connsiteY1" fmla="*/ 1921854 h 1921854"/>
              <a:gd name="connsiteX2" fmla="*/ 0 w 1181100"/>
              <a:gd name="connsiteY2" fmla="*/ 1921854 h 1921854"/>
              <a:gd name="connsiteX3" fmla="*/ 0 w 1181100"/>
              <a:gd name="connsiteY3" fmla="*/ 731966 h 1921854"/>
              <a:gd name="connsiteX4" fmla="*/ 319230 w 1181100"/>
              <a:gd name="connsiteY4" fmla="*/ 562253 h 1921854"/>
              <a:gd name="connsiteX5" fmla="*/ 425975 w 1181100"/>
              <a:gd name="connsiteY5" fmla="*/ 500289 h 1921854"/>
              <a:gd name="connsiteX6" fmla="*/ 445921 w 1181100"/>
              <a:gd name="connsiteY6" fmla="*/ 529872 h 1921854"/>
              <a:gd name="connsiteX7" fmla="*/ 590551 w 1181100"/>
              <a:gd name="connsiteY7" fmla="*/ 589779 h 1921854"/>
              <a:gd name="connsiteX8" fmla="*/ 795088 w 1181100"/>
              <a:gd name="connsiteY8" fmla="*/ 385242 h 1921854"/>
              <a:gd name="connsiteX9" fmla="*/ 779015 w 1181100"/>
              <a:gd name="connsiteY9" fmla="*/ 305627 h 1921854"/>
              <a:gd name="connsiteX10" fmla="*/ 768996 w 1181100"/>
              <a:gd name="connsiteY10" fmla="*/ 290767 h 1921854"/>
              <a:gd name="connsiteX11" fmla="*/ 952789 w 1181100"/>
              <a:gd name="connsiteY11" fmla="*/ 167545 h 1921854"/>
              <a:gd name="connsiteX12" fmla="*/ 1140954 w 1181100"/>
              <a:gd name="connsiteY12" fmla="*/ 31276 h 1921854"/>
              <a:gd name="connsiteX13" fmla="*/ 1181100 w 1181100"/>
              <a:gd name="connsiteY13" fmla="*/ 0 h 1921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1100" h="1921854">
                <a:moveTo>
                  <a:pt x="1181100" y="0"/>
                </a:moveTo>
                <a:lnTo>
                  <a:pt x="1181100" y="1921854"/>
                </a:lnTo>
                <a:lnTo>
                  <a:pt x="0" y="1921854"/>
                </a:lnTo>
                <a:lnTo>
                  <a:pt x="0" y="731966"/>
                </a:lnTo>
                <a:lnTo>
                  <a:pt x="319230" y="562253"/>
                </a:lnTo>
                <a:lnTo>
                  <a:pt x="425975" y="500289"/>
                </a:lnTo>
                <a:lnTo>
                  <a:pt x="445921" y="529872"/>
                </a:lnTo>
                <a:cubicBezTo>
                  <a:pt x="482935" y="566886"/>
                  <a:pt x="534069" y="589779"/>
                  <a:pt x="590551" y="589779"/>
                </a:cubicBezTo>
                <a:cubicBezTo>
                  <a:pt x="703514" y="589779"/>
                  <a:pt x="795088" y="498205"/>
                  <a:pt x="795088" y="385242"/>
                </a:cubicBezTo>
                <a:cubicBezTo>
                  <a:pt x="795088" y="357001"/>
                  <a:pt x="789365" y="330097"/>
                  <a:pt x="779015" y="305627"/>
                </a:cubicBezTo>
                <a:lnTo>
                  <a:pt x="768996" y="290767"/>
                </a:lnTo>
                <a:lnTo>
                  <a:pt x="952789" y="167545"/>
                </a:lnTo>
                <a:cubicBezTo>
                  <a:pt x="1017466" y="122501"/>
                  <a:pt x="1080201" y="77074"/>
                  <a:pt x="1140954" y="31276"/>
                </a:cubicBezTo>
                <a:lnTo>
                  <a:pt x="1181100" y="0"/>
                </a:lnTo>
                <a:close/>
              </a:path>
            </a:pathLst>
          </a:custGeom>
          <a:gradFill>
            <a:gsLst>
              <a:gs pos="0">
                <a:schemeClr val="bg1"/>
              </a:gs>
              <a:gs pos="51000">
                <a:schemeClr val="bg1">
                  <a:lumMod val="95000"/>
                </a:schemeClr>
              </a:gs>
              <a:gs pos="100000">
                <a:schemeClr val="bg1">
                  <a:lumMod val="75000"/>
                </a:schemeClr>
              </a:gs>
            </a:gsLst>
            <a:lin ang="18900000" scaled="0"/>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endParaRPr lang="zh-CN" altLang="en-US" sz="2400">
              <a:solidFill>
                <a:schemeClr val="bg1"/>
              </a:solidFill>
            </a:endParaRPr>
          </a:p>
        </p:txBody>
      </p:sp>
      <p:sp>
        <p:nvSpPr>
          <p:cNvPr id="29" name="任意多边形 28"/>
          <p:cNvSpPr/>
          <p:nvPr/>
        </p:nvSpPr>
        <p:spPr>
          <a:xfrm>
            <a:off x="7393396" y="4706745"/>
            <a:ext cx="1181100" cy="1161755"/>
          </a:xfrm>
          <a:custGeom>
            <a:avLst/>
            <a:gdLst>
              <a:gd name="connsiteX0" fmla="*/ 1181100 w 1181100"/>
              <a:gd name="connsiteY0" fmla="*/ 0 h 1161755"/>
              <a:gd name="connsiteX1" fmla="*/ 1181100 w 1181100"/>
              <a:gd name="connsiteY1" fmla="*/ 1161755 h 1161755"/>
              <a:gd name="connsiteX2" fmla="*/ 0 w 1181100"/>
              <a:gd name="connsiteY2" fmla="*/ 1161755 h 1161755"/>
              <a:gd name="connsiteX3" fmla="*/ 0 w 1181100"/>
              <a:gd name="connsiteY3" fmla="*/ 517854 h 1161755"/>
              <a:gd name="connsiteX4" fmla="*/ 336342 w 1181100"/>
              <a:gd name="connsiteY4" fmla="*/ 385518 h 1161755"/>
              <a:gd name="connsiteX5" fmla="*/ 408490 w 1181100"/>
              <a:gd name="connsiteY5" fmla="*/ 354228 h 1161755"/>
              <a:gd name="connsiteX6" fmla="*/ 445921 w 1181100"/>
              <a:gd name="connsiteY6" fmla="*/ 409746 h 1161755"/>
              <a:gd name="connsiteX7" fmla="*/ 590551 w 1181100"/>
              <a:gd name="connsiteY7" fmla="*/ 469653 h 1161755"/>
              <a:gd name="connsiteX8" fmla="*/ 795088 w 1181100"/>
              <a:gd name="connsiteY8" fmla="*/ 265116 h 1161755"/>
              <a:gd name="connsiteX9" fmla="*/ 790933 w 1181100"/>
              <a:gd name="connsiteY9" fmla="*/ 223895 h 1161755"/>
              <a:gd name="connsiteX10" fmla="*/ 781056 w 1181100"/>
              <a:gd name="connsiteY10" fmla="*/ 192076 h 1161755"/>
              <a:gd name="connsiteX11" fmla="*/ 1174526 w 1181100"/>
              <a:gd name="connsiteY11" fmla="*/ 3495 h 1161755"/>
              <a:gd name="connsiteX12" fmla="*/ 1181100 w 1181100"/>
              <a:gd name="connsiteY12" fmla="*/ 0 h 1161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81100" h="1161755">
                <a:moveTo>
                  <a:pt x="1181100" y="0"/>
                </a:moveTo>
                <a:lnTo>
                  <a:pt x="1181100" y="1161755"/>
                </a:lnTo>
                <a:lnTo>
                  <a:pt x="0" y="1161755"/>
                </a:lnTo>
                <a:lnTo>
                  <a:pt x="0" y="517854"/>
                </a:lnTo>
                <a:lnTo>
                  <a:pt x="336342" y="385518"/>
                </a:lnTo>
                <a:lnTo>
                  <a:pt x="408490" y="354228"/>
                </a:lnTo>
                <a:lnTo>
                  <a:pt x="445921" y="409746"/>
                </a:lnTo>
                <a:cubicBezTo>
                  <a:pt x="482935" y="446760"/>
                  <a:pt x="534070" y="469653"/>
                  <a:pt x="590551" y="469653"/>
                </a:cubicBezTo>
                <a:cubicBezTo>
                  <a:pt x="703514" y="469653"/>
                  <a:pt x="795088" y="378079"/>
                  <a:pt x="795088" y="265116"/>
                </a:cubicBezTo>
                <a:cubicBezTo>
                  <a:pt x="795088" y="250996"/>
                  <a:pt x="793657" y="237210"/>
                  <a:pt x="790933" y="223895"/>
                </a:cubicBezTo>
                <a:lnTo>
                  <a:pt x="781056" y="192076"/>
                </a:lnTo>
                <a:lnTo>
                  <a:pt x="1174526" y="3495"/>
                </a:lnTo>
                <a:lnTo>
                  <a:pt x="1181100" y="0"/>
                </a:lnTo>
                <a:close/>
              </a:path>
            </a:pathLst>
          </a:custGeom>
          <a:gradFill>
            <a:gsLst>
              <a:gs pos="0">
                <a:schemeClr val="bg1"/>
              </a:gs>
              <a:gs pos="51000">
                <a:schemeClr val="bg1">
                  <a:lumMod val="95000"/>
                </a:schemeClr>
              </a:gs>
              <a:gs pos="100000">
                <a:schemeClr val="bg1">
                  <a:lumMod val="75000"/>
                </a:schemeClr>
              </a:gs>
            </a:gsLst>
            <a:lin ang="18900000" scaled="0"/>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endParaRPr lang="zh-CN" altLang="en-US" sz="2400">
              <a:solidFill>
                <a:schemeClr val="bg1"/>
              </a:solidFill>
            </a:endParaRPr>
          </a:p>
        </p:txBody>
      </p:sp>
      <p:sp>
        <p:nvSpPr>
          <p:cNvPr id="30" name="任意多边形 29"/>
          <p:cNvSpPr/>
          <p:nvPr/>
        </p:nvSpPr>
        <p:spPr>
          <a:xfrm>
            <a:off x="5403730" y="5245416"/>
            <a:ext cx="1936748" cy="623080"/>
          </a:xfrm>
          <a:custGeom>
            <a:avLst/>
            <a:gdLst>
              <a:gd name="connsiteX0" fmla="*/ 1936748 w 1936748"/>
              <a:gd name="connsiteY0" fmla="*/ 0 h 623080"/>
              <a:gd name="connsiteX1" fmla="*/ 1936748 w 1936748"/>
              <a:gd name="connsiteY1" fmla="*/ 623080 h 623080"/>
              <a:gd name="connsiteX2" fmla="*/ 0 w 1936748"/>
              <a:gd name="connsiteY2" fmla="*/ 623080 h 623080"/>
              <a:gd name="connsiteX3" fmla="*/ 0 w 1936748"/>
              <a:gd name="connsiteY3" fmla="*/ 613884 h 623080"/>
              <a:gd name="connsiteX4" fmla="*/ 352298 w 1936748"/>
              <a:gd name="connsiteY4" fmla="*/ 519526 h 623080"/>
              <a:gd name="connsiteX5" fmla="*/ 750617 w 1936748"/>
              <a:gd name="connsiteY5" fmla="*/ 403342 h 623080"/>
              <a:gd name="connsiteX6" fmla="*/ 791646 w 1936748"/>
              <a:gd name="connsiteY6" fmla="*/ 390480 h 623080"/>
              <a:gd name="connsiteX7" fmla="*/ 823745 w 1936748"/>
              <a:gd name="connsiteY7" fmla="*/ 438090 h 623080"/>
              <a:gd name="connsiteX8" fmla="*/ 968375 w 1936748"/>
              <a:gd name="connsiteY8" fmla="*/ 497997 h 623080"/>
              <a:gd name="connsiteX9" fmla="*/ 1172912 w 1936748"/>
              <a:gd name="connsiteY9" fmla="*/ 293460 h 623080"/>
              <a:gd name="connsiteX10" fmla="*/ 1170635 w 1936748"/>
              <a:gd name="connsiteY10" fmla="*/ 270869 h 623080"/>
              <a:gd name="connsiteX11" fmla="*/ 1509041 w 1936748"/>
              <a:gd name="connsiteY11" fmla="*/ 156899 h 623080"/>
              <a:gd name="connsiteX12" fmla="*/ 1868376 w 1936748"/>
              <a:gd name="connsiteY12" fmla="*/ 26902 h 623080"/>
              <a:gd name="connsiteX13" fmla="*/ 1936748 w 1936748"/>
              <a:gd name="connsiteY13" fmla="*/ 0 h 62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36748" h="623080">
                <a:moveTo>
                  <a:pt x="1936748" y="0"/>
                </a:moveTo>
                <a:lnTo>
                  <a:pt x="1936748" y="623080"/>
                </a:lnTo>
                <a:lnTo>
                  <a:pt x="0" y="623080"/>
                </a:lnTo>
                <a:lnTo>
                  <a:pt x="0" y="613884"/>
                </a:lnTo>
                <a:lnTo>
                  <a:pt x="352298" y="519526"/>
                </a:lnTo>
                <a:cubicBezTo>
                  <a:pt x="487129" y="481602"/>
                  <a:pt x="619924" y="442867"/>
                  <a:pt x="750617" y="403342"/>
                </a:cubicBezTo>
                <a:lnTo>
                  <a:pt x="791646" y="390480"/>
                </a:lnTo>
                <a:lnTo>
                  <a:pt x="823745" y="438090"/>
                </a:lnTo>
                <a:cubicBezTo>
                  <a:pt x="860759" y="475104"/>
                  <a:pt x="911894" y="497997"/>
                  <a:pt x="968375" y="497997"/>
                </a:cubicBezTo>
                <a:cubicBezTo>
                  <a:pt x="1081338" y="497997"/>
                  <a:pt x="1172912" y="406423"/>
                  <a:pt x="1172912" y="293460"/>
                </a:cubicBezTo>
                <a:lnTo>
                  <a:pt x="1170635" y="270869"/>
                </a:lnTo>
                <a:lnTo>
                  <a:pt x="1509041" y="156899"/>
                </a:lnTo>
                <a:cubicBezTo>
                  <a:pt x="1631071" y="114305"/>
                  <a:pt x="1750871" y="70965"/>
                  <a:pt x="1868376" y="26902"/>
                </a:cubicBezTo>
                <a:lnTo>
                  <a:pt x="1936748" y="0"/>
                </a:lnTo>
                <a:close/>
              </a:path>
            </a:pathLst>
          </a:custGeom>
          <a:gradFill>
            <a:gsLst>
              <a:gs pos="0">
                <a:schemeClr val="bg1"/>
              </a:gs>
              <a:gs pos="51000">
                <a:schemeClr val="bg1">
                  <a:lumMod val="95000"/>
                </a:schemeClr>
              </a:gs>
              <a:gs pos="100000">
                <a:schemeClr val="bg1">
                  <a:lumMod val="75000"/>
                </a:schemeClr>
              </a:gs>
            </a:gsLst>
            <a:lin ang="18900000" scaled="0"/>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endParaRPr lang="zh-CN" altLang="en-US" sz="2400">
              <a:solidFill>
                <a:schemeClr val="bg1"/>
              </a:solidFill>
            </a:endParaRPr>
          </a:p>
        </p:txBody>
      </p:sp>
      <p:sp>
        <p:nvSpPr>
          <p:cNvPr id="31" name="椭圆 30"/>
          <p:cNvSpPr/>
          <p:nvPr/>
        </p:nvSpPr>
        <p:spPr>
          <a:xfrm>
            <a:off x="10307979" y="3206465"/>
            <a:ext cx="288000" cy="288000"/>
          </a:xfrm>
          <a:prstGeom prst="ellipse">
            <a:avLst/>
          </a:prstGeom>
          <a:solidFill>
            <a:srgbClr val="0070C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endParaRPr lang="zh-CN" altLang="en-US" sz="2400">
              <a:solidFill>
                <a:schemeClr val="bg1"/>
              </a:solidFill>
            </a:endParaRPr>
          </a:p>
        </p:txBody>
      </p:sp>
      <p:sp>
        <p:nvSpPr>
          <p:cNvPr id="32" name="椭圆 31"/>
          <p:cNvSpPr/>
          <p:nvPr/>
        </p:nvSpPr>
        <p:spPr>
          <a:xfrm>
            <a:off x="9073963" y="4187884"/>
            <a:ext cx="288000" cy="288000"/>
          </a:xfrm>
          <a:prstGeom prst="ellipse">
            <a:avLst/>
          </a:prstGeom>
          <a:solidFill>
            <a:srgbClr val="0070C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endParaRPr lang="zh-CN" altLang="en-US" sz="2400">
              <a:solidFill>
                <a:schemeClr val="bg1"/>
              </a:solidFill>
            </a:endParaRPr>
          </a:p>
        </p:txBody>
      </p:sp>
      <p:sp>
        <p:nvSpPr>
          <p:cNvPr id="33" name="椭圆 32"/>
          <p:cNvSpPr/>
          <p:nvPr/>
        </p:nvSpPr>
        <p:spPr>
          <a:xfrm>
            <a:off x="7839946" y="4827859"/>
            <a:ext cx="288000" cy="288000"/>
          </a:xfrm>
          <a:prstGeom prst="ellipse">
            <a:avLst/>
          </a:prstGeom>
          <a:solidFill>
            <a:srgbClr val="0070C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endParaRPr lang="zh-CN" altLang="en-US" sz="2400">
              <a:solidFill>
                <a:schemeClr val="bg1"/>
              </a:solidFill>
            </a:endParaRPr>
          </a:p>
        </p:txBody>
      </p:sp>
      <p:sp>
        <p:nvSpPr>
          <p:cNvPr id="34" name="椭圆 33"/>
          <p:cNvSpPr/>
          <p:nvPr/>
        </p:nvSpPr>
        <p:spPr>
          <a:xfrm>
            <a:off x="6228103" y="5394876"/>
            <a:ext cx="288000" cy="288000"/>
          </a:xfrm>
          <a:prstGeom prst="ellipse">
            <a:avLst/>
          </a:prstGeom>
          <a:solidFill>
            <a:srgbClr val="0070C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endParaRPr lang="zh-CN" altLang="en-US" sz="2400">
              <a:solidFill>
                <a:schemeClr val="bg1"/>
              </a:solidFill>
            </a:endParaRPr>
          </a:p>
        </p:txBody>
      </p:sp>
      <p:sp>
        <p:nvSpPr>
          <p:cNvPr id="35" name="矩形 34"/>
          <p:cNvSpPr/>
          <p:nvPr/>
        </p:nvSpPr>
        <p:spPr>
          <a:xfrm>
            <a:off x="2802898" y="1796819"/>
            <a:ext cx="1345216" cy="441201"/>
          </a:xfrm>
          <a:prstGeom prst="rect">
            <a:avLst/>
          </a:prstGeom>
        </p:spPr>
        <p:txBody>
          <a:bodyPr wrap="none" lIns="91428" tIns="45715" rIns="91428" bIns="45715">
            <a:spAutoFit/>
          </a:bodyPr>
          <a:lstStyle/>
          <a:p>
            <a:pPr algn="r"/>
            <a:r>
              <a:rPr lang="zh-CN" altLang="en-US" sz="2265" b="1" dirty="0">
                <a:latin typeface="微软雅黑" panose="020B0503020204020204" charset="-122"/>
                <a:ea typeface="微软雅黑" panose="020B0503020204020204" charset="-122"/>
              </a:rPr>
              <a:t>添加标题</a:t>
            </a:r>
            <a:endParaRPr lang="en-US" altLang="zh-CN" sz="2265" b="1" dirty="0">
              <a:latin typeface="微软雅黑" panose="020B0503020204020204" charset="-122"/>
              <a:ea typeface="微软雅黑" panose="020B0503020204020204" charset="-122"/>
            </a:endParaRPr>
          </a:p>
        </p:txBody>
      </p:sp>
      <p:sp>
        <p:nvSpPr>
          <p:cNvPr id="36" name="矩形 35"/>
          <p:cNvSpPr/>
          <p:nvPr/>
        </p:nvSpPr>
        <p:spPr>
          <a:xfrm>
            <a:off x="1585086" y="2176795"/>
            <a:ext cx="2563027" cy="543865"/>
          </a:xfrm>
          <a:prstGeom prst="rect">
            <a:avLst/>
          </a:prstGeom>
        </p:spPr>
        <p:txBody>
          <a:bodyPr wrap="square" lIns="91439" tIns="45719" rIns="91439" bIns="45719">
            <a:spAutoFit/>
          </a:bodyPr>
          <a:lstStyle/>
          <a:p>
            <a:pPr algn="r"/>
            <a:r>
              <a:rPr lang="zh-CN" altLang="en-US" sz="1465" dirty="0">
                <a:latin typeface="微软雅黑" panose="020B0503020204020204" charset="-122"/>
                <a:ea typeface="微软雅黑" panose="020B0503020204020204" charset="-122"/>
                <a:sym typeface="微软雅黑" panose="020B0503020204020204" charset="-122"/>
              </a:rPr>
              <a:t>点击输入图表的描述说明，点击输入图表的描述说明</a:t>
            </a:r>
            <a:endParaRPr lang="zh-CN" altLang="en-US" sz="1465" dirty="0">
              <a:latin typeface="微软雅黑" panose="020B0503020204020204" charset="-122"/>
              <a:ea typeface="微软雅黑" panose="020B0503020204020204" charset="-122"/>
            </a:endParaRPr>
          </a:p>
        </p:txBody>
      </p:sp>
      <p:sp>
        <p:nvSpPr>
          <p:cNvPr id="37" name="矩形 36"/>
          <p:cNvSpPr/>
          <p:nvPr/>
        </p:nvSpPr>
        <p:spPr>
          <a:xfrm>
            <a:off x="2802898" y="2898640"/>
            <a:ext cx="1345216" cy="441201"/>
          </a:xfrm>
          <a:prstGeom prst="rect">
            <a:avLst/>
          </a:prstGeom>
        </p:spPr>
        <p:txBody>
          <a:bodyPr wrap="none" lIns="91428" tIns="45715" rIns="91428" bIns="45715">
            <a:spAutoFit/>
          </a:bodyPr>
          <a:lstStyle/>
          <a:p>
            <a:pPr algn="r"/>
            <a:r>
              <a:rPr lang="zh-CN" altLang="en-US" sz="2265" b="1" dirty="0">
                <a:latin typeface="微软雅黑" panose="020B0503020204020204" charset="-122"/>
                <a:ea typeface="微软雅黑" panose="020B0503020204020204" charset="-122"/>
              </a:rPr>
              <a:t>添加标题</a:t>
            </a:r>
            <a:endParaRPr lang="en-US" altLang="zh-CN" sz="2265" b="1" dirty="0">
              <a:latin typeface="微软雅黑" panose="020B0503020204020204" charset="-122"/>
              <a:ea typeface="微软雅黑" panose="020B0503020204020204" charset="-122"/>
            </a:endParaRPr>
          </a:p>
        </p:txBody>
      </p:sp>
      <p:sp>
        <p:nvSpPr>
          <p:cNvPr id="38" name="矩形 37"/>
          <p:cNvSpPr/>
          <p:nvPr/>
        </p:nvSpPr>
        <p:spPr>
          <a:xfrm>
            <a:off x="1585086" y="3278617"/>
            <a:ext cx="2563027" cy="543865"/>
          </a:xfrm>
          <a:prstGeom prst="rect">
            <a:avLst/>
          </a:prstGeom>
        </p:spPr>
        <p:txBody>
          <a:bodyPr wrap="square" lIns="91439" tIns="45719" rIns="91439" bIns="45719">
            <a:spAutoFit/>
          </a:bodyPr>
          <a:lstStyle/>
          <a:p>
            <a:pPr algn="r"/>
            <a:r>
              <a:rPr lang="zh-CN" altLang="en-US" sz="1465" dirty="0">
                <a:latin typeface="微软雅黑" panose="020B0503020204020204" charset="-122"/>
                <a:ea typeface="微软雅黑" panose="020B0503020204020204" charset="-122"/>
                <a:sym typeface="微软雅黑" panose="020B0503020204020204" charset="-122"/>
              </a:rPr>
              <a:t>点击输入图表的描述说明，点击输入图表的描述说明</a:t>
            </a:r>
            <a:endParaRPr lang="zh-CN" altLang="en-US" sz="1465" dirty="0">
              <a:latin typeface="微软雅黑" panose="020B0503020204020204" charset="-122"/>
              <a:ea typeface="微软雅黑" panose="020B0503020204020204" charset="-122"/>
            </a:endParaRPr>
          </a:p>
        </p:txBody>
      </p:sp>
      <p:sp>
        <p:nvSpPr>
          <p:cNvPr id="39" name="矩形 38"/>
          <p:cNvSpPr/>
          <p:nvPr/>
        </p:nvSpPr>
        <p:spPr>
          <a:xfrm>
            <a:off x="2802898" y="4000462"/>
            <a:ext cx="1345216" cy="441201"/>
          </a:xfrm>
          <a:prstGeom prst="rect">
            <a:avLst/>
          </a:prstGeom>
        </p:spPr>
        <p:txBody>
          <a:bodyPr wrap="none" lIns="91428" tIns="45715" rIns="91428" bIns="45715">
            <a:spAutoFit/>
          </a:bodyPr>
          <a:lstStyle/>
          <a:p>
            <a:pPr algn="r"/>
            <a:r>
              <a:rPr lang="zh-CN" altLang="en-US" sz="2265" b="1" dirty="0">
                <a:latin typeface="微软雅黑" panose="020B0503020204020204" charset="-122"/>
                <a:ea typeface="微软雅黑" panose="020B0503020204020204" charset="-122"/>
              </a:rPr>
              <a:t>添加标题</a:t>
            </a:r>
            <a:endParaRPr lang="en-US" altLang="zh-CN" sz="2265" b="1" dirty="0">
              <a:latin typeface="微软雅黑" panose="020B0503020204020204" charset="-122"/>
              <a:ea typeface="微软雅黑" panose="020B0503020204020204" charset="-122"/>
            </a:endParaRPr>
          </a:p>
        </p:txBody>
      </p:sp>
      <p:sp>
        <p:nvSpPr>
          <p:cNvPr id="40" name="矩形 39"/>
          <p:cNvSpPr/>
          <p:nvPr/>
        </p:nvSpPr>
        <p:spPr>
          <a:xfrm>
            <a:off x="1585086" y="4380438"/>
            <a:ext cx="2563027" cy="543865"/>
          </a:xfrm>
          <a:prstGeom prst="rect">
            <a:avLst/>
          </a:prstGeom>
        </p:spPr>
        <p:txBody>
          <a:bodyPr wrap="square" lIns="91439" tIns="45719" rIns="91439" bIns="45719">
            <a:spAutoFit/>
          </a:bodyPr>
          <a:lstStyle/>
          <a:p>
            <a:pPr algn="r"/>
            <a:r>
              <a:rPr lang="zh-CN" altLang="en-US" sz="1465" dirty="0">
                <a:latin typeface="微软雅黑" panose="020B0503020204020204" charset="-122"/>
                <a:ea typeface="微软雅黑" panose="020B0503020204020204" charset="-122"/>
                <a:sym typeface="微软雅黑" panose="020B0503020204020204" charset="-122"/>
              </a:rPr>
              <a:t>点击输入图表的描述说明，点击输入图表的描述说明</a:t>
            </a:r>
            <a:endParaRPr lang="zh-CN" altLang="en-US" sz="1465" dirty="0">
              <a:latin typeface="微软雅黑" panose="020B0503020204020204" charset="-122"/>
              <a:ea typeface="微软雅黑" panose="020B0503020204020204" charset="-122"/>
            </a:endParaRPr>
          </a:p>
        </p:txBody>
      </p:sp>
      <p:sp>
        <p:nvSpPr>
          <p:cNvPr id="41" name="矩形 40"/>
          <p:cNvSpPr/>
          <p:nvPr/>
        </p:nvSpPr>
        <p:spPr>
          <a:xfrm>
            <a:off x="2802898" y="5102282"/>
            <a:ext cx="1345216" cy="441201"/>
          </a:xfrm>
          <a:prstGeom prst="rect">
            <a:avLst/>
          </a:prstGeom>
        </p:spPr>
        <p:txBody>
          <a:bodyPr wrap="none" lIns="91428" tIns="45715" rIns="91428" bIns="45715">
            <a:spAutoFit/>
          </a:bodyPr>
          <a:lstStyle/>
          <a:p>
            <a:pPr algn="r"/>
            <a:r>
              <a:rPr lang="zh-CN" altLang="en-US" sz="2265" b="1" dirty="0">
                <a:latin typeface="微软雅黑" panose="020B0503020204020204" charset="-122"/>
                <a:ea typeface="微软雅黑" panose="020B0503020204020204" charset="-122"/>
              </a:rPr>
              <a:t>添加标题</a:t>
            </a:r>
            <a:endParaRPr lang="en-US" altLang="zh-CN" sz="2265" b="1" dirty="0">
              <a:latin typeface="微软雅黑" panose="020B0503020204020204" charset="-122"/>
              <a:ea typeface="微软雅黑" panose="020B0503020204020204" charset="-122"/>
            </a:endParaRPr>
          </a:p>
        </p:txBody>
      </p:sp>
      <p:sp>
        <p:nvSpPr>
          <p:cNvPr id="42" name="矩形 41"/>
          <p:cNvSpPr/>
          <p:nvPr/>
        </p:nvSpPr>
        <p:spPr>
          <a:xfrm>
            <a:off x="1585086" y="5482259"/>
            <a:ext cx="2563027" cy="543865"/>
          </a:xfrm>
          <a:prstGeom prst="rect">
            <a:avLst/>
          </a:prstGeom>
        </p:spPr>
        <p:txBody>
          <a:bodyPr wrap="square" lIns="91439" tIns="45719" rIns="91439" bIns="45719">
            <a:spAutoFit/>
          </a:bodyPr>
          <a:lstStyle/>
          <a:p>
            <a:pPr algn="r"/>
            <a:r>
              <a:rPr lang="zh-CN" altLang="en-US" sz="1465" dirty="0">
                <a:latin typeface="微软雅黑" panose="020B0503020204020204" charset="-122"/>
                <a:ea typeface="微软雅黑" panose="020B0503020204020204" charset="-122"/>
                <a:sym typeface="微软雅黑" panose="020B0503020204020204" charset="-122"/>
              </a:rPr>
              <a:t>点击输入图表的描述说明，点击输入图表的描述说明</a:t>
            </a:r>
            <a:endParaRPr lang="zh-CN" altLang="en-US" sz="1465" dirty="0">
              <a:latin typeface="微软雅黑" panose="020B0503020204020204" charset="-122"/>
              <a:ea typeface="微软雅黑" panose="020B0503020204020204" charset="-122"/>
            </a:endParaRPr>
          </a:p>
        </p:txBody>
      </p:sp>
      <p:grpSp>
        <p:nvGrpSpPr>
          <p:cNvPr id="43" name="组合 42"/>
          <p:cNvGrpSpPr/>
          <p:nvPr/>
        </p:nvGrpSpPr>
        <p:grpSpPr>
          <a:xfrm>
            <a:off x="310060" y="416217"/>
            <a:ext cx="11260135" cy="461558"/>
            <a:chOff x="310060" y="416217"/>
            <a:chExt cx="11260135" cy="461558"/>
          </a:xfrm>
        </p:grpSpPr>
        <p:grpSp>
          <p:nvGrpSpPr>
            <p:cNvPr id="44" name="组合 43"/>
            <p:cNvGrpSpPr/>
            <p:nvPr/>
          </p:nvGrpSpPr>
          <p:grpSpPr>
            <a:xfrm>
              <a:off x="310060" y="416217"/>
              <a:ext cx="2619825" cy="461558"/>
              <a:chOff x="8641357" y="2133650"/>
              <a:chExt cx="2620431" cy="461665"/>
            </a:xfrm>
          </p:grpSpPr>
          <p:sp>
            <p:nvSpPr>
              <p:cNvPr id="46" name="Freeform 512"/>
              <p:cNvSpPr/>
              <p:nvPr/>
            </p:nvSpPr>
            <p:spPr bwMode="auto">
              <a:xfrm>
                <a:off x="8641357" y="2228252"/>
                <a:ext cx="118487" cy="234738"/>
              </a:xfrm>
              <a:custGeom>
                <a:avLst/>
                <a:gdLst>
                  <a:gd name="T0" fmla="*/ 54 w 106"/>
                  <a:gd name="T1" fmla="*/ 105 h 210"/>
                  <a:gd name="T2" fmla="*/ 0 w 106"/>
                  <a:gd name="T3" fmla="*/ 159 h 210"/>
                  <a:gd name="T4" fmla="*/ 0 w 106"/>
                  <a:gd name="T5" fmla="*/ 210 h 210"/>
                  <a:gd name="T6" fmla="*/ 0 w 106"/>
                  <a:gd name="T7" fmla="*/ 210 h 210"/>
                  <a:gd name="T8" fmla="*/ 106 w 106"/>
                  <a:gd name="T9" fmla="*/ 105 h 210"/>
                  <a:gd name="T10" fmla="*/ 0 w 106"/>
                  <a:gd name="T11" fmla="*/ 0 h 210"/>
                  <a:gd name="T12" fmla="*/ 0 w 106"/>
                  <a:gd name="T13" fmla="*/ 0 h 210"/>
                  <a:gd name="T14" fmla="*/ 0 w 106"/>
                  <a:gd name="T15" fmla="*/ 51 h 210"/>
                  <a:gd name="T16" fmla="*/ 54 w 106"/>
                  <a:gd name="T17" fmla="*/ 10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210">
                    <a:moveTo>
                      <a:pt x="54" y="105"/>
                    </a:moveTo>
                    <a:lnTo>
                      <a:pt x="0" y="159"/>
                    </a:lnTo>
                    <a:lnTo>
                      <a:pt x="0" y="210"/>
                    </a:lnTo>
                    <a:lnTo>
                      <a:pt x="0" y="210"/>
                    </a:lnTo>
                    <a:lnTo>
                      <a:pt x="106" y="105"/>
                    </a:lnTo>
                    <a:lnTo>
                      <a:pt x="0" y="0"/>
                    </a:lnTo>
                    <a:lnTo>
                      <a:pt x="0" y="0"/>
                    </a:lnTo>
                    <a:lnTo>
                      <a:pt x="0" y="51"/>
                    </a:lnTo>
                    <a:lnTo>
                      <a:pt x="54" y="105"/>
                    </a:lnTo>
                    <a:close/>
                  </a:path>
                </a:pathLst>
              </a:custGeom>
              <a:solidFill>
                <a:srgbClr val="0066CC"/>
              </a:solidFill>
              <a:ln>
                <a:noFill/>
              </a:ln>
            </p:spPr>
            <p:txBody>
              <a:bodyPr vert="horz" wrap="square" lIns="91419" tIns="45709" rIns="91419" bIns="45709" numCol="1" anchor="t" anchorCtr="0" compatLnSpc="1"/>
              <a:lstStyle/>
              <a:p>
                <a:endParaRPr lang="zh-CN" altLang="en-US"/>
              </a:p>
            </p:txBody>
          </p:sp>
          <p:sp>
            <p:nvSpPr>
              <p:cNvPr id="47" name="TextBox 54"/>
              <p:cNvSpPr txBox="1"/>
              <p:nvPr/>
            </p:nvSpPr>
            <p:spPr>
              <a:xfrm>
                <a:off x="8784483" y="2133650"/>
                <a:ext cx="2477305" cy="461665"/>
              </a:xfrm>
              <a:prstGeom prst="rect">
                <a:avLst/>
              </a:prstGeom>
              <a:noFill/>
            </p:spPr>
            <p:txBody>
              <a:bodyPr wrap="square" rtlCol="0">
                <a:spAutoFit/>
              </a:bodyPr>
              <a:lstStyle/>
              <a:p>
                <a:r>
                  <a:rPr lang="zh-CN" altLang="en-US" sz="2400" dirty="0">
                    <a:latin typeface="微软雅黑" panose="020B0503020204020204" charset="-122"/>
                    <a:ea typeface="微软雅黑" panose="020B0503020204020204" charset="-122"/>
                  </a:rPr>
                  <a:t>点击输入小标题</a:t>
                </a:r>
                <a:endParaRPr lang="zh-CN" altLang="zh-CN" sz="2400" dirty="0">
                  <a:latin typeface="微软雅黑" panose="020B0503020204020204" charset="-122"/>
                  <a:ea typeface="微软雅黑" panose="020B0503020204020204" charset="-122"/>
                </a:endParaRPr>
              </a:p>
            </p:txBody>
          </p:sp>
        </p:grpSp>
        <p:cxnSp>
          <p:nvCxnSpPr>
            <p:cNvPr id="45" name="直接连接符 44"/>
            <p:cNvCxnSpPr/>
            <p:nvPr/>
          </p:nvCxnSpPr>
          <p:spPr>
            <a:xfrm>
              <a:off x="2785219" y="745481"/>
              <a:ext cx="87849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200"/>
                                        <p:tgtEl>
                                          <p:spTgt spid="3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down)">
                                      <p:cBhvr>
                                        <p:cTn id="10" dur="400"/>
                                        <p:tgtEl>
                                          <p:spTgt spid="29"/>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wipe(down)">
                                      <p:cBhvr>
                                        <p:cTn id="13" dur="600"/>
                                        <p:tgtEl>
                                          <p:spTgt spid="28"/>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down)">
                                      <p:cBhvr>
                                        <p:cTn id="16" dur="900"/>
                                        <p:tgtEl>
                                          <p:spTgt spid="27"/>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250"/>
                                        <p:tgtEl>
                                          <p:spTgt spid="34"/>
                                        </p:tgtEl>
                                      </p:cBhvr>
                                    </p:animEffect>
                                  </p:childTnLst>
                                </p:cTn>
                              </p:par>
                              <p:par>
                                <p:cTn id="20" presetID="10" presetClass="entr" presetSubtype="0" fill="hold" grpId="0" nodeType="withEffect">
                                  <p:stCondLst>
                                    <p:cond delay="75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250"/>
                                        <p:tgtEl>
                                          <p:spTgt spid="33"/>
                                        </p:tgtEl>
                                      </p:cBhvr>
                                    </p:animEffect>
                                  </p:childTnLst>
                                </p:cTn>
                              </p:par>
                              <p:par>
                                <p:cTn id="23" presetID="10" presetClass="entr" presetSubtype="0" fill="hold" grpId="0" nodeType="withEffect">
                                  <p:stCondLst>
                                    <p:cond delay="100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250"/>
                                        <p:tgtEl>
                                          <p:spTgt spid="32"/>
                                        </p:tgtEl>
                                      </p:cBhvr>
                                    </p:animEffect>
                                  </p:childTnLst>
                                </p:cTn>
                              </p:par>
                              <p:par>
                                <p:cTn id="26" presetID="10" presetClass="entr" presetSubtype="0" fill="hold" grpId="0" nodeType="withEffect">
                                  <p:stCondLst>
                                    <p:cond delay="125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250"/>
                                        <p:tgtEl>
                                          <p:spTgt spid="31"/>
                                        </p:tgtEl>
                                      </p:cBhvr>
                                    </p:animEffect>
                                  </p:childTnLst>
                                </p:cTn>
                              </p:par>
                            </p:childTnLst>
                          </p:cTn>
                        </p:par>
                        <p:par>
                          <p:cTn id="29" fill="hold">
                            <p:stCondLst>
                              <p:cond delay="500"/>
                            </p:stCondLst>
                            <p:childTnLst>
                              <p:par>
                                <p:cTn id="30" presetID="26" presetClass="emph" presetSubtype="0" fill="hold" grpId="1" nodeType="afterEffect">
                                  <p:stCondLst>
                                    <p:cond delay="0"/>
                                  </p:stCondLst>
                                  <p:childTnLst>
                                    <p:animEffect transition="out" filter="fade">
                                      <p:cBhvr>
                                        <p:cTn id="31" dur="500" tmFilter="0, 0; .2, .5; .8, .5; 1, 0"/>
                                        <p:tgtEl>
                                          <p:spTgt spid="34"/>
                                        </p:tgtEl>
                                      </p:cBhvr>
                                    </p:animEffect>
                                    <p:animScale>
                                      <p:cBhvr>
                                        <p:cTn id="32" dur="250" autoRev="1" fill="hold"/>
                                        <p:tgtEl>
                                          <p:spTgt spid="34"/>
                                        </p:tgtEl>
                                      </p:cBhvr>
                                      <p:by x="105000" y="105000"/>
                                    </p:animScale>
                                  </p:childTnLst>
                                </p:cTn>
                              </p:par>
                            </p:childTnLst>
                          </p:cTn>
                        </p:par>
                        <p:par>
                          <p:cTn id="33" fill="hold">
                            <p:stCondLst>
                              <p:cond delay="1000"/>
                            </p:stCondLst>
                            <p:childTnLst>
                              <p:par>
                                <p:cTn id="34" presetID="22" presetClass="entr" presetSubtype="2" fill="hold"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right)">
                                      <p:cBhvr>
                                        <p:cTn id="36" dur="250"/>
                                        <p:tgtEl>
                                          <p:spTgt spid="21"/>
                                        </p:tgtEl>
                                      </p:cBhvr>
                                    </p:animEffect>
                                  </p:childTnLst>
                                </p:cTn>
                              </p:par>
                            </p:childTnLst>
                          </p:cTn>
                        </p:par>
                        <p:par>
                          <p:cTn id="37" fill="hold">
                            <p:stCondLst>
                              <p:cond delay="1500"/>
                            </p:stCondLst>
                            <p:childTnLst>
                              <p:par>
                                <p:cTn id="38" presetID="10" presetClass="entr" presetSubtype="0" fill="hold" nodeType="after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childTnLst>
                          </p:cTn>
                        </p:par>
                        <p:par>
                          <p:cTn id="41" fill="hold">
                            <p:stCondLst>
                              <p:cond delay="2000"/>
                            </p:stCondLst>
                            <p:childTnLst>
                              <p:par>
                                <p:cTn id="42" presetID="14" presetClass="entr" presetSubtype="10" fill="hold" grpId="0" nodeType="after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randombar(horizontal)">
                                      <p:cBhvr>
                                        <p:cTn id="44" dur="500"/>
                                        <p:tgtEl>
                                          <p:spTgt spid="41"/>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randombar(horizontal)">
                                      <p:cBhvr>
                                        <p:cTn id="47" dur="500"/>
                                        <p:tgtEl>
                                          <p:spTgt spid="42"/>
                                        </p:tgtEl>
                                      </p:cBhvr>
                                    </p:animEffect>
                                  </p:childTnLst>
                                </p:cTn>
                              </p:par>
                            </p:childTnLst>
                          </p:cTn>
                        </p:par>
                        <p:par>
                          <p:cTn id="48" fill="hold">
                            <p:stCondLst>
                              <p:cond delay="2500"/>
                            </p:stCondLst>
                            <p:childTnLst>
                              <p:par>
                                <p:cTn id="49" presetID="26" presetClass="emph" presetSubtype="0" fill="hold" grpId="1" nodeType="afterEffect">
                                  <p:stCondLst>
                                    <p:cond delay="0"/>
                                  </p:stCondLst>
                                  <p:childTnLst>
                                    <p:animEffect transition="out" filter="fade">
                                      <p:cBhvr>
                                        <p:cTn id="50" dur="500" tmFilter="0, 0; .2, .5; .8, .5; 1, 0"/>
                                        <p:tgtEl>
                                          <p:spTgt spid="33"/>
                                        </p:tgtEl>
                                      </p:cBhvr>
                                    </p:animEffect>
                                    <p:animScale>
                                      <p:cBhvr>
                                        <p:cTn id="51" dur="250" autoRev="1" fill="hold"/>
                                        <p:tgtEl>
                                          <p:spTgt spid="33"/>
                                        </p:tgtEl>
                                      </p:cBhvr>
                                      <p:by x="105000" y="105000"/>
                                    </p:animScale>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right)">
                                      <p:cBhvr>
                                        <p:cTn id="55" dur="500"/>
                                        <p:tgtEl>
                                          <p:spTgt spid="9"/>
                                        </p:tgtEl>
                                      </p:cBhvr>
                                    </p:animEffect>
                                  </p:childTnLst>
                                </p:cTn>
                              </p:par>
                            </p:childTnLst>
                          </p:cTn>
                        </p:par>
                        <p:par>
                          <p:cTn id="56" fill="hold">
                            <p:stCondLst>
                              <p:cond delay="3500"/>
                            </p:stCondLst>
                            <p:childTnLst>
                              <p:par>
                                <p:cTn id="57" presetID="10" presetClass="entr" presetSubtype="0"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fade">
                                      <p:cBhvr>
                                        <p:cTn id="59" dur="500"/>
                                        <p:tgtEl>
                                          <p:spTgt spid="10"/>
                                        </p:tgtEl>
                                      </p:cBhvr>
                                    </p:animEffect>
                                  </p:childTnLst>
                                </p:cTn>
                              </p:par>
                            </p:childTnLst>
                          </p:cTn>
                        </p:par>
                        <p:par>
                          <p:cTn id="60" fill="hold">
                            <p:stCondLst>
                              <p:cond delay="4000"/>
                            </p:stCondLst>
                            <p:childTnLst>
                              <p:par>
                                <p:cTn id="61" presetID="14" presetClass="entr" presetSubtype="10"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randombar(horizontal)">
                                      <p:cBhvr>
                                        <p:cTn id="63" dur="500"/>
                                        <p:tgtEl>
                                          <p:spTgt spid="40"/>
                                        </p:tgtEl>
                                      </p:cBhvr>
                                    </p:animEffect>
                                  </p:childTnLst>
                                </p:cTn>
                              </p:par>
                              <p:par>
                                <p:cTn id="64" presetID="14" presetClass="entr" presetSubtype="10" fill="hold" grpId="0" nodeType="withEffect">
                                  <p:stCondLst>
                                    <p:cond delay="0"/>
                                  </p:stCondLst>
                                  <p:childTnLst>
                                    <p:set>
                                      <p:cBhvr>
                                        <p:cTn id="65" dur="1" fill="hold">
                                          <p:stCondLst>
                                            <p:cond delay="0"/>
                                          </p:stCondLst>
                                        </p:cTn>
                                        <p:tgtEl>
                                          <p:spTgt spid="39"/>
                                        </p:tgtEl>
                                        <p:attrNameLst>
                                          <p:attrName>style.visibility</p:attrName>
                                        </p:attrNameLst>
                                      </p:cBhvr>
                                      <p:to>
                                        <p:strVal val="visible"/>
                                      </p:to>
                                    </p:set>
                                    <p:animEffect transition="in" filter="randombar(horizontal)">
                                      <p:cBhvr>
                                        <p:cTn id="66" dur="500"/>
                                        <p:tgtEl>
                                          <p:spTgt spid="39"/>
                                        </p:tgtEl>
                                      </p:cBhvr>
                                    </p:animEffect>
                                  </p:childTnLst>
                                </p:cTn>
                              </p:par>
                            </p:childTnLst>
                          </p:cTn>
                        </p:par>
                        <p:par>
                          <p:cTn id="67" fill="hold">
                            <p:stCondLst>
                              <p:cond delay="4500"/>
                            </p:stCondLst>
                            <p:childTnLst>
                              <p:par>
                                <p:cTn id="68" presetID="26" presetClass="emph" presetSubtype="0" fill="hold" grpId="1" nodeType="afterEffect">
                                  <p:stCondLst>
                                    <p:cond delay="0"/>
                                  </p:stCondLst>
                                  <p:childTnLst>
                                    <p:animEffect transition="out" filter="fade">
                                      <p:cBhvr>
                                        <p:cTn id="69" dur="500" tmFilter="0, 0; .2, .5; .8, .5; 1, 0"/>
                                        <p:tgtEl>
                                          <p:spTgt spid="32"/>
                                        </p:tgtEl>
                                      </p:cBhvr>
                                    </p:animEffect>
                                    <p:animScale>
                                      <p:cBhvr>
                                        <p:cTn id="70" dur="250" autoRev="1" fill="hold"/>
                                        <p:tgtEl>
                                          <p:spTgt spid="32"/>
                                        </p:tgtEl>
                                      </p:cBhvr>
                                      <p:by x="105000" y="105000"/>
                                    </p:animScale>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right)">
                                      <p:cBhvr>
                                        <p:cTn id="74" dur="600"/>
                                        <p:tgtEl>
                                          <p:spTgt spid="14"/>
                                        </p:tgtEl>
                                      </p:cBhvr>
                                    </p:animEffect>
                                  </p:childTnLst>
                                </p:cTn>
                              </p:par>
                            </p:childTnLst>
                          </p:cTn>
                        </p:par>
                        <p:par>
                          <p:cTn id="75" fill="hold">
                            <p:stCondLst>
                              <p:cond delay="6000"/>
                            </p:stCondLst>
                            <p:childTnLst>
                              <p:par>
                                <p:cTn id="76" presetID="10" presetClass="entr" presetSubtype="0" fill="hold" nodeType="after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fade">
                                      <p:cBhvr>
                                        <p:cTn id="78" dur="500"/>
                                        <p:tgtEl>
                                          <p:spTgt spid="15"/>
                                        </p:tgtEl>
                                      </p:cBhvr>
                                    </p:animEffect>
                                  </p:childTnLst>
                                </p:cTn>
                              </p:par>
                            </p:childTnLst>
                          </p:cTn>
                        </p:par>
                        <p:par>
                          <p:cTn id="79" fill="hold">
                            <p:stCondLst>
                              <p:cond delay="6500"/>
                            </p:stCondLst>
                            <p:childTnLst>
                              <p:par>
                                <p:cTn id="80" presetID="14" presetClass="entr" presetSubtype="10" fill="hold" grpId="0" nodeType="afterEffect">
                                  <p:stCondLst>
                                    <p:cond delay="0"/>
                                  </p:stCondLst>
                                  <p:childTnLst>
                                    <p:set>
                                      <p:cBhvr>
                                        <p:cTn id="81" dur="1" fill="hold">
                                          <p:stCondLst>
                                            <p:cond delay="0"/>
                                          </p:stCondLst>
                                        </p:cTn>
                                        <p:tgtEl>
                                          <p:spTgt spid="37"/>
                                        </p:tgtEl>
                                        <p:attrNameLst>
                                          <p:attrName>style.visibility</p:attrName>
                                        </p:attrNameLst>
                                      </p:cBhvr>
                                      <p:to>
                                        <p:strVal val="visible"/>
                                      </p:to>
                                    </p:set>
                                    <p:animEffect transition="in" filter="randombar(horizontal)">
                                      <p:cBhvr>
                                        <p:cTn id="82" dur="500"/>
                                        <p:tgtEl>
                                          <p:spTgt spid="37"/>
                                        </p:tgtEl>
                                      </p:cBhvr>
                                    </p:animEffect>
                                  </p:childTnLst>
                                </p:cTn>
                              </p:par>
                              <p:par>
                                <p:cTn id="83" presetID="14" presetClass="entr" presetSubtype="1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randombar(horizontal)">
                                      <p:cBhvr>
                                        <p:cTn id="85" dur="500"/>
                                        <p:tgtEl>
                                          <p:spTgt spid="38"/>
                                        </p:tgtEl>
                                      </p:cBhvr>
                                    </p:animEffect>
                                  </p:childTnLst>
                                </p:cTn>
                              </p:par>
                            </p:childTnLst>
                          </p:cTn>
                        </p:par>
                        <p:par>
                          <p:cTn id="86" fill="hold">
                            <p:stCondLst>
                              <p:cond delay="7000"/>
                            </p:stCondLst>
                            <p:childTnLst>
                              <p:par>
                                <p:cTn id="87" presetID="26" presetClass="emph" presetSubtype="0" fill="hold" grpId="1" nodeType="afterEffect">
                                  <p:stCondLst>
                                    <p:cond delay="0"/>
                                  </p:stCondLst>
                                  <p:childTnLst>
                                    <p:animEffect transition="out" filter="fade">
                                      <p:cBhvr>
                                        <p:cTn id="88" dur="500" tmFilter="0, 0; .2, .5; .8, .5; 1, 0"/>
                                        <p:tgtEl>
                                          <p:spTgt spid="31"/>
                                        </p:tgtEl>
                                      </p:cBhvr>
                                    </p:animEffect>
                                    <p:animScale>
                                      <p:cBhvr>
                                        <p:cTn id="89" dur="250" autoRev="1" fill="hold"/>
                                        <p:tgtEl>
                                          <p:spTgt spid="31"/>
                                        </p:tgtEl>
                                      </p:cBhvr>
                                      <p:by x="105000" y="105000"/>
                                    </p:animScale>
                                  </p:childTnLst>
                                </p:cTn>
                              </p:par>
                            </p:childTnLst>
                          </p:cTn>
                        </p:par>
                        <p:par>
                          <p:cTn id="90" fill="hold">
                            <p:stCondLst>
                              <p:cond delay="7500"/>
                            </p:stCondLst>
                            <p:childTnLst>
                              <p:par>
                                <p:cTn id="91" presetID="22" presetClass="entr" presetSubtype="2" fill="hold" nodeType="afterEffect">
                                  <p:stCondLst>
                                    <p:cond delay="0"/>
                                  </p:stCondLst>
                                  <p:childTnLst>
                                    <p:set>
                                      <p:cBhvr>
                                        <p:cTn id="92" dur="1" fill="hold">
                                          <p:stCondLst>
                                            <p:cond delay="0"/>
                                          </p:stCondLst>
                                        </p:cTn>
                                        <p:tgtEl>
                                          <p:spTgt spid="3"/>
                                        </p:tgtEl>
                                        <p:attrNameLst>
                                          <p:attrName>style.visibility</p:attrName>
                                        </p:attrNameLst>
                                      </p:cBhvr>
                                      <p:to>
                                        <p:strVal val="visible"/>
                                      </p:to>
                                    </p:set>
                                    <p:animEffect transition="in" filter="wipe(right)">
                                      <p:cBhvr>
                                        <p:cTn id="93" dur="750"/>
                                        <p:tgtEl>
                                          <p:spTgt spid="3"/>
                                        </p:tgtEl>
                                      </p:cBhvr>
                                    </p:animEffect>
                                  </p:childTnLst>
                                </p:cTn>
                              </p:par>
                            </p:childTnLst>
                          </p:cTn>
                        </p:par>
                        <p:par>
                          <p:cTn id="94" fill="hold">
                            <p:stCondLst>
                              <p:cond delay="8500"/>
                            </p:stCondLst>
                            <p:childTnLst>
                              <p:par>
                                <p:cTn id="95" presetID="10" presetClass="entr" presetSubtype="0" fill="hold" nodeType="afterEffect">
                                  <p:stCondLst>
                                    <p:cond delay="0"/>
                                  </p:stCondLst>
                                  <p:childTnLst>
                                    <p:set>
                                      <p:cBhvr>
                                        <p:cTn id="96" dur="1" fill="hold">
                                          <p:stCondLst>
                                            <p:cond delay="0"/>
                                          </p:stCondLst>
                                        </p:cTn>
                                        <p:tgtEl>
                                          <p:spTgt spid="4"/>
                                        </p:tgtEl>
                                        <p:attrNameLst>
                                          <p:attrName>style.visibility</p:attrName>
                                        </p:attrNameLst>
                                      </p:cBhvr>
                                      <p:to>
                                        <p:strVal val="visible"/>
                                      </p:to>
                                    </p:set>
                                    <p:animEffect transition="in" filter="fade">
                                      <p:cBhvr>
                                        <p:cTn id="97" dur="500"/>
                                        <p:tgtEl>
                                          <p:spTgt spid="4"/>
                                        </p:tgtEl>
                                      </p:cBhvr>
                                    </p:animEffect>
                                  </p:childTnLst>
                                </p:cTn>
                              </p:par>
                            </p:childTnLst>
                          </p:cTn>
                        </p:par>
                        <p:par>
                          <p:cTn id="98" fill="hold">
                            <p:stCondLst>
                              <p:cond delay="9000"/>
                            </p:stCondLst>
                            <p:childTnLst>
                              <p:par>
                                <p:cTn id="99" presetID="14" presetClass="entr" presetSubtype="10"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Effect transition="in" filter="randombar(horizontal)">
                                      <p:cBhvr>
                                        <p:cTn id="101" dur="500"/>
                                        <p:tgtEl>
                                          <p:spTgt spid="35"/>
                                        </p:tgtEl>
                                      </p:cBhvr>
                                    </p:animEffect>
                                  </p:childTnLst>
                                </p:cTn>
                              </p:par>
                              <p:par>
                                <p:cTn id="102" presetID="14" presetClass="entr" presetSubtype="10" fill="hold" grpId="0" nodeType="withEffect">
                                  <p:stCondLst>
                                    <p:cond delay="0"/>
                                  </p:stCondLst>
                                  <p:childTnLst>
                                    <p:set>
                                      <p:cBhvr>
                                        <p:cTn id="103" dur="1" fill="hold">
                                          <p:stCondLst>
                                            <p:cond delay="0"/>
                                          </p:stCondLst>
                                        </p:cTn>
                                        <p:tgtEl>
                                          <p:spTgt spid="36"/>
                                        </p:tgtEl>
                                        <p:attrNameLst>
                                          <p:attrName>style.visibility</p:attrName>
                                        </p:attrNameLst>
                                      </p:cBhvr>
                                      <p:to>
                                        <p:strVal val="visible"/>
                                      </p:to>
                                    </p:set>
                                    <p:animEffect transition="in" filter="randombar(horizontal)">
                                      <p:cBhvr>
                                        <p:cTn id="10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P spid="31" grpId="1" animBg="1"/>
      <p:bldP spid="32" grpId="0" animBg="1"/>
      <p:bldP spid="32" grpId="1" animBg="1"/>
      <p:bldP spid="33" grpId="0" animBg="1"/>
      <p:bldP spid="33" grpId="1" animBg="1"/>
      <p:bldP spid="34" grpId="0" animBg="1"/>
      <p:bldP spid="34" grpId="1" animBg="1"/>
      <p:bldP spid="35" grpId="0"/>
      <p:bldP spid="36" grpId="0"/>
      <p:bldP spid="37" grpId="0"/>
      <p:bldP spid="38" grpId="0"/>
      <p:bldP spid="39" grpId="0"/>
      <p:bldP spid="40" grpId="0"/>
      <p:bldP spid="41" grpId="0"/>
      <p:bldP spid="4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09031" y="3304479"/>
            <a:ext cx="1723549" cy="400110"/>
          </a:xfrm>
          <a:prstGeom prst="rect">
            <a:avLst/>
          </a:prstGeom>
          <a:noFill/>
        </p:spPr>
        <p:txBody>
          <a:bodyPr wrap="none" rtlCol="0">
            <a:spAutoFit/>
          </a:bodyPr>
          <a:lstStyle/>
          <a:p>
            <a:pPr algn="r"/>
            <a:r>
              <a:rPr lang="zh-CN" altLang="en-US" sz="2000" b="1" dirty="0">
                <a:latin typeface="微软雅黑" panose="020B0503020204020204" charset="-122"/>
                <a:ea typeface="微软雅黑" panose="020B0503020204020204" charset="-122"/>
              </a:rPr>
              <a:t>添加标题内容</a:t>
            </a:r>
          </a:p>
        </p:txBody>
      </p:sp>
      <p:sp>
        <p:nvSpPr>
          <p:cNvPr id="4" name="TextBox 3"/>
          <p:cNvSpPr txBox="1"/>
          <p:nvPr/>
        </p:nvSpPr>
        <p:spPr>
          <a:xfrm>
            <a:off x="2266876" y="4758867"/>
            <a:ext cx="1723549" cy="400110"/>
          </a:xfrm>
          <a:prstGeom prst="rect">
            <a:avLst/>
          </a:prstGeom>
          <a:noFill/>
        </p:spPr>
        <p:txBody>
          <a:bodyPr wrap="none" rtlCol="0">
            <a:spAutoFit/>
          </a:bodyPr>
          <a:lstStyle/>
          <a:p>
            <a:pPr algn="r"/>
            <a:r>
              <a:rPr lang="zh-CN" altLang="en-US" sz="2000" b="1" dirty="0">
                <a:latin typeface="微软雅黑" panose="020B0503020204020204" charset="-122"/>
                <a:ea typeface="微软雅黑" panose="020B0503020204020204" charset="-122"/>
              </a:rPr>
              <a:t>添加标题内容</a:t>
            </a:r>
          </a:p>
        </p:txBody>
      </p:sp>
      <p:sp>
        <p:nvSpPr>
          <p:cNvPr id="5" name="TextBox 4"/>
          <p:cNvSpPr txBox="1"/>
          <p:nvPr/>
        </p:nvSpPr>
        <p:spPr>
          <a:xfrm>
            <a:off x="8418485" y="3286145"/>
            <a:ext cx="1723549" cy="400110"/>
          </a:xfrm>
          <a:prstGeom prst="rect">
            <a:avLst/>
          </a:prstGeom>
          <a:noFill/>
        </p:spPr>
        <p:txBody>
          <a:bodyPr wrap="none" rtlCol="0">
            <a:spAutoFit/>
          </a:bodyPr>
          <a:lstStyle/>
          <a:p>
            <a:r>
              <a:rPr lang="zh-CN" altLang="en-US" sz="2000" b="1" dirty="0">
                <a:latin typeface="微软雅黑" panose="020B0503020204020204" charset="-122"/>
                <a:ea typeface="微软雅黑" panose="020B0503020204020204" charset="-122"/>
              </a:rPr>
              <a:t>添加标题内容</a:t>
            </a:r>
          </a:p>
        </p:txBody>
      </p:sp>
      <p:sp>
        <p:nvSpPr>
          <p:cNvPr id="6" name="TextBox 5"/>
          <p:cNvSpPr txBox="1"/>
          <p:nvPr/>
        </p:nvSpPr>
        <p:spPr>
          <a:xfrm>
            <a:off x="7785509" y="4762972"/>
            <a:ext cx="1723549" cy="400110"/>
          </a:xfrm>
          <a:prstGeom prst="rect">
            <a:avLst/>
          </a:prstGeom>
          <a:noFill/>
        </p:spPr>
        <p:txBody>
          <a:bodyPr wrap="none" rtlCol="0">
            <a:spAutoFit/>
          </a:bodyPr>
          <a:lstStyle/>
          <a:p>
            <a:r>
              <a:rPr lang="zh-CN" altLang="en-US" sz="2000" b="1" dirty="0">
                <a:latin typeface="微软雅黑" panose="020B0503020204020204" charset="-122"/>
                <a:ea typeface="微软雅黑" panose="020B0503020204020204" charset="-122"/>
              </a:rPr>
              <a:t>添加标题内容</a:t>
            </a:r>
          </a:p>
        </p:txBody>
      </p:sp>
      <p:sp>
        <p:nvSpPr>
          <p:cNvPr id="7" name="椭圆 34"/>
          <p:cNvSpPr/>
          <p:nvPr/>
        </p:nvSpPr>
        <p:spPr>
          <a:xfrm rot="16200000">
            <a:off x="5075720" y="2980944"/>
            <a:ext cx="1221732" cy="1571219"/>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0070C0"/>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5">
              <a:solidFill>
                <a:schemeClr val="tx1"/>
              </a:solidFill>
              <a:latin typeface="微软雅黑" panose="020B0503020204020204" charset="-122"/>
              <a:ea typeface="微软雅黑" panose="020B0503020204020204" charset="-122"/>
            </a:endParaRPr>
          </a:p>
        </p:txBody>
      </p:sp>
      <p:grpSp>
        <p:nvGrpSpPr>
          <p:cNvPr id="8" name="组合 7"/>
          <p:cNvGrpSpPr/>
          <p:nvPr/>
        </p:nvGrpSpPr>
        <p:grpSpPr>
          <a:xfrm rot="5400000">
            <a:off x="6997130" y="2947097"/>
            <a:ext cx="1203627" cy="1563792"/>
            <a:chOff x="4020870" y="2194485"/>
            <a:chExt cx="1102258" cy="1432090"/>
          </a:xfrm>
          <a:gradFill>
            <a:gsLst>
              <a:gs pos="0">
                <a:schemeClr val="bg1"/>
              </a:gs>
              <a:gs pos="51000">
                <a:schemeClr val="bg1">
                  <a:lumMod val="95000"/>
                </a:schemeClr>
              </a:gs>
              <a:gs pos="100000">
                <a:schemeClr val="bg1">
                  <a:lumMod val="75000"/>
                </a:schemeClr>
              </a:gs>
            </a:gsLst>
            <a:lin ang="12600000" scaled="0"/>
          </a:gradFill>
          <a:effectLst>
            <a:outerShdw blurRad="444500" dist="63500" dir="8100000" algn="ctr" rotWithShape="0">
              <a:schemeClr val="tx1">
                <a:alpha val="50000"/>
              </a:schemeClr>
            </a:outerShdw>
          </a:effectLst>
          <a:scene3d>
            <a:camera prst="orthographicFront">
              <a:rot lat="0" lon="0" rev="0"/>
            </a:camera>
            <a:lightRig rig="brightRoom" dir="t">
              <a:rot lat="0" lon="0" rev="600000"/>
            </a:lightRig>
          </a:scene3d>
        </p:grpSpPr>
        <p:sp>
          <p:nvSpPr>
            <p:cNvPr id="9"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5">
                <a:solidFill>
                  <a:schemeClr val="tx1"/>
                </a:solidFill>
                <a:latin typeface="微软雅黑" panose="020B0503020204020204" charset="-122"/>
                <a:ea typeface="微软雅黑" panose="020B0503020204020204" charset="-122"/>
              </a:endParaRPr>
            </a:p>
          </p:txBody>
        </p:sp>
        <p:sp>
          <p:nvSpPr>
            <p:cNvPr id="10"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5">
                <a:solidFill>
                  <a:schemeClr val="tx1"/>
                </a:solidFill>
                <a:latin typeface="微软雅黑" panose="020B0503020204020204" charset="-122"/>
                <a:ea typeface="微软雅黑" panose="020B0503020204020204" charset="-122"/>
              </a:endParaRPr>
            </a:p>
          </p:txBody>
        </p:sp>
      </p:grpSp>
      <p:sp>
        <p:nvSpPr>
          <p:cNvPr id="11" name="椭圆 34"/>
          <p:cNvSpPr/>
          <p:nvPr/>
        </p:nvSpPr>
        <p:spPr>
          <a:xfrm rot="5400000">
            <a:off x="6225534" y="4432793"/>
            <a:ext cx="1221731" cy="1571217"/>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0070C0"/>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5">
              <a:solidFill>
                <a:schemeClr val="tx1"/>
              </a:solidFill>
              <a:latin typeface="微软雅黑" panose="020B0503020204020204" charset="-122"/>
              <a:ea typeface="微软雅黑" panose="020B0503020204020204" charset="-122"/>
            </a:endParaRPr>
          </a:p>
        </p:txBody>
      </p:sp>
      <p:grpSp>
        <p:nvGrpSpPr>
          <p:cNvPr id="13" name="组合 12"/>
          <p:cNvGrpSpPr/>
          <p:nvPr/>
        </p:nvGrpSpPr>
        <p:grpSpPr>
          <a:xfrm rot="16200000">
            <a:off x="4355911" y="4401183"/>
            <a:ext cx="1203627" cy="1563792"/>
            <a:chOff x="4020870" y="2194485"/>
            <a:chExt cx="1102258" cy="1432090"/>
          </a:xfrm>
          <a:gradFill>
            <a:gsLst>
              <a:gs pos="0">
                <a:schemeClr val="bg1"/>
              </a:gs>
              <a:gs pos="51000">
                <a:schemeClr val="bg1">
                  <a:lumMod val="95000"/>
                </a:schemeClr>
              </a:gs>
              <a:gs pos="100000">
                <a:schemeClr val="bg1">
                  <a:lumMod val="75000"/>
                </a:schemeClr>
              </a:gs>
            </a:gsLst>
            <a:lin ang="18900000" scaled="0"/>
          </a:gradFill>
          <a:effectLst>
            <a:outerShdw blurRad="444500" dist="63500" dir="8100000" algn="ctr" rotWithShape="0">
              <a:schemeClr val="tx1">
                <a:alpha val="50000"/>
              </a:schemeClr>
            </a:outerShdw>
          </a:effectLst>
          <a:scene3d>
            <a:camera prst="orthographicFront">
              <a:rot lat="0" lon="0" rev="0"/>
            </a:camera>
            <a:lightRig rig="brightRoom" dir="t">
              <a:rot lat="0" lon="0" rev="600000"/>
            </a:lightRig>
          </a:scene3d>
        </p:grpSpPr>
        <p:sp>
          <p:nvSpPr>
            <p:cNvPr id="14"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5">
                <a:solidFill>
                  <a:schemeClr val="tx1"/>
                </a:solidFill>
                <a:latin typeface="微软雅黑" panose="020B0503020204020204" charset="-122"/>
                <a:ea typeface="微软雅黑" panose="020B0503020204020204" charset="-122"/>
              </a:endParaRPr>
            </a:p>
          </p:txBody>
        </p:sp>
        <p:sp>
          <p:nvSpPr>
            <p:cNvPr id="15"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5">
                <a:solidFill>
                  <a:schemeClr val="tx1"/>
                </a:solidFill>
                <a:latin typeface="微软雅黑" panose="020B0503020204020204" charset="-122"/>
                <a:ea typeface="微软雅黑" panose="020B0503020204020204" charset="-122"/>
              </a:endParaRPr>
            </a:p>
          </p:txBody>
        </p:sp>
      </p:grpSp>
      <p:sp>
        <p:nvSpPr>
          <p:cNvPr id="16" name="TextBox 15"/>
          <p:cNvSpPr txBox="1"/>
          <p:nvPr/>
        </p:nvSpPr>
        <p:spPr>
          <a:xfrm>
            <a:off x="7763051" y="5213740"/>
            <a:ext cx="2751027" cy="769634"/>
          </a:xfrm>
          <a:prstGeom prst="rect">
            <a:avLst/>
          </a:prstGeom>
          <a:noFill/>
        </p:spPr>
        <p:txBody>
          <a:bodyPr wrap="square" rtlCol="0">
            <a:spAutoFit/>
          </a:bodyPr>
          <a:lstStyle/>
          <a:p>
            <a:pPr>
              <a:defRPr/>
            </a:pPr>
            <a:r>
              <a:rPr lang="zh-CN" altLang="en-US" sz="1465" dirty="0">
                <a:latin typeface="微软雅黑" panose="020B0503020204020204" charset="-122"/>
                <a:ea typeface="微软雅黑" panose="020B0503020204020204" charset="-122"/>
              </a:rPr>
              <a:t>单击此处添加简短说明，添加简短文字，具体文字添加此处。</a:t>
            </a:r>
            <a:endParaRPr lang="en-US" altLang="zh-CN" sz="1465" dirty="0">
              <a:latin typeface="微软雅黑" panose="020B0503020204020204" charset="-122"/>
              <a:ea typeface="微软雅黑" panose="020B0503020204020204" charset="-122"/>
            </a:endParaRPr>
          </a:p>
        </p:txBody>
      </p:sp>
      <p:sp>
        <p:nvSpPr>
          <p:cNvPr id="17" name="TextBox 16"/>
          <p:cNvSpPr txBox="1"/>
          <p:nvPr/>
        </p:nvSpPr>
        <p:spPr>
          <a:xfrm>
            <a:off x="1873119" y="3762865"/>
            <a:ext cx="2896961" cy="543867"/>
          </a:xfrm>
          <a:prstGeom prst="rect">
            <a:avLst/>
          </a:prstGeom>
          <a:noFill/>
        </p:spPr>
        <p:txBody>
          <a:bodyPr wrap="square" rtlCol="0">
            <a:spAutoFit/>
          </a:bodyPr>
          <a:lstStyle/>
          <a:p>
            <a:pPr algn="r">
              <a:defRPr/>
            </a:pPr>
            <a:r>
              <a:rPr lang="zh-CN" altLang="en-US" sz="1465" dirty="0">
                <a:latin typeface="微软雅黑" panose="020B0503020204020204" charset="-122"/>
                <a:ea typeface="微软雅黑" panose="020B0503020204020204" charset="-122"/>
              </a:rPr>
              <a:t>单击此处添加简短说明，添加简短文字，具体文字添加此处。</a:t>
            </a:r>
            <a:endParaRPr lang="en-US" altLang="zh-CN" sz="1465" dirty="0">
              <a:latin typeface="微软雅黑" panose="020B0503020204020204" charset="-122"/>
              <a:ea typeface="微软雅黑" panose="020B0503020204020204" charset="-122"/>
            </a:endParaRPr>
          </a:p>
        </p:txBody>
      </p:sp>
      <p:sp>
        <p:nvSpPr>
          <p:cNvPr id="18" name="TextBox 17"/>
          <p:cNvSpPr txBox="1"/>
          <p:nvPr/>
        </p:nvSpPr>
        <p:spPr>
          <a:xfrm>
            <a:off x="1393064" y="5208917"/>
            <a:ext cx="2736736" cy="769634"/>
          </a:xfrm>
          <a:prstGeom prst="rect">
            <a:avLst/>
          </a:prstGeom>
          <a:noFill/>
        </p:spPr>
        <p:txBody>
          <a:bodyPr wrap="square" rtlCol="0">
            <a:spAutoFit/>
          </a:bodyPr>
          <a:lstStyle/>
          <a:p>
            <a:pPr algn="r">
              <a:defRPr/>
            </a:pPr>
            <a:r>
              <a:rPr lang="zh-CN" altLang="en-US" sz="1465" dirty="0">
                <a:latin typeface="微软雅黑" panose="020B0503020204020204" charset="-122"/>
                <a:ea typeface="微软雅黑" panose="020B0503020204020204" charset="-122"/>
              </a:rPr>
              <a:t>单击此处添加简短说明，添加简短文字，具体文字添加此处。</a:t>
            </a:r>
            <a:endParaRPr lang="en-US" altLang="zh-CN" sz="1465" dirty="0">
              <a:latin typeface="微软雅黑" panose="020B0503020204020204" charset="-122"/>
              <a:ea typeface="微软雅黑" panose="020B0503020204020204" charset="-122"/>
            </a:endParaRPr>
          </a:p>
        </p:txBody>
      </p:sp>
      <p:sp>
        <p:nvSpPr>
          <p:cNvPr id="19" name="TextBox 18"/>
          <p:cNvSpPr txBox="1"/>
          <p:nvPr/>
        </p:nvSpPr>
        <p:spPr>
          <a:xfrm>
            <a:off x="8418486" y="3718580"/>
            <a:ext cx="2671656" cy="769634"/>
          </a:xfrm>
          <a:prstGeom prst="rect">
            <a:avLst/>
          </a:prstGeom>
          <a:noFill/>
        </p:spPr>
        <p:txBody>
          <a:bodyPr wrap="square" rtlCol="0">
            <a:spAutoFit/>
          </a:bodyPr>
          <a:lstStyle/>
          <a:p>
            <a:pPr>
              <a:defRPr/>
            </a:pPr>
            <a:r>
              <a:rPr lang="zh-CN" altLang="en-US" sz="1465" dirty="0">
                <a:latin typeface="微软雅黑" panose="020B0503020204020204" charset="-122"/>
                <a:ea typeface="微软雅黑" panose="020B0503020204020204" charset="-122"/>
              </a:rPr>
              <a:t>单击此处添加简短说明，添加简短文字，具体文字添加此处。</a:t>
            </a:r>
            <a:endParaRPr lang="en-US" altLang="zh-CN" sz="1465" dirty="0">
              <a:latin typeface="微软雅黑" panose="020B0503020204020204" charset="-122"/>
              <a:ea typeface="微软雅黑" panose="020B0503020204020204" charset="-122"/>
            </a:endParaRPr>
          </a:p>
        </p:txBody>
      </p:sp>
      <p:sp>
        <p:nvSpPr>
          <p:cNvPr id="20" name="TextBox 19"/>
          <p:cNvSpPr txBox="1"/>
          <p:nvPr/>
        </p:nvSpPr>
        <p:spPr>
          <a:xfrm>
            <a:off x="2406252" y="1845985"/>
            <a:ext cx="1723549" cy="400110"/>
          </a:xfrm>
          <a:prstGeom prst="rect">
            <a:avLst/>
          </a:prstGeom>
          <a:noFill/>
        </p:spPr>
        <p:txBody>
          <a:bodyPr wrap="none" rtlCol="0">
            <a:spAutoFit/>
          </a:bodyPr>
          <a:lstStyle/>
          <a:p>
            <a:pPr algn="r"/>
            <a:r>
              <a:rPr lang="zh-CN" altLang="en-US" sz="2000" b="1" dirty="0">
                <a:latin typeface="微软雅黑" panose="020B0503020204020204" charset="-122"/>
                <a:ea typeface="微软雅黑" panose="020B0503020204020204" charset="-122"/>
              </a:rPr>
              <a:t>添加标题内容</a:t>
            </a:r>
          </a:p>
        </p:txBody>
      </p:sp>
      <p:sp>
        <p:nvSpPr>
          <p:cNvPr id="21" name="TextBox 20"/>
          <p:cNvSpPr txBox="1"/>
          <p:nvPr/>
        </p:nvSpPr>
        <p:spPr>
          <a:xfrm>
            <a:off x="7755571" y="1892829"/>
            <a:ext cx="1723549" cy="400110"/>
          </a:xfrm>
          <a:prstGeom prst="rect">
            <a:avLst/>
          </a:prstGeom>
          <a:noFill/>
        </p:spPr>
        <p:txBody>
          <a:bodyPr wrap="none" rtlCol="0">
            <a:spAutoFit/>
          </a:bodyPr>
          <a:lstStyle/>
          <a:p>
            <a:r>
              <a:rPr lang="zh-CN" altLang="en-US" sz="2000" b="1" dirty="0">
                <a:latin typeface="微软雅黑" panose="020B0503020204020204" charset="-122"/>
                <a:ea typeface="微软雅黑" panose="020B0503020204020204" charset="-122"/>
              </a:rPr>
              <a:t>添加标题内容</a:t>
            </a:r>
          </a:p>
        </p:txBody>
      </p:sp>
      <p:sp>
        <p:nvSpPr>
          <p:cNvPr id="22" name="椭圆 34"/>
          <p:cNvSpPr/>
          <p:nvPr/>
        </p:nvSpPr>
        <p:spPr>
          <a:xfrm rot="5400000">
            <a:off x="6246624" y="1552337"/>
            <a:ext cx="1221731" cy="1571217"/>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0070C0"/>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5">
              <a:solidFill>
                <a:schemeClr val="tx1"/>
              </a:solidFill>
              <a:latin typeface="微软雅黑" panose="020B0503020204020204" charset="-122"/>
              <a:ea typeface="微软雅黑" panose="020B0503020204020204" charset="-122"/>
            </a:endParaRPr>
          </a:p>
        </p:txBody>
      </p:sp>
      <p:grpSp>
        <p:nvGrpSpPr>
          <p:cNvPr id="23" name="组合 22"/>
          <p:cNvGrpSpPr/>
          <p:nvPr/>
        </p:nvGrpSpPr>
        <p:grpSpPr>
          <a:xfrm rot="16200000">
            <a:off x="4377002" y="1520727"/>
            <a:ext cx="1203627" cy="1563792"/>
            <a:chOff x="4020870" y="2194485"/>
            <a:chExt cx="1102258" cy="1432090"/>
          </a:xfrm>
          <a:gradFill>
            <a:gsLst>
              <a:gs pos="0">
                <a:schemeClr val="bg1"/>
              </a:gs>
              <a:gs pos="51000">
                <a:schemeClr val="bg1">
                  <a:lumMod val="95000"/>
                </a:schemeClr>
              </a:gs>
              <a:gs pos="100000">
                <a:schemeClr val="bg1">
                  <a:lumMod val="75000"/>
                </a:schemeClr>
              </a:gs>
            </a:gsLst>
            <a:lin ang="18900000" scaled="0"/>
          </a:gradFill>
          <a:effectLst>
            <a:outerShdw blurRad="444500" dist="63500" dir="8100000" algn="ctr" rotWithShape="0">
              <a:schemeClr val="tx1">
                <a:alpha val="50000"/>
              </a:schemeClr>
            </a:outerShdw>
          </a:effectLst>
          <a:scene3d>
            <a:camera prst="orthographicFront">
              <a:rot lat="0" lon="0" rev="0"/>
            </a:camera>
            <a:lightRig rig="brightRoom" dir="t">
              <a:rot lat="0" lon="0" rev="600000"/>
            </a:lightRig>
          </a:scene3d>
        </p:grpSpPr>
        <p:sp>
          <p:nvSpPr>
            <p:cNvPr id="24"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5">
                <a:solidFill>
                  <a:schemeClr val="tx1"/>
                </a:solidFill>
                <a:latin typeface="微软雅黑" panose="020B0503020204020204" charset="-122"/>
                <a:ea typeface="微软雅黑" panose="020B0503020204020204" charset="-122"/>
              </a:endParaRPr>
            </a:p>
          </p:txBody>
        </p:sp>
        <p:sp>
          <p:nvSpPr>
            <p:cNvPr id="25"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5">
                <a:solidFill>
                  <a:schemeClr val="tx1"/>
                </a:solidFill>
                <a:latin typeface="微软雅黑" panose="020B0503020204020204" charset="-122"/>
                <a:ea typeface="微软雅黑" panose="020B0503020204020204" charset="-122"/>
              </a:endParaRPr>
            </a:p>
          </p:txBody>
        </p:sp>
      </p:grpSp>
      <p:sp>
        <p:nvSpPr>
          <p:cNvPr id="26" name="TextBox 25"/>
          <p:cNvSpPr txBox="1"/>
          <p:nvPr/>
        </p:nvSpPr>
        <p:spPr>
          <a:xfrm>
            <a:off x="7739676" y="2276872"/>
            <a:ext cx="2774403" cy="769634"/>
          </a:xfrm>
          <a:prstGeom prst="rect">
            <a:avLst/>
          </a:prstGeom>
          <a:noFill/>
        </p:spPr>
        <p:txBody>
          <a:bodyPr wrap="square" rtlCol="0">
            <a:spAutoFit/>
          </a:bodyPr>
          <a:lstStyle/>
          <a:p>
            <a:pPr>
              <a:defRPr/>
            </a:pPr>
            <a:r>
              <a:rPr lang="zh-CN" altLang="en-US" sz="1465" dirty="0">
                <a:latin typeface="微软雅黑" panose="020B0503020204020204" charset="-122"/>
                <a:ea typeface="微软雅黑" panose="020B0503020204020204" charset="-122"/>
              </a:rPr>
              <a:t>单击此处添加简短说明，添加简短文字，具体文字添加此处。</a:t>
            </a:r>
            <a:endParaRPr lang="en-US" altLang="zh-CN" sz="1465" dirty="0">
              <a:latin typeface="微软雅黑" panose="020B0503020204020204" charset="-122"/>
              <a:ea typeface="微软雅黑" panose="020B0503020204020204" charset="-122"/>
            </a:endParaRPr>
          </a:p>
        </p:txBody>
      </p:sp>
      <p:sp>
        <p:nvSpPr>
          <p:cNvPr id="27" name="TextBox 26"/>
          <p:cNvSpPr txBox="1"/>
          <p:nvPr/>
        </p:nvSpPr>
        <p:spPr>
          <a:xfrm>
            <a:off x="1393064" y="2281216"/>
            <a:ext cx="2832747" cy="543867"/>
          </a:xfrm>
          <a:prstGeom prst="rect">
            <a:avLst/>
          </a:prstGeom>
          <a:noFill/>
        </p:spPr>
        <p:txBody>
          <a:bodyPr wrap="square" rtlCol="0">
            <a:spAutoFit/>
          </a:bodyPr>
          <a:lstStyle/>
          <a:p>
            <a:pPr algn="r">
              <a:defRPr/>
            </a:pPr>
            <a:r>
              <a:rPr lang="zh-CN" altLang="en-US" sz="1465" dirty="0">
                <a:latin typeface="微软雅黑" panose="020B0503020204020204" charset="-122"/>
                <a:ea typeface="微软雅黑" panose="020B0503020204020204" charset="-122"/>
              </a:rPr>
              <a:t>单击此处添加简短说明，添加简短文字，具体文字添加此处。</a:t>
            </a:r>
            <a:endParaRPr lang="en-US" altLang="zh-CN" sz="1465" dirty="0">
              <a:latin typeface="微软雅黑" panose="020B0503020204020204" charset="-122"/>
              <a:ea typeface="微软雅黑" panose="020B0503020204020204" charset="-122"/>
            </a:endParaRPr>
          </a:p>
        </p:txBody>
      </p:sp>
      <p:sp>
        <p:nvSpPr>
          <p:cNvPr id="28" name="KSO_Shape"/>
          <p:cNvSpPr/>
          <p:nvPr/>
        </p:nvSpPr>
        <p:spPr bwMode="auto">
          <a:xfrm>
            <a:off x="4804340" y="2010070"/>
            <a:ext cx="737995" cy="627293"/>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rgbClr val="0070C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2400" dirty="0">
              <a:ea typeface="微软雅黑" panose="020B0503020204020204" charset="-122"/>
            </a:endParaRPr>
          </a:p>
        </p:txBody>
      </p:sp>
      <p:sp>
        <p:nvSpPr>
          <p:cNvPr id="29" name="KSO_Shape"/>
          <p:cNvSpPr/>
          <p:nvPr/>
        </p:nvSpPr>
        <p:spPr bwMode="auto">
          <a:xfrm>
            <a:off x="5550731" y="3410668"/>
            <a:ext cx="694339" cy="695497"/>
          </a:xfrm>
          <a:custGeom>
            <a:avLst/>
            <a:gdLst>
              <a:gd name="T0" fmla="*/ 923363 w 1752600"/>
              <a:gd name="T1" fmla="*/ 1417153 h 1754188"/>
              <a:gd name="T2" fmla="*/ 958587 w 1752600"/>
              <a:gd name="T3" fmla="*/ 1476612 h 1754188"/>
              <a:gd name="T4" fmla="*/ 945181 w 1752600"/>
              <a:gd name="T5" fmla="*/ 1530763 h 1754188"/>
              <a:gd name="T6" fmla="*/ 886299 w 1752600"/>
              <a:gd name="T7" fmla="*/ 1566067 h 1754188"/>
              <a:gd name="T8" fmla="*/ 832675 w 1752600"/>
              <a:gd name="T9" fmla="*/ 1552795 h 1754188"/>
              <a:gd name="T10" fmla="*/ 797714 w 1752600"/>
              <a:gd name="T11" fmla="*/ 1493335 h 1754188"/>
              <a:gd name="T12" fmla="*/ 810857 w 1752600"/>
              <a:gd name="T13" fmla="*/ 1439185 h 1754188"/>
              <a:gd name="T14" fmla="*/ 869739 w 1752600"/>
              <a:gd name="T15" fmla="*/ 1403616 h 1754188"/>
              <a:gd name="T16" fmla="*/ 1526266 w 1752600"/>
              <a:gd name="T17" fmla="*/ 809406 h 1754188"/>
              <a:gd name="T18" fmla="*/ 1561836 w 1752600"/>
              <a:gd name="T19" fmla="*/ 868866 h 1754188"/>
              <a:gd name="T20" fmla="*/ 1548298 w 1752600"/>
              <a:gd name="T21" fmla="*/ 923016 h 1754188"/>
              <a:gd name="T22" fmla="*/ 1488839 w 1752600"/>
              <a:gd name="T23" fmla="*/ 958586 h 1754188"/>
              <a:gd name="T24" fmla="*/ 1434954 w 1752600"/>
              <a:gd name="T25" fmla="*/ 945048 h 1754188"/>
              <a:gd name="T26" fmla="*/ 1399385 w 1752600"/>
              <a:gd name="T27" fmla="*/ 885589 h 1754188"/>
              <a:gd name="T28" fmla="*/ 1412922 w 1752600"/>
              <a:gd name="T29" fmla="*/ 831438 h 1754188"/>
              <a:gd name="T30" fmla="*/ 1472116 w 1752600"/>
              <a:gd name="T31" fmla="*/ 795869 h 1754188"/>
              <a:gd name="T32" fmla="*/ 931422 w 1752600"/>
              <a:gd name="T33" fmla="*/ 210375 h 1754188"/>
              <a:gd name="T34" fmla="*/ 985331 w 1752600"/>
              <a:gd name="T35" fmla="*/ 812351 h 1754188"/>
              <a:gd name="T36" fmla="*/ 997223 w 1752600"/>
              <a:gd name="T37" fmla="*/ 915108 h 1754188"/>
              <a:gd name="T38" fmla="*/ 946749 w 1752600"/>
              <a:gd name="T39" fmla="*/ 982906 h 1754188"/>
              <a:gd name="T40" fmla="*/ 857693 w 1752600"/>
              <a:gd name="T41" fmla="*/ 1003564 h 1754188"/>
              <a:gd name="T42" fmla="*/ 763351 w 1752600"/>
              <a:gd name="T43" fmla="*/ 937354 h 1754188"/>
              <a:gd name="T44" fmla="*/ 353480 w 1752600"/>
              <a:gd name="T45" fmla="*/ 893921 h 1754188"/>
              <a:gd name="T46" fmla="*/ 383342 w 1752600"/>
              <a:gd name="T47" fmla="*/ 820296 h 1754188"/>
              <a:gd name="T48" fmla="*/ 815147 w 1752600"/>
              <a:gd name="T49" fmla="*/ 764945 h 1754188"/>
              <a:gd name="T50" fmla="*/ 858486 w 1752600"/>
              <a:gd name="T51" fmla="*/ 180713 h 1754188"/>
              <a:gd name="T52" fmla="*/ 670516 w 1752600"/>
              <a:gd name="T53" fmla="*/ 152975 h 1754188"/>
              <a:gd name="T54" fmla="*/ 441192 w 1752600"/>
              <a:gd name="T55" fmla="*/ 263340 h 1754188"/>
              <a:gd name="T56" fmla="*/ 263181 w 1752600"/>
              <a:gd name="T57" fmla="*/ 441458 h 1754188"/>
              <a:gd name="T58" fmla="*/ 152883 w 1752600"/>
              <a:gd name="T59" fmla="*/ 670921 h 1754188"/>
              <a:gd name="T60" fmla="*/ 126168 w 1752600"/>
              <a:gd name="T61" fmla="*/ 934791 h 1754188"/>
              <a:gd name="T62" fmla="*/ 190707 w 1752600"/>
              <a:gd name="T63" fmla="*/ 1186485 h 1754188"/>
              <a:gd name="T64" fmla="*/ 332216 w 1752600"/>
              <a:gd name="T65" fmla="*/ 1396099 h 1754188"/>
              <a:gd name="T66" fmla="*/ 534297 w 1752600"/>
              <a:gd name="T67" fmla="*/ 1547221 h 1754188"/>
              <a:gd name="T68" fmla="*/ 780550 w 1752600"/>
              <a:gd name="T69" fmla="*/ 1623709 h 1754188"/>
              <a:gd name="T70" fmla="*/ 1045847 w 1752600"/>
              <a:gd name="T71" fmla="*/ 1610476 h 1754188"/>
              <a:gd name="T72" fmla="*/ 1281255 w 1752600"/>
              <a:gd name="T73" fmla="*/ 1511227 h 1754188"/>
              <a:gd name="T74" fmla="*/ 1467730 w 1752600"/>
              <a:gd name="T75" fmla="*/ 1341578 h 1754188"/>
              <a:gd name="T76" fmla="*/ 1588873 w 1752600"/>
              <a:gd name="T77" fmla="*/ 1118202 h 1754188"/>
              <a:gd name="T78" fmla="*/ 1628019 w 1752600"/>
              <a:gd name="T79" fmla="*/ 857509 h 1754188"/>
              <a:gd name="T80" fmla="*/ 1576176 w 1752600"/>
              <a:gd name="T81" fmla="*/ 601315 h 1754188"/>
              <a:gd name="T82" fmla="*/ 1444718 w 1752600"/>
              <a:gd name="T83" fmla="*/ 384820 h 1754188"/>
              <a:gd name="T84" fmla="*/ 1250573 w 1752600"/>
              <a:gd name="T85" fmla="*/ 224170 h 1754188"/>
              <a:gd name="T86" fmla="*/ 1009345 w 1752600"/>
              <a:gd name="T87" fmla="*/ 136037 h 1754188"/>
              <a:gd name="T88" fmla="*/ 987656 w 1752600"/>
              <a:gd name="T89" fmla="*/ 7146 h 1754188"/>
              <a:gd name="T90" fmla="*/ 1274907 w 1752600"/>
              <a:gd name="T91" fmla="*/ 96337 h 1754188"/>
              <a:gd name="T92" fmla="*/ 1510315 w 1752600"/>
              <a:gd name="T93" fmla="*/ 272074 h 1754188"/>
              <a:gd name="T94" fmla="*/ 1675101 w 1752600"/>
              <a:gd name="T95" fmla="*/ 516358 h 1754188"/>
              <a:gd name="T96" fmla="*/ 1749955 w 1752600"/>
              <a:gd name="T97" fmla="*/ 809605 h 1754188"/>
              <a:gd name="T98" fmla="*/ 1719273 w 1752600"/>
              <a:gd name="T99" fmla="*/ 1116879 h 1754188"/>
              <a:gd name="T100" fmla="*/ 1590724 w 1752600"/>
              <a:gd name="T101" fmla="*/ 1384453 h 1754188"/>
              <a:gd name="T102" fmla="*/ 1383353 w 1752600"/>
              <a:gd name="T103" fmla="*/ 1591949 h 1754188"/>
              <a:gd name="T104" fmla="*/ 1115940 w 1752600"/>
              <a:gd name="T105" fmla="*/ 1720576 h 1754188"/>
              <a:gd name="T106" fmla="*/ 809116 w 1752600"/>
              <a:gd name="T107" fmla="*/ 1751277 h 1754188"/>
              <a:gd name="T108" fmla="*/ 516046 w 1752600"/>
              <a:gd name="T109" fmla="*/ 1676377 h 1754188"/>
              <a:gd name="T110" fmla="*/ 271909 w 1752600"/>
              <a:gd name="T111" fmla="*/ 1511492 h 1754188"/>
              <a:gd name="T112" fmla="*/ 95750 w 1752600"/>
              <a:gd name="T113" fmla="*/ 1275941 h 1754188"/>
              <a:gd name="T114" fmla="*/ 6877 w 1752600"/>
              <a:gd name="T115" fmla="*/ 988782 h 1754188"/>
              <a:gd name="T116" fmla="*/ 22483 w 1752600"/>
              <a:gd name="T117" fmla="*/ 679126 h 1754188"/>
              <a:gd name="T118" fmla="*/ 138071 w 1752600"/>
              <a:gd name="T119" fmla="*/ 404935 h 1754188"/>
              <a:gd name="T120" fmla="*/ 335655 w 1752600"/>
              <a:gd name="T121" fmla="*/ 187117 h 1754188"/>
              <a:gd name="T122" fmla="*/ 595662 w 1752600"/>
              <a:gd name="T123" fmla="*/ 46051 h 1754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2600" h="1754188">
                <a:moveTo>
                  <a:pt x="873945" y="1403350"/>
                </a:moveTo>
                <a:lnTo>
                  <a:pt x="877888" y="1403350"/>
                </a:lnTo>
                <a:lnTo>
                  <a:pt x="882356" y="1403350"/>
                </a:lnTo>
                <a:lnTo>
                  <a:pt x="886299" y="1403616"/>
                </a:lnTo>
                <a:lnTo>
                  <a:pt x="890505" y="1404146"/>
                </a:lnTo>
                <a:lnTo>
                  <a:pt x="894448" y="1404943"/>
                </a:lnTo>
                <a:lnTo>
                  <a:pt x="898128" y="1405739"/>
                </a:lnTo>
                <a:lnTo>
                  <a:pt x="901808" y="1406801"/>
                </a:lnTo>
                <a:lnTo>
                  <a:pt x="906014" y="1408393"/>
                </a:lnTo>
                <a:lnTo>
                  <a:pt x="909432" y="1409455"/>
                </a:lnTo>
                <a:lnTo>
                  <a:pt x="913112" y="1411048"/>
                </a:lnTo>
                <a:lnTo>
                  <a:pt x="916529" y="1412906"/>
                </a:lnTo>
                <a:lnTo>
                  <a:pt x="919946" y="1415030"/>
                </a:lnTo>
                <a:lnTo>
                  <a:pt x="923363" y="1417153"/>
                </a:lnTo>
                <a:lnTo>
                  <a:pt x="929672" y="1421931"/>
                </a:lnTo>
                <a:lnTo>
                  <a:pt x="935192" y="1427240"/>
                </a:lnTo>
                <a:lnTo>
                  <a:pt x="940450" y="1432814"/>
                </a:lnTo>
                <a:lnTo>
                  <a:pt x="945181" y="1439185"/>
                </a:lnTo>
                <a:lnTo>
                  <a:pt x="947284" y="1442636"/>
                </a:lnTo>
                <a:lnTo>
                  <a:pt x="949124" y="1446086"/>
                </a:lnTo>
                <a:lnTo>
                  <a:pt x="951227" y="1449537"/>
                </a:lnTo>
                <a:lnTo>
                  <a:pt x="952804" y="1452988"/>
                </a:lnTo>
                <a:lnTo>
                  <a:pt x="953856" y="1456704"/>
                </a:lnTo>
                <a:lnTo>
                  <a:pt x="955433" y="1460420"/>
                </a:lnTo>
                <a:lnTo>
                  <a:pt x="956484" y="1464667"/>
                </a:lnTo>
                <a:lnTo>
                  <a:pt x="957273" y="1468384"/>
                </a:lnTo>
                <a:lnTo>
                  <a:pt x="958062" y="1472365"/>
                </a:lnTo>
                <a:lnTo>
                  <a:pt x="958587" y="1476612"/>
                </a:lnTo>
                <a:lnTo>
                  <a:pt x="958850" y="1480594"/>
                </a:lnTo>
                <a:lnTo>
                  <a:pt x="958850" y="1485107"/>
                </a:lnTo>
                <a:lnTo>
                  <a:pt x="958850" y="1489088"/>
                </a:lnTo>
                <a:lnTo>
                  <a:pt x="958587" y="1493335"/>
                </a:lnTo>
                <a:lnTo>
                  <a:pt x="958062" y="1497317"/>
                </a:lnTo>
                <a:lnTo>
                  <a:pt x="957273" y="1501299"/>
                </a:lnTo>
                <a:lnTo>
                  <a:pt x="956484" y="1505546"/>
                </a:lnTo>
                <a:lnTo>
                  <a:pt x="955433" y="1509262"/>
                </a:lnTo>
                <a:lnTo>
                  <a:pt x="953856" y="1512978"/>
                </a:lnTo>
                <a:lnTo>
                  <a:pt x="952804" y="1516694"/>
                </a:lnTo>
                <a:lnTo>
                  <a:pt x="951227" y="1520145"/>
                </a:lnTo>
                <a:lnTo>
                  <a:pt x="949124" y="1524127"/>
                </a:lnTo>
                <a:lnTo>
                  <a:pt x="947284" y="1527312"/>
                </a:lnTo>
                <a:lnTo>
                  <a:pt x="945181" y="1530763"/>
                </a:lnTo>
                <a:lnTo>
                  <a:pt x="940450" y="1536868"/>
                </a:lnTo>
                <a:lnTo>
                  <a:pt x="935192" y="1542973"/>
                </a:lnTo>
                <a:lnTo>
                  <a:pt x="929672" y="1548017"/>
                </a:lnTo>
                <a:lnTo>
                  <a:pt x="923363" y="1552795"/>
                </a:lnTo>
                <a:lnTo>
                  <a:pt x="919946" y="1554918"/>
                </a:lnTo>
                <a:lnTo>
                  <a:pt x="916529" y="1556776"/>
                </a:lnTo>
                <a:lnTo>
                  <a:pt x="913112" y="1558634"/>
                </a:lnTo>
                <a:lnTo>
                  <a:pt x="909432" y="1560227"/>
                </a:lnTo>
                <a:lnTo>
                  <a:pt x="906014" y="1561820"/>
                </a:lnTo>
                <a:lnTo>
                  <a:pt x="901808" y="1563147"/>
                </a:lnTo>
                <a:lnTo>
                  <a:pt x="898128" y="1564209"/>
                </a:lnTo>
                <a:lnTo>
                  <a:pt x="894448" y="1565005"/>
                </a:lnTo>
                <a:lnTo>
                  <a:pt x="890505" y="1565801"/>
                </a:lnTo>
                <a:lnTo>
                  <a:pt x="886299" y="1566067"/>
                </a:lnTo>
                <a:lnTo>
                  <a:pt x="882356" y="1566598"/>
                </a:lnTo>
                <a:lnTo>
                  <a:pt x="877888" y="1566863"/>
                </a:lnTo>
                <a:lnTo>
                  <a:pt x="873945" y="1566598"/>
                </a:lnTo>
                <a:lnTo>
                  <a:pt x="869739" y="1566067"/>
                </a:lnTo>
                <a:lnTo>
                  <a:pt x="865796" y="1565801"/>
                </a:lnTo>
                <a:lnTo>
                  <a:pt x="861853" y="1565005"/>
                </a:lnTo>
                <a:lnTo>
                  <a:pt x="857647" y="1564209"/>
                </a:lnTo>
                <a:lnTo>
                  <a:pt x="853967" y="1563147"/>
                </a:lnTo>
                <a:lnTo>
                  <a:pt x="850287" y="1561820"/>
                </a:lnTo>
                <a:lnTo>
                  <a:pt x="846607" y="1560227"/>
                </a:lnTo>
                <a:lnTo>
                  <a:pt x="842664" y="1558634"/>
                </a:lnTo>
                <a:lnTo>
                  <a:pt x="839247" y="1556776"/>
                </a:lnTo>
                <a:lnTo>
                  <a:pt x="835829" y="1554918"/>
                </a:lnTo>
                <a:lnTo>
                  <a:pt x="832675" y="1552795"/>
                </a:lnTo>
                <a:lnTo>
                  <a:pt x="826629" y="1548017"/>
                </a:lnTo>
                <a:lnTo>
                  <a:pt x="820583" y="1542973"/>
                </a:lnTo>
                <a:lnTo>
                  <a:pt x="815589" y="1536868"/>
                </a:lnTo>
                <a:lnTo>
                  <a:pt x="810857" y="1530763"/>
                </a:lnTo>
                <a:lnTo>
                  <a:pt x="808754" y="1527312"/>
                </a:lnTo>
                <a:lnTo>
                  <a:pt x="806914" y="1524127"/>
                </a:lnTo>
                <a:lnTo>
                  <a:pt x="805074" y="1520145"/>
                </a:lnTo>
                <a:lnTo>
                  <a:pt x="803497" y="1516694"/>
                </a:lnTo>
                <a:lnTo>
                  <a:pt x="801920" y="1512978"/>
                </a:lnTo>
                <a:lnTo>
                  <a:pt x="800605" y="1509262"/>
                </a:lnTo>
                <a:lnTo>
                  <a:pt x="799554" y="1505546"/>
                </a:lnTo>
                <a:lnTo>
                  <a:pt x="798765" y="1501299"/>
                </a:lnTo>
                <a:lnTo>
                  <a:pt x="797977" y="1497317"/>
                </a:lnTo>
                <a:lnTo>
                  <a:pt x="797714" y="1493335"/>
                </a:lnTo>
                <a:lnTo>
                  <a:pt x="797188" y="1489088"/>
                </a:lnTo>
                <a:lnTo>
                  <a:pt x="796925" y="1485107"/>
                </a:lnTo>
                <a:lnTo>
                  <a:pt x="797188" y="1480594"/>
                </a:lnTo>
                <a:lnTo>
                  <a:pt x="797714" y="1476612"/>
                </a:lnTo>
                <a:lnTo>
                  <a:pt x="797977" y="1472365"/>
                </a:lnTo>
                <a:lnTo>
                  <a:pt x="798765" y="1468384"/>
                </a:lnTo>
                <a:lnTo>
                  <a:pt x="799554" y="1464667"/>
                </a:lnTo>
                <a:lnTo>
                  <a:pt x="800605" y="1460420"/>
                </a:lnTo>
                <a:lnTo>
                  <a:pt x="801920" y="1456704"/>
                </a:lnTo>
                <a:lnTo>
                  <a:pt x="803497" y="1452988"/>
                </a:lnTo>
                <a:lnTo>
                  <a:pt x="805074" y="1449537"/>
                </a:lnTo>
                <a:lnTo>
                  <a:pt x="806914" y="1446086"/>
                </a:lnTo>
                <a:lnTo>
                  <a:pt x="808754" y="1442636"/>
                </a:lnTo>
                <a:lnTo>
                  <a:pt x="810857" y="1439185"/>
                </a:lnTo>
                <a:lnTo>
                  <a:pt x="815589" y="1432814"/>
                </a:lnTo>
                <a:lnTo>
                  <a:pt x="820583" y="1427240"/>
                </a:lnTo>
                <a:lnTo>
                  <a:pt x="826629" y="1421931"/>
                </a:lnTo>
                <a:lnTo>
                  <a:pt x="832675" y="1417153"/>
                </a:lnTo>
                <a:lnTo>
                  <a:pt x="835829" y="1415030"/>
                </a:lnTo>
                <a:lnTo>
                  <a:pt x="839247" y="1412906"/>
                </a:lnTo>
                <a:lnTo>
                  <a:pt x="842664" y="1411048"/>
                </a:lnTo>
                <a:lnTo>
                  <a:pt x="846607" y="1409455"/>
                </a:lnTo>
                <a:lnTo>
                  <a:pt x="850287" y="1408393"/>
                </a:lnTo>
                <a:lnTo>
                  <a:pt x="853967" y="1406801"/>
                </a:lnTo>
                <a:lnTo>
                  <a:pt x="857647" y="1405739"/>
                </a:lnTo>
                <a:lnTo>
                  <a:pt x="861853" y="1404943"/>
                </a:lnTo>
                <a:lnTo>
                  <a:pt x="865796" y="1404146"/>
                </a:lnTo>
                <a:lnTo>
                  <a:pt x="869739" y="1403616"/>
                </a:lnTo>
                <a:lnTo>
                  <a:pt x="873945" y="1403350"/>
                </a:lnTo>
                <a:close/>
                <a:moveTo>
                  <a:pt x="1480345" y="795338"/>
                </a:moveTo>
                <a:lnTo>
                  <a:pt x="1484857" y="795603"/>
                </a:lnTo>
                <a:lnTo>
                  <a:pt x="1488839" y="795869"/>
                </a:lnTo>
                <a:lnTo>
                  <a:pt x="1493086" y="796134"/>
                </a:lnTo>
                <a:lnTo>
                  <a:pt x="1497068" y="797196"/>
                </a:lnTo>
                <a:lnTo>
                  <a:pt x="1500784" y="797727"/>
                </a:lnTo>
                <a:lnTo>
                  <a:pt x="1505031" y="799054"/>
                </a:lnTo>
                <a:lnTo>
                  <a:pt x="1508747" y="800381"/>
                </a:lnTo>
                <a:lnTo>
                  <a:pt x="1512198" y="801974"/>
                </a:lnTo>
                <a:lnTo>
                  <a:pt x="1515914" y="803567"/>
                </a:lnTo>
                <a:lnTo>
                  <a:pt x="1519365" y="805425"/>
                </a:lnTo>
                <a:lnTo>
                  <a:pt x="1522816" y="807283"/>
                </a:lnTo>
                <a:lnTo>
                  <a:pt x="1526266" y="809406"/>
                </a:lnTo>
                <a:lnTo>
                  <a:pt x="1532637" y="814184"/>
                </a:lnTo>
                <a:lnTo>
                  <a:pt x="1538211" y="819228"/>
                </a:lnTo>
                <a:lnTo>
                  <a:pt x="1543520" y="825068"/>
                </a:lnTo>
                <a:lnTo>
                  <a:pt x="1548298" y="831438"/>
                </a:lnTo>
                <a:lnTo>
                  <a:pt x="1550422" y="834624"/>
                </a:lnTo>
                <a:lnTo>
                  <a:pt x="1552545" y="838074"/>
                </a:lnTo>
                <a:lnTo>
                  <a:pt x="1554403" y="841791"/>
                </a:lnTo>
                <a:lnTo>
                  <a:pt x="1555996" y="845241"/>
                </a:lnTo>
                <a:lnTo>
                  <a:pt x="1557589" y="848958"/>
                </a:lnTo>
                <a:lnTo>
                  <a:pt x="1558650" y="852939"/>
                </a:lnTo>
                <a:lnTo>
                  <a:pt x="1559712" y="856655"/>
                </a:lnTo>
                <a:lnTo>
                  <a:pt x="1560509" y="860637"/>
                </a:lnTo>
                <a:lnTo>
                  <a:pt x="1561305" y="864884"/>
                </a:lnTo>
                <a:lnTo>
                  <a:pt x="1561836" y="868866"/>
                </a:lnTo>
                <a:lnTo>
                  <a:pt x="1562101" y="872847"/>
                </a:lnTo>
                <a:lnTo>
                  <a:pt x="1562101" y="877094"/>
                </a:lnTo>
                <a:lnTo>
                  <a:pt x="1562101" y="881342"/>
                </a:lnTo>
                <a:lnTo>
                  <a:pt x="1561836" y="885589"/>
                </a:lnTo>
                <a:lnTo>
                  <a:pt x="1561305" y="889570"/>
                </a:lnTo>
                <a:lnTo>
                  <a:pt x="1560509" y="893817"/>
                </a:lnTo>
                <a:lnTo>
                  <a:pt x="1559712" y="897534"/>
                </a:lnTo>
                <a:lnTo>
                  <a:pt x="1558650" y="901515"/>
                </a:lnTo>
                <a:lnTo>
                  <a:pt x="1557589" y="905497"/>
                </a:lnTo>
                <a:lnTo>
                  <a:pt x="1555996" y="908948"/>
                </a:lnTo>
                <a:lnTo>
                  <a:pt x="1554403" y="912664"/>
                </a:lnTo>
                <a:lnTo>
                  <a:pt x="1552545" y="916115"/>
                </a:lnTo>
                <a:lnTo>
                  <a:pt x="1550422" y="919565"/>
                </a:lnTo>
                <a:lnTo>
                  <a:pt x="1548298" y="923016"/>
                </a:lnTo>
                <a:lnTo>
                  <a:pt x="1543520" y="929387"/>
                </a:lnTo>
                <a:lnTo>
                  <a:pt x="1538211" y="934961"/>
                </a:lnTo>
                <a:lnTo>
                  <a:pt x="1532637" y="940270"/>
                </a:lnTo>
                <a:lnTo>
                  <a:pt x="1526266" y="945048"/>
                </a:lnTo>
                <a:lnTo>
                  <a:pt x="1522816" y="947171"/>
                </a:lnTo>
                <a:lnTo>
                  <a:pt x="1519365" y="949030"/>
                </a:lnTo>
                <a:lnTo>
                  <a:pt x="1515914" y="950888"/>
                </a:lnTo>
                <a:lnTo>
                  <a:pt x="1512198" y="952480"/>
                </a:lnTo>
                <a:lnTo>
                  <a:pt x="1508747" y="953808"/>
                </a:lnTo>
                <a:lnTo>
                  <a:pt x="1505031" y="955400"/>
                </a:lnTo>
                <a:lnTo>
                  <a:pt x="1500784" y="956197"/>
                </a:lnTo>
                <a:lnTo>
                  <a:pt x="1497068" y="957258"/>
                </a:lnTo>
                <a:lnTo>
                  <a:pt x="1493086" y="957789"/>
                </a:lnTo>
                <a:lnTo>
                  <a:pt x="1488839" y="958586"/>
                </a:lnTo>
                <a:lnTo>
                  <a:pt x="1484857" y="958851"/>
                </a:lnTo>
                <a:lnTo>
                  <a:pt x="1480345" y="958851"/>
                </a:lnTo>
                <a:lnTo>
                  <a:pt x="1476363" y="958851"/>
                </a:lnTo>
                <a:lnTo>
                  <a:pt x="1472116" y="958586"/>
                </a:lnTo>
                <a:lnTo>
                  <a:pt x="1468134" y="957789"/>
                </a:lnTo>
                <a:lnTo>
                  <a:pt x="1464153" y="957258"/>
                </a:lnTo>
                <a:lnTo>
                  <a:pt x="1459906" y="956197"/>
                </a:lnTo>
                <a:lnTo>
                  <a:pt x="1456189" y="955400"/>
                </a:lnTo>
                <a:lnTo>
                  <a:pt x="1452473" y="953808"/>
                </a:lnTo>
                <a:lnTo>
                  <a:pt x="1448757" y="952480"/>
                </a:lnTo>
                <a:lnTo>
                  <a:pt x="1445306" y="950888"/>
                </a:lnTo>
                <a:lnTo>
                  <a:pt x="1441325" y="949030"/>
                </a:lnTo>
                <a:lnTo>
                  <a:pt x="1437874" y="947171"/>
                </a:lnTo>
                <a:lnTo>
                  <a:pt x="1434954" y="945048"/>
                </a:lnTo>
                <a:lnTo>
                  <a:pt x="1428583" y="940270"/>
                </a:lnTo>
                <a:lnTo>
                  <a:pt x="1422478" y="934961"/>
                </a:lnTo>
                <a:lnTo>
                  <a:pt x="1417435" y="929387"/>
                </a:lnTo>
                <a:lnTo>
                  <a:pt x="1412922" y="923016"/>
                </a:lnTo>
                <a:lnTo>
                  <a:pt x="1410533" y="919565"/>
                </a:lnTo>
                <a:lnTo>
                  <a:pt x="1408675" y="916115"/>
                </a:lnTo>
                <a:lnTo>
                  <a:pt x="1406817" y="912664"/>
                </a:lnTo>
                <a:lnTo>
                  <a:pt x="1405224" y="908948"/>
                </a:lnTo>
                <a:lnTo>
                  <a:pt x="1403632" y="905497"/>
                </a:lnTo>
                <a:lnTo>
                  <a:pt x="1402304" y="901515"/>
                </a:lnTo>
                <a:lnTo>
                  <a:pt x="1401243" y="897534"/>
                </a:lnTo>
                <a:lnTo>
                  <a:pt x="1400446" y="893817"/>
                </a:lnTo>
                <a:lnTo>
                  <a:pt x="1399650" y="889570"/>
                </a:lnTo>
                <a:lnTo>
                  <a:pt x="1399385" y="885589"/>
                </a:lnTo>
                <a:lnTo>
                  <a:pt x="1398854" y="881342"/>
                </a:lnTo>
                <a:lnTo>
                  <a:pt x="1398588" y="877094"/>
                </a:lnTo>
                <a:lnTo>
                  <a:pt x="1398854" y="872847"/>
                </a:lnTo>
                <a:lnTo>
                  <a:pt x="1399385" y="868866"/>
                </a:lnTo>
                <a:lnTo>
                  <a:pt x="1399650" y="864884"/>
                </a:lnTo>
                <a:lnTo>
                  <a:pt x="1400446" y="860637"/>
                </a:lnTo>
                <a:lnTo>
                  <a:pt x="1401243" y="856655"/>
                </a:lnTo>
                <a:lnTo>
                  <a:pt x="1402304" y="852939"/>
                </a:lnTo>
                <a:lnTo>
                  <a:pt x="1403632" y="848958"/>
                </a:lnTo>
                <a:lnTo>
                  <a:pt x="1405224" y="845241"/>
                </a:lnTo>
                <a:lnTo>
                  <a:pt x="1406817" y="841791"/>
                </a:lnTo>
                <a:lnTo>
                  <a:pt x="1408675" y="838074"/>
                </a:lnTo>
                <a:lnTo>
                  <a:pt x="1410533" y="834624"/>
                </a:lnTo>
                <a:lnTo>
                  <a:pt x="1412922" y="831438"/>
                </a:lnTo>
                <a:lnTo>
                  <a:pt x="1417435" y="825068"/>
                </a:lnTo>
                <a:lnTo>
                  <a:pt x="1422478" y="819228"/>
                </a:lnTo>
                <a:lnTo>
                  <a:pt x="1428583" y="814184"/>
                </a:lnTo>
                <a:lnTo>
                  <a:pt x="1434954" y="809406"/>
                </a:lnTo>
                <a:lnTo>
                  <a:pt x="1437874" y="807283"/>
                </a:lnTo>
                <a:lnTo>
                  <a:pt x="1441325" y="805425"/>
                </a:lnTo>
                <a:lnTo>
                  <a:pt x="1445306" y="803567"/>
                </a:lnTo>
                <a:lnTo>
                  <a:pt x="1448757" y="801974"/>
                </a:lnTo>
                <a:lnTo>
                  <a:pt x="1452473" y="800381"/>
                </a:lnTo>
                <a:lnTo>
                  <a:pt x="1456189" y="799054"/>
                </a:lnTo>
                <a:lnTo>
                  <a:pt x="1459906" y="797727"/>
                </a:lnTo>
                <a:lnTo>
                  <a:pt x="1464153" y="797196"/>
                </a:lnTo>
                <a:lnTo>
                  <a:pt x="1468134" y="796134"/>
                </a:lnTo>
                <a:lnTo>
                  <a:pt x="1472116" y="795869"/>
                </a:lnTo>
                <a:lnTo>
                  <a:pt x="1476363" y="795603"/>
                </a:lnTo>
                <a:lnTo>
                  <a:pt x="1480345" y="795338"/>
                </a:lnTo>
                <a:close/>
                <a:moveTo>
                  <a:pt x="876984" y="177800"/>
                </a:moveTo>
                <a:lnTo>
                  <a:pt x="883326" y="178065"/>
                </a:lnTo>
                <a:lnTo>
                  <a:pt x="889669" y="179124"/>
                </a:lnTo>
                <a:lnTo>
                  <a:pt x="895482" y="180713"/>
                </a:lnTo>
                <a:lnTo>
                  <a:pt x="901032" y="182832"/>
                </a:lnTo>
                <a:lnTo>
                  <a:pt x="906581" y="185215"/>
                </a:lnTo>
                <a:lnTo>
                  <a:pt x="911867" y="188393"/>
                </a:lnTo>
                <a:lnTo>
                  <a:pt x="916359" y="191836"/>
                </a:lnTo>
                <a:lnTo>
                  <a:pt x="920851" y="196074"/>
                </a:lnTo>
                <a:lnTo>
                  <a:pt x="924815" y="200311"/>
                </a:lnTo>
                <a:lnTo>
                  <a:pt x="928251" y="205078"/>
                </a:lnTo>
                <a:lnTo>
                  <a:pt x="931422" y="210375"/>
                </a:lnTo>
                <a:lnTo>
                  <a:pt x="934065" y="215672"/>
                </a:lnTo>
                <a:lnTo>
                  <a:pt x="936179" y="221498"/>
                </a:lnTo>
                <a:lnTo>
                  <a:pt x="937764" y="227325"/>
                </a:lnTo>
                <a:lnTo>
                  <a:pt x="938821" y="233681"/>
                </a:lnTo>
                <a:lnTo>
                  <a:pt x="939086" y="240037"/>
                </a:lnTo>
                <a:lnTo>
                  <a:pt x="939086" y="766534"/>
                </a:lnTo>
                <a:lnTo>
                  <a:pt x="945956" y="770772"/>
                </a:lnTo>
                <a:lnTo>
                  <a:pt x="952827" y="775539"/>
                </a:lnTo>
                <a:lnTo>
                  <a:pt x="959169" y="780835"/>
                </a:lnTo>
                <a:lnTo>
                  <a:pt x="964983" y="786397"/>
                </a:lnTo>
                <a:lnTo>
                  <a:pt x="971061" y="792488"/>
                </a:lnTo>
                <a:lnTo>
                  <a:pt x="976082" y="798844"/>
                </a:lnTo>
                <a:lnTo>
                  <a:pt x="980839" y="805465"/>
                </a:lnTo>
                <a:lnTo>
                  <a:pt x="985331" y="812351"/>
                </a:lnTo>
                <a:lnTo>
                  <a:pt x="989295" y="819502"/>
                </a:lnTo>
                <a:lnTo>
                  <a:pt x="992995" y="826917"/>
                </a:lnTo>
                <a:lnTo>
                  <a:pt x="995902" y="834862"/>
                </a:lnTo>
                <a:lnTo>
                  <a:pt x="998545" y="843072"/>
                </a:lnTo>
                <a:lnTo>
                  <a:pt x="1000394" y="851282"/>
                </a:lnTo>
                <a:lnTo>
                  <a:pt x="1001980" y="859757"/>
                </a:lnTo>
                <a:lnTo>
                  <a:pt x="1002773" y="868497"/>
                </a:lnTo>
                <a:lnTo>
                  <a:pt x="1003301" y="877236"/>
                </a:lnTo>
                <a:lnTo>
                  <a:pt x="1002773" y="883857"/>
                </a:lnTo>
                <a:lnTo>
                  <a:pt x="1002244" y="889948"/>
                </a:lnTo>
                <a:lnTo>
                  <a:pt x="1001716" y="896569"/>
                </a:lnTo>
                <a:lnTo>
                  <a:pt x="1000394" y="902925"/>
                </a:lnTo>
                <a:lnTo>
                  <a:pt x="999073" y="909017"/>
                </a:lnTo>
                <a:lnTo>
                  <a:pt x="997223" y="915108"/>
                </a:lnTo>
                <a:lnTo>
                  <a:pt x="995373" y="921199"/>
                </a:lnTo>
                <a:lnTo>
                  <a:pt x="993259" y="926761"/>
                </a:lnTo>
                <a:lnTo>
                  <a:pt x="990352" y="932322"/>
                </a:lnTo>
                <a:lnTo>
                  <a:pt x="987445" y="938149"/>
                </a:lnTo>
                <a:lnTo>
                  <a:pt x="984803" y="943446"/>
                </a:lnTo>
                <a:lnTo>
                  <a:pt x="981367" y="948478"/>
                </a:lnTo>
                <a:lnTo>
                  <a:pt x="977932" y="953509"/>
                </a:lnTo>
                <a:lnTo>
                  <a:pt x="973968" y="958541"/>
                </a:lnTo>
                <a:lnTo>
                  <a:pt x="970004" y="962779"/>
                </a:lnTo>
                <a:lnTo>
                  <a:pt x="965512" y="967281"/>
                </a:lnTo>
                <a:lnTo>
                  <a:pt x="961284" y="971783"/>
                </a:lnTo>
                <a:lnTo>
                  <a:pt x="956527" y="975756"/>
                </a:lnTo>
                <a:lnTo>
                  <a:pt x="951770" y="979464"/>
                </a:lnTo>
                <a:lnTo>
                  <a:pt x="946749" y="982906"/>
                </a:lnTo>
                <a:lnTo>
                  <a:pt x="941728" y="986349"/>
                </a:lnTo>
                <a:lnTo>
                  <a:pt x="936443" y="989527"/>
                </a:lnTo>
                <a:lnTo>
                  <a:pt x="930893" y="992441"/>
                </a:lnTo>
                <a:lnTo>
                  <a:pt x="925344" y="994824"/>
                </a:lnTo>
                <a:lnTo>
                  <a:pt x="919530" y="996943"/>
                </a:lnTo>
                <a:lnTo>
                  <a:pt x="913716" y="999062"/>
                </a:lnTo>
                <a:lnTo>
                  <a:pt x="907374" y="1000915"/>
                </a:lnTo>
                <a:lnTo>
                  <a:pt x="901560" y="1001975"/>
                </a:lnTo>
                <a:lnTo>
                  <a:pt x="895218" y="1003299"/>
                </a:lnTo>
                <a:lnTo>
                  <a:pt x="888611" y="1004358"/>
                </a:lnTo>
                <a:lnTo>
                  <a:pt x="882269" y="1004623"/>
                </a:lnTo>
                <a:lnTo>
                  <a:pt x="875663" y="1004888"/>
                </a:lnTo>
                <a:lnTo>
                  <a:pt x="866678" y="1004623"/>
                </a:lnTo>
                <a:lnTo>
                  <a:pt x="857693" y="1003564"/>
                </a:lnTo>
                <a:lnTo>
                  <a:pt x="849236" y="1001975"/>
                </a:lnTo>
                <a:lnTo>
                  <a:pt x="840780" y="999856"/>
                </a:lnTo>
                <a:lnTo>
                  <a:pt x="832324" y="997473"/>
                </a:lnTo>
                <a:lnTo>
                  <a:pt x="824396" y="994030"/>
                </a:lnTo>
                <a:lnTo>
                  <a:pt x="816732" y="990587"/>
                </a:lnTo>
                <a:lnTo>
                  <a:pt x="809333" y="986084"/>
                </a:lnTo>
                <a:lnTo>
                  <a:pt x="802198" y="981317"/>
                </a:lnTo>
                <a:lnTo>
                  <a:pt x="795591" y="976286"/>
                </a:lnTo>
                <a:lnTo>
                  <a:pt x="788984" y="970724"/>
                </a:lnTo>
                <a:lnTo>
                  <a:pt x="783170" y="964633"/>
                </a:lnTo>
                <a:lnTo>
                  <a:pt x="777357" y="958541"/>
                </a:lnTo>
                <a:lnTo>
                  <a:pt x="772600" y="951920"/>
                </a:lnTo>
                <a:lnTo>
                  <a:pt x="767843" y="944770"/>
                </a:lnTo>
                <a:lnTo>
                  <a:pt x="763351" y="937354"/>
                </a:lnTo>
                <a:lnTo>
                  <a:pt x="413204" y="937354"/>
                </a:lnTo>
                <a:lnTo>
                  <a:pt x="406597" y="937090"/>
                </a:lnTo>
                <a:lnTo>
                  <a:pt x="400519" y="936295"/>
                </a:lnTo>
                <a:lnTo>
                  <a:pt x="394705" y="934706"/>
                </a:lnTo>
                <a:lnTo>
                  <a:pt x="388627" y="932322"/>
                </a:lnTo>
                <a:lnTo>
                  <a:pt x="383342" y="929939"/>
                </a:lnTo>
                <a:lnTo>
                  <a:pt x="378321" y="926761"/>
                </a:lnTo>
                <a:lnTo>
                  <a:pt x="373564" y="923053"/>
                </a:lnTo>
                <a:lnTo>
                  <a:pt x="368808" y="919345"/>
                </a:lnTo>
                <a:lnTo>
                  <a:pt x="365108" y="914843"/>
                </a:lnTo>
                <a:lnTo>
                  <a:pt x="361408" y="909811"/>
                </a:lnTo>
                <a:lnTo>
                  <a:pt x="358237" y="904779"/>
                </a:lnTo>
                <a:lnTo>
                  <a:pt x="355859" y="899483"/>
                </a:lnTo>
                <a:lnTo>
                  <a:pt x="353480" y="893921"/>
                </a:lnTo>
                <a:lnTo>
                  <a:pt x="352159" y="887830"/>
                </a:lnTo>
                <a:lnTo>
                  <a:pt x="351102" y="881474"/>
                </a:lnTo>
                <a:lnTo>
                  <a:pt x="350838" y="875382"/>
                </a:lnTo>
                <a:lnTo>
                  <a:pt x="351102" y="868761"/>
                </a:lnTo>
                <a:lnTo>
                  <a:pt x="352159" y="862670"/>
                </a:lnTo>
                <a:lnTo>
                  <a:pt x="353480" y="856844"/>
                </a:lnTo>
                <a:lnTo>
                  <a:pt x="355859" y="850752"/>
                </a:lnTo>
                <a:lnTo>
                  <a:pt x="358237" y="845456"/>
                </a:lnTo>
                <a:lnTo>
                  <a:pt x="361408" y="840424"/>
                </a:lnTo>
                <a:lnTo>
                  <a:pt x="365108" y="835392"/>
                </a:lnTo>
                <a:lnTo>
                  <a:pt x="368808" y="831154"/>
                </a:lnTo>
                <a:lnTo>
                  <a:pt x="373564" y="827447"/>
                </a:lnTo>
                <a:lnTo>
                  <a:pt x="378321" y="823474"/>
                </a:lnTo>
                <a:lnTo>
                  <a:pt x="383342" y="820296"/>
                </a:lnTo>
                <a:lnTo>
                  <a:pt x="388627" y="817913"/>
                </a:lnTo>
                <a:lnTo>
                  <a:pt x="394705" y="815794"/>
                </a:lnTo>
                <a:lnTo>
                  <a:pt x="400519" y="814205"/>
                </a:lnTo>
                <a:lnTo>
                  <a:pt x="406597" y="813146"/>
                </a:lnTo>
                <a:lnTo>
                  <a:pt x="413204" y="812881"/>
                </a:lnTo>
                <a:lnTo>
                  <a:pt x="765465" y="812881"/>
                </a:lnTo>
                <a:lnTo>
                  <a:pt x="770222" y="805730"/>
                </a:lnTo>
                <a:lnTo>
                  <a:pt x="775507" y="798579"/>
                </a:lnTo>
                <a:lnTo>
                  <a:pt x="780792" y="791959"/>
                </a:lnTo>
                <a:lnTo>
                  <a:pt x="786870" y="785602"/>
                </a:lnTo>
                <a:lnTo>
                  <a:pt x="793477" y="779511"/>
                </a:lnTo>
                <a:lnTo>
                  <a:pt x="800348" y="774214"/>
                </a:lnTo>
                <a:lnTo>
                  <a:pt x="807483" y="769183"/>
                </a:lnTo>
                <a:lnTo>
                  <a:pt x="815147" y="764945"/>
                </a:lnTo>
                <a:lnTo>
                  <a:pt x="815147" y="240037"/>
                </a:lnTo>
                <a:lnTo>
                  <a:pt x="815411" y="233681"/>
                </a:lnTo>
                <a:lnTo>
                  <a:pt x="816204" y="227325"/>
                </a:lnTo>
                <a:lnTo>
                  <a:pt x="817789" y="221498"/>
                </a:lnTo>
                <a:lnTo>
                  <a:pt x="819639" y="215672"/>
                </a:lnTo>
                <a:lnTo>
                  <a:pt x="822546" y="210375"/>
                </a:lnTo>
                <a:lnTo>
                  <a:pt x="825717" y="205078"/>
                </a:lnTo>
                <a:lnTo>
                  <a:pt x="829153" y="200311"/>
                </a:lnTo>
                <a:lnTo>
                  <a:pt x="833116" y="196074"/>
                </a:lnTo>
                <a:lnTo>
                  <a:pt x="837609" y="191836"/>
                </a:lnTo>
                <a:lnTo>
                  <a:pt x="842366" y="188393"/>
                </a:lnTo>
                <a:lnTo>
                  <a:pt x="847387" y="185215"/>
                </a:lnTo>
                <a:lnTo>
                  <a:pt x="852936" y="182832"/>
                </a:lnTo>
                <a:lnTo>
                  <a:pt x="858486" y="180713"/>
                </a:lnTo>
                <a:lnTo>
                  <a:pt x="864564" y="179124"/>
                </a:lnTo>
                <a:lnTo>
                  <a:pt x="870642" y="178065"/>
                </a:lnTo>
                <a:lnTo>
                  <a:pt x="876984" y="177800"/>
                </a:lnTo>
                <a:close/>
                <a:moveTo>
                  <a:pt x="856991" y="124392"/>
                </a:moveTo>
                <a:lnTo>
                  <a:pt x="837683" y="125450"/>
                </a:lnTo>
                <a:lnTo>
                  <a:pt x="818374" y="126774"/>
                </a:lnTo>
                <a:lnTo>
                  <a:pt x="799594" y="128362"/>
                </a:lnTo>
                <a:lnTo>
                  <a:pt x="780550" y="130479"/>
                </a:lnTo>
                <a:lnTo>
                  <a:pt x="762034" y="132861"/>
                </a:lnTo>
                <a:lnTo>
                  <a:pt x="743255" y="136037"/>
                </a:lnTo>
                <a:lnTo>
                  <a:pt x="725004" y="139478"/>
                </a:lnTo>
                <a:lnTo>
                  <a:pt x="706489" y="143712"/>
                </a:lnTo>
                <a:lnTo>
                  <a:pt x="688502" y="147947"/>
                </a:lnTo>
                <a:lnTo>
                  <a:pt x="670516" y="152975"/>
                </a:lnTo>
                <a:lnTo>
                  <a:pt x="653059" y="158269"/>
                </a:lnTo>
                <a:lnTo>
                  <a:pt x="635337" y="164091"/>
                </a:lnTo>
                <a:lnTo>
                  <a:pt x="617880" y="169914"/>
                </a:lnTo>
                <a:lnTo>
                  <a:pt x="600687" y="176530"/>
                </a:lnTo>
                <a:lnTo>
                  <a:pt x="583759" y="183412"/>
                </a:lnTo>
                <a:lnTo>
                  <a:pt x="567095" y="191087"/>
                </a:lnTo>
                <a:lnTo>
                  <a:pt x="550432" y="198762"/>
                </a:lnTo>
                <a:lnTo>
                  <a:pt x="534297" y="206967"/>
                </a:lnTo>
                <a:lnTo>
                  <a:pt x="517898" y="215436"/>
                </a:lnTo>
                <a:lnTo>
                  <a:pt x="502292" y="224170"/>
                </a:lnTo>
                <a:lnTo>
                  <a:pt x="486686" y="233698"/>
                </a:lnTo>
                <a:lnTo>
                  <a:pt x="471345" y="242961"/>
                </a:lnTo>
                <a:lnTo>
                  <a:pt x="456268" y="253018"/>
                </a:lnTo>
                <a:lnTo>
                  <a:pt x="441192" y="263340"/>
                </a:lnTo>
                <a:lnTo>
                  <a:pt x="426379" y="274191"/>
                </a:lnTo>
                <a:lnTo>
                  <a:pt x="412361" y="285042"/>
                </a:lnTo>
                <a:lnTo>
                  <a:pt x="398342" y="296423"/>
                </a:lnTo>
                <a:lnTo>
                  <a:pt x="384588" y="308333"/>
                </a:lnTo>
                <a:lnTo>
                  <a:pt x="371098" y="320243"/>
                </a:lnTo>
                <a:lnTo>
                  <a:pt x="357608" y="332417"/>
                </a:lnTo>
                <a:lnTo>
                  <a:pt x="344648" y="344856"/>
                </a:lnTo>
                <a:lnTo>
                  <a:pt x="332216" y="358089"/>
                </a:lnTo>
                <a:lnTo>
                  <a:pt x="319784" y="371323"/>
                </a:lnTo>
                <a:lnTo>
                  <a:pt x="307617" y="384820"/>
                </a:lnTo>
                <a:lnTo>
                  <a:pt x="295979" y="398583"/>
                </a:lnTo>
                <a:lnTo>
                  <a:pt x="284870" y="412610"/>
                </a:lnTo>
                <a:lnTo>
                  <a:pt x="273761" y="427167"/>
                </a:lnTo>
                <a:lnTo>
                  <a:pt x="263181" y="441458"/>
                </a:lnTo>
                <a:lnTo>
                  <a:pt x="252865" y="456544"/>
                </a:lnTo>
                <a:lnTo>
                  <a:pt x="242814" y="471630"/>
                </a:lnTo>
                <a:lnTo>
                  <a:pt x="233027" y="486980"/>
                </a:lnTo>
                <a:lnTo>
                  <a:pt x="224034" y="502596"/>
                </a:lnTo>
                <a:lnTo>
                  <a:pt x="215041" y="518740"/>
                </a:lnTo>
                <a:lnTo>
                  <a:pt x="206577" y="534620"/>
                </a:lnTo>
                <a:lnTo>
                  <a:pt x="198377" y="551029"/>
                </a:lnTo>
                <a:lnTo>
                  <a:pt x="190707" y="567438"/>
                </a:lnTo>
                <a:lnTo>
                  <a:pt x="183301" y="584112"/>
                </a:lnTo>
                <a:lnTo>
                  <a:pt x="176424" y="601315"/>
                </a:lnTo>
                <a:lnTo>
                  <a:pt x="169811" y="618253"/>
                </a:lnTo>
                <a:lnTo>
                  <a:pt x="163992" y="635986"/>
                </a:lnTo>
                <a:lnTo>
                  <a:pt x="157908" y="653454"/>
                </a:lnTo>
                <a:lnTo>
                  <a:pt x="152883" y="670921"/>
                </a:lnTo>
                <a:lnTo>
                  <a:pt x="147857" y="689183"/>
                </a:lnTo>
                <a:lnTo>
                  <a:pt x="143625" y="707180"/>
                </a:lnTo>
                <a:lnTo>
                  <a:pt x="139393" y="725707"/>
                </a:lnTo>
                <a:lnTo>
                  <a:pt x="135955" y="743704"/>
                </a:lnTo>
                <a:lnTo>
                  <a:pt x="132781" y="762495"/>
                </a:lnTo>
                <a:lnTo>
                  <a:pt x="130400" y="781551"/>
                </a:lnTo>
                <a:lnTo>
                  <a:pt x="128019" y="800342"/>
                </a:lnTo>
                <a:lnTo>
                  <a:pt x="126168" y="819133"/>
                </a:lnTo>
                <a:lnTo>
                  <a:pt x="125110" y="838189"/>
                </a:lnTo>
                <a:lnTo>
                  <a:pt x="124316" y="857509"/>
                </a:lnTo>
                <a:lnTo>
                  <a:pt x="124052" y="877094"/>
                </a:lnTo>
                <a:lnTo>
                  <a:pt x="124316" y="896414"/>
                </a:lnTo>
                <a:lnTo>
                  <a:pt x="125110" y="915735"/>
                </a:lnTo>
                <a:lnTo>
                  <a:pt x="126168" y="934791"/>
                </a:lnTo>
                <a:lnTo>
                  <a:pt x="128019" y="953846"/>
                </a:lnTo>
                <a:lnTo>
                  <a:pt x="130400" y="972637"/>
                </a:lnTo>
                <a:lnTo>
                  <a:pt x="132781" y="991428"/>
                </a:lnTo>
                <a:lnTo>
                  <a:pt x="135955" y="1009955"/>
                </a:lnTo>
                <a:lnTo>
                  <a:pt x="139393" y="1028481"/>
                </a:lnTo>
                <a:lnTo>
                  <a:pt x="143625" y="1046743"/>
                </a:lnTo>
                <a:lnTo>
                  <a:pt x="147857" y="1065005"/>
                </a:lnTo>
                <a:lnTo>
                  <a:pt x="152883" y="1082737"/>
                </a:lnTo>
                <a:lnTo>
                  <a:pt x="157908" y="1100734"/>
                </a:lnTo>
                <a:lnTo>
                  <a:pt x="163992" y="1118202"/>
                </a:lnTo>
                <a:lnTo>
                  <a:pt x="169811" y="1135405"/>
                </a:lnTo>
                <a:lnTo>
                  <a:pt x="176424" y="1152608"/>
                </a:lnTo>
                <a:lnTo>
                  <a:pt x="183301" y="1169547"/>
                </a:lnTo>
                <a:lnTo>
                  <a:pt x="190707" y="1186485"/>
                </a:lnTo>
                <a:lnTo>
                  <a:pt x="198377" y="1203159"/>
                </a:lnTo>
                <a:lnTo>
                  <a:pt x="206577" y="1219568"/>
                </a:lnTo>
                <a:lnTo>
                  <a:pt x="215041" y="1235448"/>
                </a:lnTo>
                <a:lnTo>
                  <a:pt x="224034" y="1251592"/>
                </a:lnTo>
                <a:lnTo>
                  <a:pt x="233027" y="1267208"/>
                </a:lnTo>
                <a:lnTo>
                  <a:pt x="242814" y="1282558"/>
                </a:lnTo>
                <a:lnTo>
                  <a:pt x="252865" y="1297644"/>
                </a:lnTo>
                <a:lnTo>
                  <a:pt x="263181" y="1312200"/>
                </a:lnTo>
                <a:lnTo>
                  <a:pt x="273761" y="1327021"/>
                </a:lnTo>
                <a:lnTo>
                  <a:pt x="284870" y="1341578"/>
                </a:lnTo>
                <a:lnTo>
                  <a:pt x="295979" y="1355605"/>
                </a:lnTo>
                <a:lnTo>
                  <a:pt x="307617" y="1369368"/>
                </a:lnTo>
                <a:lnTo>
                  <a:pt x="319784" y="1382865"/>
                </a:lnTo>
                <a:lnTo>
                  <a:pt x="332216" y="1396099"/>
                </a:lnTo>
                <a:lnTo>
                  <a:pt x="344648" y="1408803"/>
                </a:lnTo>
                <a:lnTo>
                  <a:pt x="357608" y="1421771"/>
                </a:lnTo>
                <a:lnTo>
                  <a:pt x="371098" y="1433946"/>
                </a:lnTo>
                <a:lnTo>
                  <a:pt x="384588" y="1445855"/>
                </a:lnTo>
                <a:lnTo>
                  <a:pt x="398342" y="1457501"/>
                </a:lnTo>
                <a:lnTo>
                  <a:pt x="412361" y="1469146"/>
                </a:lnTo>
                <a:lnTo>
                  <a:pt x="426379" y="1479997"/>
                </a:lnTo>
                <a:lnTo>
                  <a:pt x="441192" y="1490848"/>
                </a:lnTo>
                <a:lnTo>
                  <a:pt x="456268" y="1501170"/>
                </a:lnTo>
                <a:lnTo>
                  <a:pt x="471345" y="1511227"/>
                </a:lnTo>
                <a:lnTo>
                  <a:pt x="486686" y="1520490"/>
                </a:lnTo>
                <a:lnTo>
                  <a:pt x="502292" y="1530018"/>
                </a:lnTo>
                <a:lnTo>
                  <a:pt x="517898" y="1538752"/>
                </a:lnTo>
                <a:lnTo>
                  <a:pt x="534297" y="1547221"/>
                </a:lnTo>
                <a:lnTo>
                  <a:pt x="550432" y="1555426"/>
                </a:lnTo>
                <a:lnTo>
                  <a:pt x="567095" y="1563101"/>
                </a:lnTo>
                <a:lnTo>
                  <a:pt x="583759" y="1570512"/>
                </a:lnTo>
                <a:lnTo>
                  <a:pt x="600687" y="1577393"/>
                </a:lnTo>
                <a:lnTo>
                  <a:pt x="617880" y="1583745"/>
                </a:lnTo>
                <a:lnTo>
                  <a:pt x="635337" y="1590097"/>
                </a:lnTo>
                <a:lnTo>
                  <a:pt x="653059" y="1595655"/>
                </a:lnTo>
                <a:lnTo>
                  <a:pt x="670516" y="1601213"/>
                </a:lnTo>
                <a:lnTo>
                  <a:pt x="688502" y="1605712"/>
                </a:lnTo>
                <a:lnTo>
                  <a:pt x="706489" y="1610476"/>
                </a:lnTo>
                <a:lnTo>
                  <a:pt x="725004" y="1614181"/>
                </a:lnTo>
                <a:lnTo>
                  <a:pt x="743255" y="1618151"/>
                </a:lnTo>
                <a:lnTo>
                  <a:pt x="762034" y="1620798"/>
                </a:lnTo>
                <a:lnTo>
                  <a:pt x="780550" y="1623709"/>
                </a:lnTo>
                <a:lnTo>
                  <a:pt x="799594" y="1625826"/>
                </a:lnTo>
                <a:lnTo>
                  <a:pt x="818374" y="1627414"/>
                </a:lnTo>
                <a:lnTo>
                  <a:pt x="837683" y="1628738"/>
                </a:lnTo>
                <a:lnTo>
                  <a:pt x="856991" y="1629267"/>
                </a:lnTo>
                <a:lnTo>
                  <a:pt x="876300" y="1629532"/>
                </a:lnTo>
                <a:lnTo>
                  <a:pt x="895873" y="1629267"/>
                </a:lnTo>
                <a:lnTo>
                  <a:pt x="914918" y="1628738"/>
                </a:lnTo>
                <a:lnTo>
                  <a:pt x="933962" y="1627414"/>
                </a:lnTo>
                <a:lnTo>
                  <a:pt x="953271" y="1625826"/>
                </a:lnTo>
                <a:lnTo>
                  <a:pt x="972050" y="1623709"/>
                </a:lnTo>
                <a:lnTo>
                  <a:pt x="990830" y="1620798"/>
                </a:lnTo>
                <a:lnTo>
                  <a:pt x="1009345" y="1618151"/>
                </a:lnTo>
                <a:lnTo>
                  <a:pt x="1027861" y="1614181"/>
                </a:lnTo>
                <a:lnTo>
                  <a:pt x="1045847" y="1610476"/>
                </a:lnTo>
                <a:lnTo>
                  <a:pt x="1064098" y="1605712"/>
                </a:lnTo>
                <a:lnTo>
                  <a:pt x="1082084" y="1601213"/>
                </a:lnTo>
                <a:lnTo>
                  <a:pt x="1099806" y="1595655"/>
                </a:lnTo>
                <a:lnTo>
                  <a:pt x="1117263" y="1590097"/>
                </a:lnTo>
                <a:lnTo>
                  <a:pt x="1134720" y="1583745"/>
                </a:lnTo>
                <a:lnTo>
                  <a:pt x="1151913" y="1577393"/>
                </a:lnTo>
                <a:lnTo>
                  <a:pt x="1168841" y="1570512"/>
                </a:lnTo>
                <a:lnTo>
                  <a:pt x="1185769" y="1563101"/>
                </a:lnTo>
                <a:lnTo>
                  <a:pt x="1201904" y="1555426"/>
                </a:lnTo>
                <a:lnTo>
                  <a:pt x="1218568" y="1547221"/>
                </a:lnTo>
                <a:lnTo>
                  <a:pt x="1234702" y="1538752"/>
                </a:lnTo>
                <a:lnTo>
                  <a:pt x="1250573" y="1530018"/>
                </a:lnTo>
                <a:lnTo>
                  <a:pt x="1265914" y="1520490"/>
                </a:lnTo>
                <a:lnTo>
                  <a:pt x="1281255" y="1511227"/>
                </a:lnTo>
                <a:lnTo>
                  <a:pt x="1296596" y="1501170"/>
                </a:lnTo>
                <a:lnTo>
                  <a:pt x="1311408" y="1490848"/>
                </a:lnTo>
                <a:lnTo>
                  <a:pt x="1325956" y="1479997"/>
                </a:lnTo>
                <a:lnTo>
                  <a:pt x="1340504" y="1469146"/>
                </a:lnTo>
                <a:lnTo>
                  <a:pt x="1354522" y="1457501"/>
                </a:lnTo>
                <a:lnTo>
                  <a:pt x="1368277" y="1445855"/>
                </a:lnTo>
                <a:lnTo>
                  <a:pt x="1381766" y="1433946"/>
                </a:lnTo>
                <a:lnTo>
                  <a:pt x="1394991" y="1421771"/>
                </a:lnTo>
                <a:lnTo>
                  <a:pt x="1407952" y="1408803"/>
                </a:lnTo>
                <a:lnTo>
                  <a:pt x="1420384" y="1396099"/>
                </a:lnTo>
                <a:lnTo>
                  <a:pt x="1432815" y="1382865"/>
                </a:lnTo>
                <a:lnTo>
                  <a:pt x="1444718" y="1369368"/>
                </a:lnTo>
                <a:lnTo>
                  <a:pt x="1456356" y="1355605"/>
                </a:lnTo>
                <a:lnTo>
                  <a:pt x="1467730" y="1341578"/>
                </a:lnTo>
                <a:lnTo>
                  <a:pt x="1479104" y="1327021"/>
                </a:lnTo>
                <a:lnTo>
                  <a:pt x="1489684" y="1312200"/>
                </a:lnTo>
                <a:lnTo>
                  <a:pt x="1499735" y="1297644"/>
                </a:lnTo>
                <a:lnTo>
                  <a:pt x="1509786" y="1282558"/>
                </a:lnTo>
                <a:lnTo>
                  <a:pt x="1519308" y="1267208"/>
                </a:lnTo>
                <a:lnTo>
                  <a:pt x="1528830" y="1251592"/>
                </a:lnTo>
                <a:lnTo>
                  <a:pt x="1537559" y="1235448"/>
                </a:lnTo>
                <a:lnTo>
                  <a:pt x="1546023" y="1219568"/>
                </a:lnTo>
                <a:lnTo>
                  <a:pt x="1554223" y="1203159"/>
                </a:lnTo>
                <a:lnTo>
                  <a:pt x="1561893" y="1186485"/>
                </a:lnTo>
                <a:lnTo>
                  <a:pt x="1569299" y="1169547"/>
                </a:lnTo>
                <a:lnTo>
                  <a:pt x="1576176" y="1152608"/>
                </a:lnTo>
                <a:lnTo>
                  <a:pt x="1582789" y="1135405"/>
                </a:lnTo>
                <a:lnTo>
                  <a:pt x="1588873" y="1118202"/>
                </a:lnTo>
                <a:lnTo>
                  <a:pt x="1594692" y="1100734"/>
                </a:lnTo>
                <a:lnTo>
                  <a:pt x="1599982" y="1082737"/>
                </a:lnTo>
                <a:lnTo>
                  <a:pt x="1604743" y="1065005"/>
                </a:lnTo>
                <a:lnTo>
                  <a:pt x="1608975" y="1046743"/>
                </a:lnTo>
                <a:lnTo>
                  <a:pt x="1613207" y="1028481"/>
                </a:lnTo>
                <a:lnTo>
                  <a:pt x="1616645" y="1009955"/>
                </a:lnTo>
                <a:lnTo>
                  <a:pt x="1619555" y="991428"/>
                </a:lnTo>
                <a:lnTo>
                  <a:pt x="1622464" y="972637"/>
                </a:lnTo>
                <a:lnTo>
                  <a:pt x="1624581" y="953846"/>
                </a:lnTo>
                <a:lnTo>
                  <a:pt x="1626168" y="934791"/>
                </a:lnTo>
                <a:lnTo>
                  <a:pt x="1627490" y="915735"/>
                </a:lnTo>
                <a:lnTo>
                  <a:pt x="1628019" y="896414"/>
                </a:lnTo>
                <a:lnTo>
                  <a:pt x="1628548" y="877094"/>
                </a:lnTo>
                <a:lnTo>
                  <a:pt x="1628019" y="857509"/>
                </a:lnTo>
                <a:lnTo>
                  <a:pt x="1627490" y="838189"/>
                </a:lnTo>
                <a:lnTo>
                  <a:pt x="1626168" y="819133"/>
                </a:lnTo>
                <a:lnTo>
                  <a:pt x="1624581" y="800342"/>
                </a:lnTo>
                <a:lnTo>
                  <a:pt x="1622464" y="781551"/>
                </a:lnTo>
                <a:lnTo>
                  <a:pt x="1619555" y="762495"/>
                </a:lnTo>
                <a:lnTo>
                  <a:pt x="1616645" y="743704"/>
                </a:lnTo>
                <a:lnTo>
                  <a:pt x="1613207" y="725707"/>
                </a:lnTo>
                <a:lnTo>
                  <a:pt x="1608975" y="707180"/>
                </a:lnTo>
                <a:lnTo>
                  <a:pt x="1604743" y="689183"/>
                </a:lnTo>
                <a:lnTo>
                  <a:pt x="1599982" y="670921"/>
                </a:lnTo>
                <a:lnTo>
                  <a:pt x="1594692" y="653454"/>
                </a:lnTo>
                <a:lnTo>
                  <a:pt x="1588873" y="635986"/>
                </a:lnTo>
                <a:lnTo>
                  <a:pt x="1582789" y="618253"/>
                </a:lnTo>
                <a:lnTo>
                  <a:pt x="1576176" y="601315"/>
                </a:lnTo>
                <a:lnTo>
                  <a:pt x="1569299" y="584112"/>
                </a:lnTo>
                <a:lnTo>
                  <a:pt x="1561893" y="567438"/>
                </a:lnTo>
                <a:lnTo>
                  <a:pt x="1554223" y="551029"/>
                </a:lnTo>
                <a:lnTo>
                  <a:pt x="1546023" y="534620"/>
                </a:lnTo>
                <a:lnTo>
                  <a:pt x="1537559" y="518740"/>
                </a:lnTo>
                <a:lnTo>
                  <a:pt x="1528830" y="502596"/>
                </a:lnTo>
                <a:lnTo>
                  <a:pt x="1519308" y="486980"/>
                </a:lnTo>
                <a:lnTo>
                  <a:pt x="1509786" y="471630"/>
                </a:lnTo>
                <a:lnTo>
                  <a:pt x="1499735" y="456544"/>
                </a:lnTo>
                <a:lnTo>
                  <a:pt x="1489684" y="441458"/>
                </a:lnTo>
                <a:lnTo>
                  <a:pt x="1479104" y="427167"/>
                </a:lnTo>
                <a:lnTo>
                  <a:pt x="1467730" y="412610"/>
                </a:lnTo>
                <a:lnTo>
                  <a:pt x="1456356" y="398583"/>
                </a:lnTo>
                <a:lnTo>
                  <a:pt x="1444718" y="384820"/>
                </a:lnTo>
                <a:lnTo>
                  <a:pt x="1432815" y="371323"/>
                </a:lnTo>
                <a:lnTo>
                  <a:pt x="1420384" y="358089"/>
                </a:lnTo>
                <a:lnTo>
                  <a:pt x="1407952" y="344856"/>
                </a:lnTo>
                <a:lnTo>
                  <a:pt x="1394991" y="332417"/>
                </a:lnTo>
                <a:lnTo>
                  <a:pt x="1381766" y="320243"/>
                </a:lnTo>
                <a:lnTo>
                  <a:pt x="1368277" y="308333"/>
                </a:lnTo>
                <a:lnTo>
                  <a:pt x="1354522" y="296423"/>
                </a:lnTo>
                <a:lnTo>
                  <a:pt x="1340504" y="285042"/>
                </a:lnTo>
                <a:lnTo>
                  <a:pt x="1325956" y="274191"/>
                </a:lnTo>
                <a:lnTo>
                  <a:pt x="1311408" y="263340"/>
                </a:lnTo>
                <a:lnTo>
                  <a:pt x="1296596" y="253018"/>
                </a:lnTo>
                <a:lnTo>
                  <a:pt x="1281255" y="242961"/>
                </a:lnTo>
                <a:lnTo>
                  <a:pt x="1265914" y="233698"/>
                </a:lnTo>
                <a:lnTo>
                  <a:pt x="1250573" y="224170"/>
                </a:lnTo>
                <a:lnTo>
                  <a:pt x="1234702" y="215436"/>
                </a:lnTo>
                <a:lnTo>
                  <a:pt x="1218568" y="206967"/>
                </a:lnTo>
                <a:lnTo>
                  <a:pt x="1201904" y="198762"/>
                </a:lnTo>
                <a:lnTo>
                  <a:pt x="1185769" y="191087"/>
                </a:lnTo>
                <a:lnTo>
                  <a:pt x="1168841" y="183412"/>
                </a:lnTo>
                <a:lnTo>
                  <a:pt x="1151913" y="176530"/>
                </a:lnTo>
                <a:lnTo>
                  <a:pt x="1134720" y="169914"/>
                </a:lnTo>
                <a:lnTo>
                  <a:pt x="1117263" y="164091"/>
                </a:lnTo>
                <a:lnTo>
                  <a:pt x="1099806" y="158269"/>
                </a:lnTo>
                <a:lnTo>
                  <a:pt x="1082084" y="152975"/>
                </a:lnTo>
                <a:lnTo>
                  <a:pt x="1064098" y="147947"/>
                </a:lnTo>
                <a:lnTo>
                  <a:pt x="1045847" y="143712"/>
                </a:lnTo>
                <a:lnTo>
                  <a:pt x="1027861" y="139478"/>
                </a:lnTo>
                <a:lnTo>
                  <a:pt x="1009345" y="136037"/>
                </a:lnTo>
                <a:lnTo>
                  <a:pt x="990830" y="132861"/>
                </a:lnTo>
                <a:lnTo>
                  <a:pt x="972050" y="130479"/>
                </a:lnTo>
                <a:lnTo>
                  <a:pt x="953271" y="128362"/>
                </a:lnTo>
                <a:lnTo>
                  <a:pt x="933962" y="126774"/>
                </a:lnTo>
                <a:lnTo>
                  <a:pt x="914918" y="125450"/>
                </a:lnTo>
                <a:lnTo>
                  <a:pt x="895873" y="124392"/>
                </a:lnTo>
                <a:lnTo>
                  <a:pt x="876300" y="124392"/>
                </a:lnTo>
                <a:lnTo>
                  <a:pt x="856991" y="124392"/>
                </a:lnTo>
                <a:close/>
                <a:moveTo>
                  <a:pt x="876300" y="0"/>
                </a:moveTo>
                <a:lnTo>
                  <a:pt x="899048" y="265"/>
                </a:lnTo>
                <a:lnTo>
                  <a:pt x="921266" y="1323"/>
                </a:lnTo>
                <a:lnTo>
                  <a:pt x="943749" y="2382"/>
                </a:lnTo>
                <a:lnTo>
                  <a:pt x="965702" y="4764"/>
                </a:lnTo>
                <a:lnTo>
                  <a:pt x="987656" y="7146"/>
                </a:lnTo>
                <a:lnTo>
                  <a:pt x="1009610" y="10057"/>
                </a:lnTo>
                <a:lnTo>
                  <a:pt x="1031299" y="13763"/>
                </a:lnTo>
                <a:lnTo>
                  <a:pt x="1052724" y="17997"/>
                </a:lnTo>
                <a:lnTo>
                  <a:pt x="1074149" y="22496"/>
                </a:lnTo>
                <a:lnTo>
                  <a:pt x="1095045" y="27525"/>
                </a:lnTo>
                <a:lnTo>
                  <a:pt x="1115940" y="33348"/>
                </a:lnTo>
                <a:lnTo>
                  <a:pt x="1136572" y="39435"/>
                </a:lnTo>
                <a:lnTo>
                  <a:pt x="1157203" y="46051"/>
                </a:lnTo>
                <a:lnTo>
                  <a:pt x="1177305" y="53197"/>
                </a:lnTo>
                <a:lnTo>
                  <a:pt x="1197407" y="60873"/>
                </a:lnTo>
                <a:lnTo>
                  <a:pt x="1216981" y="69077"/>
                </a:lnTo>
                <a:lnTo>
                  <a:pt x="1236818" y="77811"/>
                </a:lnTo>
                <a:lnTo>
                  <a:pt x="1255863" y="86545"/>
                </a:lnTo>
                <a:lnTo>
                  <a:pt x="1274907" y="96337"/>
                </a:lnTo>
                <a:lnTo>
                  <a:pt x="1293687" y="105865"/>
                </a:lnTo>
                <a:lnTo>
                  <a:pt x="1312202" y="116452"/>
                </a:lnTo>
                <a:lnTo>
                  <a:pt x="1330453" y="127303"/>
                </a:lnTo>
                <a:lnTo>
                  <a:pt x="1348439" y="138154"/>
                </a:lnTo>
                <a:lnTo>
                  <a:pt x="1365896" y="149799"/>
                </a:lnTo>
                <a:lnTo>
                  <a:pt x="1383353" y="162239"/>
                </a:lnTo>
                <a:lnTo>
                  <a:pt x="1400282" y="174413"/>
                </a:lnTo>
                <a:lnTo>
                  <a:pt x="1416945" y="187117"/>
                </a:lnTo>
                <a:lnTo>
                  <a:pt x="1433609" y="200615"/>
                </a:lnTo>
                <a:lnTo>
                  <a:pt x="1449479" y="214113"/>
                </a:lnTo>
                <a:lnTo>
                  <a:pt x="1465085" y="228404"/>
                </a:lnTo>
                <a:lnTo>
                  <a:pt x="1480426" y="242432"/>
                </a:lnTo>
                <a:lnTo>
                  <a:pt x="1495503" y="257253"/>
                </a:lnTo>
                <a:lnTo>
                  <a:pt x="1510315" y="272074"/>
                </a:lnTo>
                <a:lnTo>
                  <a:pt x="1524863" y="287424"/>
                </a:lnTo>
                <a:lnTo>
                  <a:pt x="1538881" y="303569"/>
                </a:lnTo>
                <a:lnTo>
                  <a:pt x="1552371" y="319449"/>
                </a:lnTo>
                <a:lnTo>
                  <a:pt x="1565596" y="335858"/>
                </a:lnTo>
                <a:lnTo>
                  <a:pt x="1578292" y="352796"/>
                </a:lnTo>
                <a:lnTo>
                  <a:pt x="1590724" y="369735"/>
                </a:lnTo>
                <a:lnTo>
                  <a:pt x="1602627" y="386938"/>
                </a:lnTo>
                <a:lnTo>
                  <a:pt x="1614265" y="404935"/>
                </a:lnTo>
                <a:lnTo>
                  <a:pt x="1625639" y="422667"/>
                </a:lnTo>
                <a:lnTo>
                  <a:pt x="1636219" y="440929"/>
                </a:lnTo>
                <a:lnTo>
                  <a:pt x="1646534" y="459455"/>
                </a:lnTo>
                <a:lnTo>
                  <a:pt x="1656585" y="478247"/>
                </a:lnTo>
                <a:lnTo>
                  <a:pt x="1666108" y="497038"/>
                </a:lnTo>
                <a:lnTo>
                  <a:pt x="1675101" y="516358"/>
                </a:lnTo>
                <a:lnTo>
                  <a:pt x="1683565" y="535943"/>
                </a:lnTo>
                <a:lnTo>
                  <a:pt x="1691764" y="555528"/>
                </a:lnTo>
                <a:lnTo>
                  <a:pt x="1699170" y="575643"/>
                </a:lnTo>
                <a:lnTo>
                  <a:pt x="1706577" y="596022"/>
                </a:lnTo>
                <a:lnTo>
                  <a:pt x="1712925" y="616401"/>
                </a:lnTo>
                <a:lnTo>
                  <a:pt x="1719273" y="637309"/>
                </a:lnTo>
                <a:lnTo>
                  <a:pt x="1725092" y="658218"/>
                </a:lnTo>
                <a:lnTo>
                  <a:pt x="1730382" y="679126"/>
                </a:lnTo>
                <a:lnTo>
                  <a:pt x="1734614" y="700564"/>
                </a:lnTo>
                <a:lnTo>
                  <a:pt x="1739111" y="721737"/>
                </a:lnTo>
                <a:lnTo>
                  <a:pt x="1742549" y="743439"/>
                </a:lnTo>
                <a:lnTo>
                  <a:pt x="1745723" y="765406"/>
                </a:lnTo>
                <a:lnTo>
                  <a:pt x="1748104" y="787373"/>
                </a:lnTo>
                <a:lnTo>
                  <a:pt x="1749955" y="809605"/>
                </a:lnTo>
                <a:lnTo>
                  <a:pt x="1751542" y="831837"/>
                </a:lnTo>
                <a:lnTo>
                  <a:pt x="1752336" y="854598"/>
                </a:lnTo>
                <a:lnTo>
                  <a:pt x="1752600" y="877094"/>
                </a:lnTo>
                <a:lnTo>
                  <a:pt x="1752336" y="899590"/>
                </a:lnTo>
                <a:lnTo>
                  <a:pt x="1751542" y="922351"/>
                </a:lnTo>
                <a:lnTo>
                  <a:pt x="1749955" y="944583"/>
                </a:lnTo>
                <a:lnTo>
                  <a:pt x="1748104" y="966550"/>
                </a:lnTo>
                <a:lnTo>
                  <a:pt x="1745723" y="988782"/>
                </a:lnTo>
                <a:lnTo>
                  <a:pt x="1742549" y="1010220"/>
                </a:lnTo>
                <a:lnTo>
                  <a:pt x="1739111" y="1031922"/>
                </a:lnTo>
                <a:lnTo>
                  <a:pt x="1734614" y="1053624"/>
                </a:lnTo>
                <a:lnTo>
                  <a:pt x="1730382" y="1075062"/>
                </a:lnTo>
                <a:lnTo>
                  <a:pt x="1725092" y="1095970"/>
                </a:lnTo>
                <a:lnTo>
                  <a:pt x="1719273" y="1116879"/>
                </a:lnTo>
                <a:lnTo>
                  <a:pt x="1712925" y="1137523"/>
                </a:lnTo>
                <a:lnTo>
                  <a:pt x="1706577" y="1157902"/>
                </a:lnTo>
                <a:lnTo>
                  <a:pt x="1699170" y="1178016"/>
                </a:lnTo>
                <a:lnTo>
                  <a:pt x="1691764" y="1198130"/>
                </a:lnTo>
                <a:lnTo>
                  <a:pt x="1683565" y="1217980"/>
                </a:lnTo>
                <a:lnTo>
                  <a:pt x="1675101" y="1237565"/>
                </a:lnTo>
                <a:lnTo>
                  <a:pt x="1666108" y="1256886"/>
                </a:lnTo>
                <a:lnTo>
                  <a:pt x="1656585" y="1275941"/>
                </a:lnTo>
                <a:lnTo>
                  <a:pt x="1646534" y="1294733"/>
                </a:lnTo>
                <a:lnTo>
                  <a:pt x="1636219" y="1313259"/>
                </a:lnTo>
                <a:lnTo>
                  <a:pt x="1625639" y="1331521"/>
                </a:lnTo>
                <a:lnTo>
                  <a:pt x="1614265" y="1349253"/>
                </a:lnTo>
                <a:lnTo>
                  <a:pt x="1602627" y="1366986"/>
                </a:lnTo>
                <a:lnTo>
                  <a:pt x="1590724" y="1384453"/>
                </a:lnTo>
                <a:lnTo>
                  <a:pt x="1578292" y="1401392"/>
                </a:lnTo>
                <a:lnTo>
                  <a:pt x="1565596" y="1418066"/>
                </a:lnTo>
                <a:lnTo>
                  <a:pt x="1552371" y="1434475"/>
                </a:lnTo>
                <a:lnTo>
                  <a:pt x="1538881" y="1450619"/>
                </a:lnTo>
                <a:lnTo>
                  <a:pt x="1524863" y="1466234"/>
                </a:lnTo>
                <a:lnTo>
                  <a:pt x="1510315" y="1481585"/>
                </a:lnTo>
                <a:lnTo>
                  <a:pt x="1495503" y="1496671"/>
                </a:lnTo>
                <a:lnTo>
                  <a:pt x="1480426" y="1511492"/>
                </a:lnTo>
                <a:lnTo>
                  <a:pt x="1465085" y="1525784"/>
                </a:lnTo>
                <a:lnTo>
                  <a:pt x="1449479" y="1540075"/>
                </a:lnTo>
                <a:lnTo>
                  <a:pt x="1433609" y="1553573"/>
                </a:lnTo>
                <a:lnTo>
                  <a:pt x="1416945" y="1566542"/>
                </a:lnTo>
                <a:lnTo>
                  <a:pt x="1400282" y="1579510"/>
                </a:lnTo>
                <a:lnTo>
                  <a:pt x="1383353" y="1591949"/>
                </a:lnTo>
                <a:lnTo>
                  <a:pt x="1365896" y="1603859"/>
                </a:lnTo>
                <a:lnTo>
                  <a:pt x="1348439" y="1615505"/>
                </a:lnTo>
                <a:lnTo>
                  <a:pt x="1330453" y="1626885"/>
                </a:lnTo>
                <a:lnTo>
                  <a:pt x="1312202" y="1637472"/>
                </a:lnTo>
                <a:lnTo>
                  <a:pt x="1293687" y="1647793"/>
                </a:lnTo>
                <a:lnTo>
                  <a:pt x="1274907" y="1657851"/>
                </a:lnTo>
                <a:lnTo>
                  <a:pt x="1255863" y="1667379"/>
                </a:lnTo>
                <a:lnTo>
                  <a:pt x="1236818" y="1676377"/>
                </a:lnTo>
                <a:lnTo>
                  <a:pt x="1216981" y="1684846"/>
                </a:lnTo>
                <a:lnTo>
                  <a:pt x="1197407" y="1693051"/>
                </a:lnTo>
                <a:lnTo>
                  <a:pt x="1177305" y="1700726"/>
                </a:lnTo>
                <a:lnTo>
                  <a:pt x="1157203" y="1707607"/>
                </a:lnTo>
                <a:lnTo>
                  <a:pt x="1136572" y="1714753"/>
                </a:lnTo>
                <a:lnTo>
                  <a:pt x="1115940" y="1720576"/>
                </a:lnTo>
                <a:lnTo>
                  <a:pt x="1095045" y="1726134"/>
                </a:lnTo>
                <a:lnTo>
                  <a:pt x="1074149" y="1731427"/>
                </a:lnTo>
                <a:lnTo>
                  <a:pt x="1052724" y="1736191"/>
                </a:lnTo>
                <a:lnTo>
                  <a:pt x="1031299" y="1740426"/>
                </a:lnTo>
                <a:lnTo>
                  <a:pt x="1009610" y="1743866"/>
                </a:lnTo>
                <a:lnTo>
                  <a:pt x="987656" y="1747042"/>
                </a:lnTo>
                <a:lnTo>
                  <a:pt x="965702" y="1749424"/>
                </a:lnTo>
                <a:lnTo>
                  <a:pt x="943749" y="1751277"/>
                </a:lnTo>
                <a:lnTo>
                  <a:pt x="921266" y="1752865"/>
                </a:lnTo>
                <a:lnTo>
                  <a:pt x="899048" y="1753923"/>
                </a:lnTo>
                <a:lnTo>
                  <a:pt x="876300" y="1754188"/>
                </a:lnTo>
                <a:lnTo>
                  <a:pt x="853817" y="1753923"/>
                </a:lnTo>
                <a:lnTo>
                  <a:pt x="831335" y="1752865"/>
                </a:lnTo>
                <a:lnTo>
                  <a:pt x="809116" y="1751277"/>
                </a:lnTo>
                <a:lnTo>
                  <a:pt x="786898" y="1749424"/>
                </a:lnTo>
                <a:lnTo>
                  <a:pt x="764944" y="1747042"/>
                </a:lnTo>
                <a:lnTo>
                  <a:pt x="742990" y="1743866"/>
                </a:lnTo>
                <a:lnTo>
                  <a:pt x="721301" y="1740426"/>
                </a:lnTo>
                <a:lnTo>
                  <a:pt x="699876" y="1736191"/>
                </a:lnTo>
                <a:lnTo>
                  <a:pt x="678716" y="1731427"/>
                </a:lnTo>
                <a:lnTo>
                  <a:pt x="657820" y="1726134"/>
                </a:lnTo>
                <a:lnTo>
                  <a:pt x="636660" y="1720576"/>
                </a:lnTo>
                <a:lnTo>
                  <a:pt x="616028" y="1714753"/>
                </a:lnTo>
                <a:lnTo>
                  <a:pt x="595662" y="1707607"/>
                </a:lnTo>
                <a:lnTo>
                  <a:pt x="575295" y="1700726"/>
                </a:lnTo>
                <a:lnTo>
                  <a:pt x="555193" y="1693051"/>
                </a:lnTo>
                <a:lnTo>
                  <a:pt x="535619" y="1684846"/>
                </a:lnTo>
                <a:lnTo>
                  <a:pt x="516046" y="1676377"/>
                </a:lnTo>
                <a:lnTo>
                  <a:pt x="496737" y="1667379"/>
                </a:lnTo>
                <a:lnTo>
                  <a:pt x="477958" y="1657851"/>
                </a:lnTo>
                <a:lnTo>
                  <a:pt x="458913" y="1647793"/>
                </a:lnTo>
                <a:lnTo>
                  <a:pt x="440663" y="1637472"/>
                </a:lnTo>
                <a:lnTo>
                  <a:pt x="422412" y="1626885"/>
                </a:lnTo>
                <a:lnTo>
                  <a:pt x="404161" y="1615505"/>
                </a:lnTo>
                <a:lnTo>
                  <a:pt x="386704" y="1603859"/>
                </a:lnTo>
                <a:lnTo>
                  <a:pt x="369511" y="1591949"/>
                </a:lnTo>
                <a:lnTo>
                  <a:pt x="352318" y="1579510"/>
                </a:lnTo>
                <a:lnTo>
                  <a:pt x="335655" y="1566542"/>
                </a:lnTo>
                <a:lnTo>
                  <a:pt x="319255" y="1553573"/>
                </a:lnTo>
                <a:lnTo>
                  <a:pt x="303121" y="1540075"/>
                </a:lnTo>
                <a:lnTo>
                  <a:pt x="287251" y="1525784"/>
                </a:lnTo>
                <a:lnTo>
                  <a:pt x="271909" y="1511492"/>
                </a:lnTo>
                <a:lnTo>
                  <a:pt x="256833" y="1496671"/>
                </a:lnTo>
                <a:lnTo>
                  <a:pt x="242285" y="1481585"/>
                </a:lnTo>
                <a:lnTo>
                  <a:pt x="227737" y="1466234"/>
                </a:lnTo>
                <a:lnTo>
                  <a:pt x="213983" y="1450619"/>
                </a:lnTo>
                <a:lnTo>
                  <a:pt x="200229" y="1434475"/>
                </a:lnTo>
                <a:lnTo>
                  <a:pt x="187004" y="1418066"/>
                </a:lnTo>
                <a:lnTo>
                  <a:pt x="174308" y="1401392"/>
                </a:lnTo>
                <a:lnTo>
                  <a:pt x="161876" y="1384453"/>
                </a:lnTo>
                <a:lnTo>
                  <a:pt x="149709" y="1366986"/>
                </a:lnTo>
                <a:lnTo>
                  <a:pt x="138071" y="1349253"/>
                </a:lnTo>
                <a:lnTo>
                  <a:pt x="126961" y="1331521"/>
                </a:lnTo>
                <a:lnTo>
                  <a:pt x="116117" y="1313259"/>
                </a:lnTo>
                <a:lnTo>
                  <a:pt x="105801" y="1294733"/>
                </a:lnTo>
                <a:lnTo>
                  <a:pt x="95750" y="1275941"/>
                </a:lnTo>
                <a:lnTo>
                  <a:pt x="86492" y="1256886"/>
                </a:lnTo>
                <a:lnTo>
                  <a:pt x="77499" y="1237565"/>
                </a:lnTo>
                <a:lnTo>
                  <a:pt x="69035" y="1217980"/>
                </a:lnTo>
                <a:lnTo>
                  <a:pt x="60836" y="1198130"/>
                </a:lnTo>
                <a:lnTo>
                  <a:pt x="53165" y="1178016"/>
                </a:lnTo>
                <a:lnTo>
                  <a:pt x="46023" y="1157902"/>
                </a:lnTo>
                <a:lnTo>
                  <a:pt x="39411" y="1137523"/>
                </a:lnTo>
                <a:lnTo>
                  <a:pt x="33327" y="1116879"/>
                </a:lnTo>
                <a:lnTo>
                  <a:pt x="27508" y="1095970"/>
                </a:lnTo>
                <a:lnTo>
                  <a:pt x="22483" y="1075062"/>
                </a:lnTo>
                <a:lnTo>
                  <a:pt x="17721" y="1053624"/>
                </a:lnTo>
                <a:lnTo>
                  <a:pt x="13754" y="1031922"/>
                </a:lnTo>
                <a:lnTo>
                  <a:pt x="10051" y="1010220"/>
                </a:lnTo>
                <a:lnTo>
                  <a:pt x="6877" y="988782"/>
                </a:lnTo>
                <a:lnTo>
                  <a:pt x="4496" y="966550"/>
                </a:lnTo>
                <a:lnTo>
                  <a:pt x="2380" y="944583"/>
                </a:lnTo>
                <a:lnTo>
                  <a:pt x="1322" y="922351"/>
                </a:lnTo>
                <a:lnTo>
                  <a:pt x="264" y="899590"/>
                </a:lnTo>
                <a:lnTo>
                  <a:pt x="0" y="877094"/>
                </a:lnTo>
                <a:lnTo>
                  <a:pt x="264" y="854598"/>
                </a:lnTo>
                <a:lnTo>
                  <a:pt x="1322" y="831837"/>
                </a:lnTo>
                <a:lnTo>
                  <a:pt x="2380" y="809605"/>
                </a:lnTo>
                <a:lnTo>
                  <a:pt x="4496" y="787373"/>
                </a:lnTo>
                <a:lnTo>
                  <a:pt x="6877" y="765406"/>
                </a:lnTo>
                <a:lnTo>
                  <a:pt x="10051" y="743439"/>
                </a:lnTo>
                <a:lnTo>
                  <a:pt x="13754" y="721737"/>
                </a:lnTo>
                <a:lnTo>
                  <a:pt x="17721" y="700564"/>
                </a:lnTo>
                <a:lnTo>
                  <a:pt x="22483" y="679126"/>
                </a:lnTo>
                <a:lnTo>
                  <a:pt x="27508" y="658218"/>
                </a:lnTo>
                <a:lnTo>
                  <a:pt x="33327" y="637309"/>
                </a:lnTo>
                <a:lnTo>
                  <a:pt x="39411" y="616401"/>
                </a:lnTo>
                <a:lnTo>
                  <a:pt x="46023" y="596022"/>
                </a:lnTo>
                <a:lnTo>
                  <a:pt x="53165" y="575643"/>
                </a:lnTo>
                <a:lnTo>
                  <a:pt x="60836" y="555528"/>
                </a:lnTo>
                <a:lnTo>
                  <a:pt x="69035" y="535943"/>
                </a:lnTo>
                <a:lnTo>
                  <a:pt x="77499" y="516358"/>
                </a:lnTo>
                <a:lnTo>
                  <a:pt x="86492" y="497038"/>
                </a:lnTo>
                <a:lnTo>
                  <a:pt x="95750" y="478247"/>
                </a:lnTo>
                <a:lnTo>
                  <a:pt x="105801" y="459455"/>
                </a:lnTo>
                <a:lnTo>
                  <a:pt x="116117" y="440929"/>
                </a:lnTo>
                <a:lnTo>
                  <a:pt x="126961" y="422667"/>
                </a:lnTo>
                <a:lnTo>
                  <a:pt x="138071" y="404935"/>
                </a:lnTo>
                <a:lnTo>
                  <a:pt x="149709" y="386938"/>
                </a:lnTo>
                <a:lnTo>
                  <a:pt x="161876" y="369735"/>
                </a:lnTo>
                <a:lnTo>
                  <a:pt x="174308" y="352796"/>
                </a:lnTo>
                <a:lnTo>
                  <a:pt x="187004" y="335858"/>
                </a:lnTo>
                <a:lnTo>
                  <a:pt x="200229" y="319449"/>
                </a:lnTo>
                <a:lnTo>
                  <a:pt x="213983" y="303569"/>
                </a:lnTo>
                <a:lnTo>
                  <a:pt x="227737" y="287424"/>
                </a:lnTo>
                <a:lnTo>
                  <a:pt x="242285" y="272074"/>
                </a:lnTo>
                <a:lnTo>
                  <a:pt x="256833" y="257253"/>
                </a:lnTo>
                <a:lnTo>
                  <a:pt x="271909" y="242432"/>
                </a:lnTo>
                <a:lnTo>
                  <a:pt x="287251" y="228404"/>
                </a:lnTo>
                <a:lnTo>
                  <a:pt x="303121" y="214113"/>
                </a:lnTo>
                <a:lnTo>
                  <a:pt x="319255" y="200615"/>
                </a:lnTo>
                <a:lnTo>
                  <a:pt x="335655" y="187117"/>
                </a:lnTo>
                <a:lnTo>
                  <a:pt x="352318" y="174413"/>
                </a:lnTo>
                <a:lnTo>
                  <a:pt x="369511" y="162239"/>
                </a:lnTo>
                <a:lnTo>
                  <a:pt x="386704" y="149799"/>
                </a:lnTo>
                <a:lnTo>
                  <a:pt x="404161" y="138154"/>
                </a:lnTo>
                <a:lnTo>
                  <a:pt x="422412" y="127303"/>
                </a:lnTo>
                <a:lnTo>
                  <a:pt x="440663" y="116452"/>
                </a:lnTo>
                <a:lnTo>
                  <a:pt x="458913" y="105865"/>
                </a:lnTo>
                <a:lnTo>
                  <a:pt x="477958" y="96337"/>
                </a:lnTo>
                <a:lnTo>
                  <a:pt x="496737" y="86545"/>
                </a:lnTo>
                <a:lnTo>
                  <a:pt x="516046" y="77811"/>
                </a:lnTo>
                <a:lnTo>
                  <a:pt x="535619" y="69077"/>
                </a:lnTo>
                <a:lnTo>
                  <a:pt x="555193" y="60873"/>
                </a:lnTo>
                <a:lnTo>
                  <a:pt x="575295" y="53197"/>
                </a:lnTo>
                <a:lnTo>
                  <a:pt x="595662" y="46051"/>
                </a:lnTo>
                <a:lnTo>
                  <a:pt x="616028" y="39435"/>
                </a:lnTo>
                <a:lnTo>
                  <a:pt x="636660" y="33348"/>
                </a:lnTo>
                <a:lnTo>
                  <a:pt x="657820" y="27525"/>
                </a:lnTo>
                <a:lnTo>
                  <a:pt x="678716" y="22496"/>
                </a:lnTo>
                <a:lnTo>
                  <a:pt x="699876" y="17997"/>
                </a:lnTo>
                <a:lnTo>
                  <a:pt x="721301" y="13763"/>
                </a:lnTo>
                <a:lnTo>
                  <a:pt x="742990" y="10057"/>
                </a:lnTo>
                <a:lnTo>
                  <a:pt x="764944" y="7146"/>
                </a:lnTo>
                <a:lnTo>
                  <a:pt x="786898" y="4764"/>
                </a:lnTo>
                <a:lnTo>
                  <a:pt x="809116" y="2382"/>
                </a:lnTo>
                <a:lnTo>
                  <a:pt x="831335" y="1323"/>
                </a:lnTo>
                <a:lnTo>
                  <a:pt x="853817" y="265"/>
                </a:lnTo>
                <a:lnTo>
                  <a:pt x="876300"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2400" dirty="0">
              <a:ea typeface="微软雅黑" panose="020B0503020204020204" charset="-122"/>
            </a:endParaRPr>
          </a:p>
        </p:txBody>
      </p:sp>
      <p:sp>
        <p:nvSpPr>
          <p:cNvPr id="30" name="KSO_Shape"/>
          <p:cNvSpPr/>
          <p:nvPr/>
        </p:nvSpPr>
        <p:spPr bwMode="auto">
          <a:xfrm>
            <a:off x="4797579" y="4889855"/>
            <a:ext cx="689723" cy="594311"/>
          </a:xfrm>
          <a:custGeom>
            <a:avLst/>
            <a:gdLst>
              <a:gd name="T0" fmla="*/ 838518 w 3856038"/>
              <a:gd name="T1" fmla="*/ 3035936 h 3319463"/>
              <a:gd name="T2" fmla="*/ 807086 w 3856038"/>
              <a:gd name="T3" fmla="*/ 3078481 h 3319463"/>
              <a:gd name="T4" fmla="*/ 345758 w 3856038"/>
              <a:gd name="T5" fmla="*/ 3083244 h 3319463"/>
              <a:gd name="T6" fmla="*/ 306705 w 3856038"/>
              <a:gd name="T7" fmla="*/ 3047684 h 3319463"/>
              <a:gd name="T8" fmla="*/ 1938189 w 3856038"/>
              <a:gd name="T9" fmla="*/ 1874411 h 3319463"/>
              <a:gd name="T10" fmla="*/ 2032113 w 3856038"/>
              <a:gd name="T11" fmla="*/ 1927728 h 3319463"/>
              <a:gd name="T12" fmla="*/ 2127625 w 3856038"/>
              <a:gd name="T13" fmla="*/ 1936931 h 3319463"/>
              <a:gd name="T14" fmla="*/ 2209174 w 3856038"/>
              <a:gd name="T15" fmla="*/ 1913446 h 3319463"/>
              <a:gd name="T16" fmla="*/ 2208222 w 3856038"/>
              <a:gd name="T17" fmla="*/ 3063251 h 3319463"/>
              <a:gd name="T18" fmla="*/ 2159673 w 3856038"/>
              <a:gd name="T19" fmla="*/ 3086101 h 3319463"/>
              <a:gd name="T20" fmla="*/ 1703060 w 3856038"/>
              <a:gd name="T21" fmla="*/ 3067694 h 3319463"/>
              <a:gd name="T22" fmla="*/ 1684338 w 3856038"/>
              <a:gd name="T23" fmla="*/ 1620838 h 3319463"/>
              <a:gd name="T24" fmla="*/ 1517659 w 3856038"/>
              <a:gd name="T25" fmla="*/ 3063249 h 3319463"/>
              <a:gd name="T26" fmla="*/ 1469110 w 3856038"/>
              <a:gd name="T27" fmla="*/ 3086100 h 3319463"/>
              <a:gd name="T28" fmla="*/ 1012179 w 3856038"/>
              <a:gd name="T29" fmla="*/ 3067693 h 3319463"/>
              <a:gd name="T30" fmla="*/ 993775 w 3856038"/>
              <a:gd name="T31" fmla="*/ 2030516 h 3319463"/>
              <a:gd name="T32" fmla="*/ 2903512 w 3856038"/>
              <a:gd name="T33" fmla="*/ 3058483 h 3319463"/>
              <a:gd name="T34" fmla="*/ 2858002 w 3856038"/>
              <a:gd name="T35" fmla="*/ 3085784 h 3319463"/>
              <a:gd name="T36" fmla="*/ 2397814 w 3856038"/>
              <a:gd name="T37" fmla="*/ 3071816 h 3319463"/>
              <a:gd name="T38" fmla="*/ 2374900 w 3856038"/>
              <a:gd name="T39" fmla="*/ 3023247 h 3319463"/>
              <a:gd name="T40" fmla="*/ 3393565 w 3856038"/>
              <a:gd name="T41" fmla="*/ 829618 h 3319463"/>
              <a:gd name="T42" fmla="*/ 3441797 w 3856038"/>
              <a:gd name="T43" fmla="*/ 916284 h 3319463"/>
              <a:gd name="T44" fmla="*/ 3518904 w 3856038"/>
              <a:gd name="T45" fmla="*/ 976601 h 3319463"/>
              <a:gd name="T46" fmla="*/ 3605213 w 3856038"/>
              <a:gd name="T47" fmla="*/ 3023244 h 3319463"/>
              <a:gd name="T48" fmla="*/ 3582367 w 3856038"/>
              <a:gd name="T49" fmla="*/ 3071815 h 3319463"/>
              <a:gd name="T50" fmla="*/ 3123532 w 3856038"/>
              <a:gd name="T51" fmla="*/ 3085783 h 3319463"/>
              <a:gd name="T52" fmla="*/ 3077839 w 3856038"/>
              <a:gd name="T53" fmla="*/ 3058481 h 3319463"/>
              <a:gd name="T54" fmla="*/ 3032368 w 3856038"/>
              <a:gd name="T55" fmla="*/ 0 h 3319463"/>
              <a:gd name="T56" fmla="*/ 3669057 w 3856038"/>
              <a:gd name="T57" fmla="*/ 6984 h 3319463"/>
              <a:gd name="T58" fmla="*/ 3714445 w 3856038"/>
              <a:gd name="T59" fmla="*/ 35552 h 3319463"/>
              <a:gd name="T60" fmla="*/ 3742692 w 3856038"/>
              <a:gd name="T61" fmla="*/ 80308 h 3319463"/>
              <a:gd name="T62" fmla="*/ 3749358 w 3856038"/>
              <a:gd name="T63" fmla="*/ 717377 h 3319463"/>
              <a:gd name="T64" fmla="*/ 3735075 w 3856038"/>
              <a:gd name="T65" fmla="*/ 769117 h 3319463"/>
              <a:gd name="T66" fmla="*/ 3700797 w 3856038"/>
              <a:gd name="T67" fmla="*/ 808795 h 3319463"/>
              <a:gd name="T68" fmla="*/ 3652870 w 3856038"/>
              <a:gd name="T69" fmla="*/ 830698 h 3319463"/>
              <a:gd name="T70" fmla="*/ 3597644 w 3856038"/>
              <a:gd name="T71" fmla="*/ 829110 h 3319463"/>
              <a:gd name="T72" fmla="*/ 3550670 w 3856038"/>
              <a:gd name="T73" fmla="*/ 804986 h 3319463"/>
              <a:gd name="T74" fmla="*/ 3518296 w 3856038"/>
              <a:gd name="T75" fmla="*/ 764039 h 3319463"/>
              <a:gd name="T76" fmla="*/ 3506552 w 3856038"/>
              <a:gd name="T77" fmla="*/ 711346 h 3319463"/>
              <a:gd name="T78" fmla="*/ 2155095 w 3856038"/>
              <a:gd name="T79" fmla="*/ 1756621 h 3319463"/>
              <a:gd name="T80" fmla="*/ 2103678 w 3856038"/>
              <a:gd name="T81" fmla="*/ 1768049 h 3319463"/>
              <a:gd name="T82" fmla="*/ 2052577 w 3856038"/>
              <a:gd name="T83" fmla="*/ 1756621 h 3319463"/>
              <a:gd name="T84" fmla="*/ 207257 w 3856038"/>
              <a:gd name="T85" fmla="*/ 2594619 h 3319463"/>
              <a:gd name="T86" fmla="*/ 161553 w 3856038"/>
              <a:gd name="T87" fmla="*/ 2623505 h 3319463"/>
              <a:gd name="T88" fmla="*/ 109818 w 3856038"/>
              <a:gd name="T89" fmla="*/ 2629853 h 3319463"/>
              <a:gd name="T90" fmla="*/ 59670 w 3856038"/>
              <a:gd name="T91" fmla="*/ 2613665 h 3319463"/>
              <a:gd name="T92" fmla="*/ 19996 w 3856038"/>
              <a:gd name="T93" fmla="*/ 2575574 h 3319463"/>
              <a:gd name="T94" fmla="*/ 952 w 3856038"/>
              <a:gd name="T95" fmla="*/ 2526056 h 3319463"/>
              <a:gd name="T96" fmla="*/ 5078 w 3856038"/>
              <a:gd name="T97" fmla="*/ 2473998 h 3319463"/>
              <a:gd name="T98" fmla="*/ 31105 w 3856038"/>
              <a:gd name="T99" fmla="*/ 2427337 h 3319463"/>
              <a:gd name="T100" fmla="*/ 1492697 w 3856038"/>
              <a:gd name="T101" fmla="*/ 975760 h 3319463"/>
              <a:gd name="T102" fmla="*/ 1543797 w 3856038"/>
              <a:gd name="T103" fmla="*/ 964333 h 3319463"/>
              <a:gd name="T104" fmla="*/ 1595215 w 3856038"/>
              <a:gd name="T105" fmla="*/ 975760 h 3319463"/>
              <a:gd name="T106" fmla="*/ 3334526 w 3856038"/>
              <a:gd name="T107" fmla="*/ 243464 h 3319463"/>
              <a:gd name="T108" fmla="*/ 2991107 w 3856038"/>
              <a:gd name="T109" fmla="*/ 233624 h 3319463"/>
              <a:gd name="T110" fmla="*/ 2948576 w 3856038"/>
              <a:gd name="T111" fmla="*/ 203151 h 3319463"/>
              <a:gd name="T112" fmla="*/ 2922550 w 3856038"/>
              <a:gd name="T113" fmla="*/ 157760 h 3319463"/>
              <a:gd name="T114" fmla="*/ 2918424 w 3856038"/>
              <a:gd name="T115" fmla="*/ 102845 h 3319463"/>
              <a:gd name="T116" fmla="*/ 2937468 w 3856038"/>
              <a:gd name="T117" fmla="*/ 53645 h 3319463"/>
              <a:gd name="T118" fmla="*/ 2975555 w 3856038"/>
              <a:gd name="T119" fmla="*/ 17459 h 3319463"/>
              <a:gd name="T120" fmla="*/ 3026338 w 3856038"/>
              <a:gd name="T121" fmla="*/ 318 h 3319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56038" h="3319463">
                <a:moveTo>
                  <a:pt x="50800" y="3187700"/>
                </a:moveTo>
                <a:lnTo>
                  <a:pt x="3856038" y="3187700"/>
                </a:lnTo>
                <a:lnTo>
                  <a:pt x="3856038" y="3319463"/>
                </a:lnTo>
                <a:lnTo>
                  <a:pt x="50800" y="3319463"/>
                </a:lnTo>
                <a:lnTo>
                  <a:pt x="50800" y="3187700"/>
                </a:lnTo>
                <a:close/>
                <a:moveTo>
                  <a:pt x="839788" y="2182813"/>
                </a:moveTo>
                <a:lnTo>
                  <a:pt x="839788" y="3023236"/>
                </a:lnTo>
                <a:lnTo>
                  <a:pt x="839471" y="3029586"/>
                </a:lnTo>
                <a:lnTo>
                  <a:pt x="838518" y="3035936"/>
                </a:lnTo>
                <a:lnTo>
                  <a:pt x="837248" y="3041969"/>
                </a:lnTo>
                <a:lnTo>
                  <a:pt x="834708" y="3047684"/>
                </a:lnTo>
                <a:lnTo>
                  <a:pt x="832486" y="3053399"/>
                </a:lnTo>
                <a:lnTo>
                  <a:pt x="829311" y="3058479"/>
                </a:lnTo>
                <a:lnTo>
                  <a:pt x="825501" y="3063241"/>
                </a:lnTo>
                <a:lnTo>
                  <a:pt x="821373" y="3067686"/>
                </a:lnTo>
                <a:lnTo>
                  <a:pt x="816928" y="3071814"/>
                </a:lnTo>
                <a:lnTo>
                  <a:pt x="812166" y="3075306"/>
                </a:lnTo>
                <a:lnTo>
                  <a:pt x="807086" y="3078481"/>
                </a:lnTo>
                <a:lnTo>
                  <a:pt x="801688" y="3081339"/>
                </a:lnTo>
                <a:lnTo>
                  <a:pt x="795656" y="3083244"/>
                </a:lnTo>
                <a:lnTo>
                  <a:pt x="789623" y="3084831"/>
                </a:lnTo>
                <a:lnTo>
                  <a:pt x="783591" y="3085784"/>
                </a:lnTo>
                <a:lnTo>
                  <a:pt x="777241" y="3086101"/>
                </a:lnTo>
                <a:lnTo>
                  <a:pt x="364173" y="3086101"/>
                </a:lnTo>
                <a:lnTo>
                  <a:pt x="357823" y="3085784"/>
                </a:lnTo>
                <a:lnTo>
                  <a:pt x="351473" y="3084831"/>
                </a:lnTo>
                <a:lnTo>
                  <a:pt x="345758" y="3083244"/>
                </a:lnTo>
                <a:lnTo>
                  <a:pt x="339725" y="3081339"/>
                </a:lnTo>
                <a:lnTo>
                  <a:pt x="334328" y="3078481"/>
                </a:lnTo>
                <a:lnTo>
                  <a:pt x="329248" y="3075306"/>
                </a:lnTo>
                <a:lnTo>
                  <a:pt x="324485" y="3071814"/>
                </a:lnTo>
                <a:lnTo>
                  <a:pt x="320040" y="3067686"/>
                </a:lnTo>
                <a:lnTo>
                  <a:pt x="315595" y="3063241"/>
                </a:lnTo>
                <a:lnTo>
                  <a:pt x="312103" y="3058479"/>
                </a:lnTo>
                <a:lnTo>
                  <a:pt x="308928" y="3053399"/>
                </a:lnTo>
                <a:lnTo>
                  <a:pt x="306705" y="3047684"/>
                </a:lnTo>
                <a:lnTo>
                  <a:pt x="304165" y="3041969"/>
                </a:lnTo>
                <a:lnTo>
                  <a:pt x="302578" y="3035936"/>
                </a:lnTo>
                <a:lnTo>
                  <a:pt x="301943" y="3029586"/>
                </a:lnTo>
                <a:lnTo>
                  <a:pt x="301625" y="3023236"/>
                </a:lnTo>
                <a:lnTo>
                  <a:pt x="301625" y="2721293"/>
                </a:lnTo>
                <a:lnTo>
                  <a:pt x="839788" y="2182813"/>
                </a:lnTo>
                <a:close/>
                <a:moveTo>
                  <a:pt x="1684338" y="1620838"/>
                </a:moveTo>
                <a:lnTo>
                  <a:pt x="1929304" y="1865842"/>
                </a:lnTo>
                <a:lnTo>
                  <a:pt x="1938189" y="1874411"/>
                </a:lnTo>
                <a:lnTo>
                  <a:pt x="1947708" y="1882345"/>
                </a:lnTo>
                <a:lnTo>
                  <a:pt x="1957227" y="1889644"/>
                </a:lnTo>
                <a:lnTo>
                  <a:pt x="1967064" y="1896944"/>
                </a:lnTo>
                <a:lnTo>
                  <a:pt x="1977218" y="1903291"/>
                </a:lnTo>
                <a:lnTo>
                  <a:pt x="1987690" y="1909003"/>
                </a:lnTo>
                <a:lnTo>
                  <a:pt x="1998478" y="1914716"/>
                </a:lnTo>
                <a:lnTo>
                  <a:pt x="2009267" y="1919476"/>
                </a:lnTo>
                <a:lnTo>
                  <a:pt x="2020690" y="1923602"/>
                </a:lnTo>
                <a:lnTo>
                  <a:pt x="2032113" y="1927728"/>
                </a:lnTo>
                <a:lnTo>
                  <a:pt x="2043537" y="1930901"/>
                </a:lnTo>
                <a:lnTo>
                  <a:pt x="2055277" y="1933440"/>
                </a:lnTo>
                <a:lnTo>
                  <a:pt x="2067335" y="1935344"/>
                </a:lnTo>
                <a:lnTo>
                  <a:pt x="2079393" y="1936931"/>
                </a:lnTo>
                <a:lnTo>
                  <a:pt x="2091768" y="1937883"/>
                </a:lnTo>
                <a:lnTo>
                  <a:pt x="2103826" y="1938201"/>
                </a:lnTo>
                <a:lnTo>
                  <a:pt x="2111759" y="1937883"/>
                </a:lnTo>
                <a:lnTo>
                  <a:pt x="2119692" y="1937566"/>
                </a:lnTo>
                <a:lnTo>
                  <a:pt x="2127625" y="1936931"/>
                </a:lnTo>
                <a:lnTo>
                  <a:pt x="2135240" y="1935979"/>
                </a:lnTo>
                <a:lnTo>
                  <a:pt x="2142856" y="1934710"/>
                </a:lnTo>
                <a:lnTo>
                  <a:pt x="2150788" y="1933440"/>
                </a:lnTo>
                <a:lnTo>
                  <a:pt x="2158404" y="1931536"/>
                </a:lnTo>
                <a:lnTo>
                  <a:pt x="2165702" y="1929949"/>
                </a:lnTo>
                <a:lnTo>
                  <a:pt x="2173318" y="1927728"/>
                </a:lnTo>
                <a:lnTo>
                  <a:pt x="2180299" y="1925189"/>
                </a:lnTo>
                <a:lnTo>
                  <a:pt x="2194895" y="1919794"/>
                </a:lnTo>
                <a:lnTo>
                  <a:pt x="2209174" y="1913446"/>
                </a:lnTo>
                <a:lnTo>
                  <a:pt x="2222501" y="1906782"/>
                </a:lnTo>
                <a:lnTo>
                  <a:pt x="2222501" y="3023263"/>
                </a:lnTo>
                <a:lnTo>
                  <a:pt x="2222501" y="3029611"/>
                </a:lnTo>
                <a:lnTo>
                  <a:pt x="2221232" y="3035958"/>
                </a:lnTo>
                <a:lnTo>
                  <a:pt x="2219645" y="3041988"/>
                </a:lnTo>
                <a:lnTo>
                  <a:pt x="2217742" y="3047700"/>
                </a:lnTo>
                <a:lnTo>
                  <a:pt x="2214886" y="3053413"/>
                </a:lnTo>
                <a:lnTo>
                  <a:pt x="2211713" y="3058491"/>
                </a:lnTo>
                <a:lnTo>
                  <a:pt x="2208222" y="3063251"/>
                </a:lnTo>
                <a:lnTo>
                  <a:pt x="2204414" y="3067694"/>
                </a:lnTo>
                <a:lnTo>
                  <a:pt x="2199655" y="3071820"/>
                </a:lnTo>
                <a:lnTo>
                  <a:pt x="2194895" y="3075311"/>
                </a:lnTo>
                <a:lnTo>
                  <a:pt x="2189818" y="3078484"/>
                </a:lnTo>
                <a:lnTo>
                  <a:pt x="2184424" y="3081341"/>
                </a:lnTo>
                <a:lnTo>
                  <a:pt x="2178712" y="3083245"/>
                </a:lnTo>
                <a:lnTo>
                  <a:pt x="2172366" y="3084832"/>
                </a:lnTo>
                <a:lnTo>
                  <a:pt x="2166654" y="3085784"/>
                </a:lnTo>
                <a:lnTo>
                  <a:pt x="2159673" y="3086101"/>
                </a:lnTo>
                <a:lnTo>
                  <a:pt x="1747166" y="3086101"/>
                </a:lnTo>
                <a:lnTo>
                  <a:pt x="1740820" y="3085784"/>
                </a:lnTo>
                <a:lnTo>
                  <a:pt x="1734474" y="3084832"/>
                </a:lnTo>
                <a:lnTo>
                  <a:pt x="1728445" y="3083245"/>
                </a:lnTo>
                <a:lnTo>
                  <a:pt x="1723050" y="3081341"/>
                </a:lnTo>
                <a:lnTo>
                  <a:pt x="1717656" y="3078484"/>
                </a:lnTo>
                <a:lnTo>
                  <a:pt x="1712579" y="3075311"/>
                </a:lnTo>
                <a:lnTo>
                  <a:pt x="1707185" y="3071820"/>
                </a:lnTo>
                <a:lnTo>
                  <a:pt x="1703060" y="3067694"/>
                </a:lnTo>
                <a:lnTo>
                  <a:pt x="1698935" y="3063251"/>
                </a:lnTo>
                <a:lnTo>
                  <a:pt x="1695444" y="3058491"/>
                </a:lnTo>
                <a:lnTo>
                  <a:pt x="1692271" y="3053413"/>
                </a:lnTo>
                <a:lnTo>
                  <a:pt x="1689415" y="3047700"/>
                </a:lnTo>
                <a:lnTo>
                  <a:pt x="1687511" y="3041988"/>
                </a:lnTo>
                <a:lnTo>
                  <a:pt x="1685925" y="3035958"/>
                </a:lnTo>
                <a:lnTo>
                  <a:pt x="1684973" y="3029611"/>
                </a:lnTo>
                <a:lnTo>
                  <a:pt x="1684338" y="3023263"/>
                </a:lnTo>
                <a:lnTo>
                  <a:pt x="1684338" y="1620838"/>
                </a:lnTo>
                <a:close/>
                <a:moveTo>
                  <a:pt x="1531938" y="1492251"/>
                </a:moveTo>
                <a:lnTo>
                  <a:pt x="1531938" y="3023260"/>
                </a:lnTo>
                <a:lnTo>
                  <a:pt x="1531304" y="3029608"/>
                </a:lnTo>
                <a:lnTo>
                  <a:pt x="1530669" y="3035955"/>
                </a:lnTo>
                <a:lnTo>
                  <a:pt x="1529082" y="3041985"/>
                </a:lnTo>
                <a:lnTo>
                  <a:pt x="1527178" y="3047698"/>
                </a:lnTo>
                <a:lnTo>
                  <a:pt x="1524323" y="3053411"/>
                </a:lnTo>
                <a:lnTo>
                  <a:pt x="1521150" y="3058489"/>
                </a:lnTo>
                <a:lnTo>
                  <a:pt x="1517659" y="3063249"/>
                </a:lnTo>
                <a:lnTo>
                  <a:pt x="1513217" y="3067693"/>
                </a:lnTo>
                <a:lnTo>
                  <a:pt x="1509092" y="3071818"/>
                </a:lnTo>
                <a:lnTo>
                  <a:pt x="1504332" y="3075309"/>
                </a:lnTo>
                <a:lnTo>
                  <a:pt x="1498938" y="3078483"/>
                </a:lnTo>
                <a:lnTo>
                  <a:pt x="1493543" y="3081340"/>
                </a:lnTo>
                <a:lnTo>
                  <a:pt x="1487514" y="3083244"/>
                </a:lnTo>
                <a:lnTo>
                  <a:pt x="1481803" y="3084831"/>
                </a:lnTo>
                <a:lnTo>
                  <a:pt x="1475456" y="3085783"/>
                </a:lnTo>
                <a:lnTo>
                  <a:pt x="1469110" y="3086100"/>
                </a:lnTo>
                <a:lnTo>
                  <a:pt x="1056286" y="3086100"/>
                </a:lnTo>
                <a:lnTo>
                  <a:pt x="1050257" y="3085783"/>
                </a:lnTo>
                <a:lnTo>
                  <a:pt x="1043911" y="3084831"/>
                </a:lnTo>
                <a:lnTo>
                  <a:pt x="1037882" y="3083244"/>
                </a:lnTo>
                <a:lnTo>
                  <a:pt x="1031853" y="3081340"/>
                </a:lnTo>
                <a:lnTo>
                  <a:pt x="1026776" y="3078483"/>
                </a:lnTo>
                <a:lnTo>
                  <a:pt x="1021381" y="3075309"/>
                </a:lnTo>
                <a:lnTo>
                  <a:pt x="1016622" y="3071818"/>
                </a:lnTo>
                <a:lnTo>
                  <a:pt x="1012179" y="3067693"/>
                </a:lnTo>
                <a:lnTo>
                  <a:pt x="1008372" y="3063249"/>
                </a:lnTo>
                <a:lnTo>
                  <a:pt x="1004246" y="3058489"/>
                </a:lnTo>
                <a:lnTo>
                  <a:pt x="1001391" y="3053411"/>
                </a:lnTo>
                <a:lnTo>
                  <a:pt x="998852" y="3047698"/>
                </a:lnTo>
                <a:lnTo>
                  <a:pt x="996631" y="3041985"/>
                </a:lnTo>
                <a:lnTo>
                  <a:pt x="995044" y="3035955"/>
                </a:lnTo>
                <a:lnTo>
                  <a:pt x="994092" y="3029608"/>
                </a:lnTo>
                <a:lnTo>
                  <a:pt x="993775" y="3023260"/>
                </a:lnTo>
                <a:lnTo>
                  <a:pt x="993775" y="2030516"/>
                </a:lnTo>
                <a:lnTo>
                  <a:pt x="1531938" y="1492251"/>
                </a:lnTo>
                <a:close/>
                <a:moveTo>
                  <a:pt x="2914650" y="1230313"/>
                </a:moveTo>
                <a:lnTo>
                  <a:pt x="2914650" y="3023247"/>
                </a:lnTo>
                <a:lnTo>
                  <a:pt x="2914014" y="3029596"/>
                </a:lnTo>
                <a:lnTo>
                  <a:pt x="2913059" y="3035945"/>
                </a:lnTo>
                <a:lnTo>
                  <a:pt x="2911468" y="3041976"/>
                </a:lnTo>
                <a:lnTo>
                  <a:pt x="2909240" y="3047690"/>
                </a:lnTo>
                <a:lnTo>
                  <a:pt x="2906694" y="3053404"/>
                </a:lnTo>
                <a:lnTo>
                  <a:pt x="2903512" y="3058483"/>
                </a:lnTo>
                <a:lnTo>
                  <a:pt x="2900011" y="3063245"/>
                </a:lnTo>
                <a:lnTo>
                  <a:pt x="2895874" y="3067689"/>
                </a:lnTo>
                <a:lnTo>
                  <a:pt x="2891736" y="3071816"/>
                </a:lnTo>
                <a:lnTo>
                  <a:pt x="2886326" y="3075308"/>
                </a:lnTo>
                <a:lnTo>
                  <a:pt x="2881234" y="3078482"/>
                </a:lnTo>
                <a:lnTo>
                  <a:pt x="2875824" y="3081340"/>
                </a:lnTo>
                <a:lnTo>
                  <a:pt x="2870414" y="3083244"/>
                </a:lnTo>
                <a:lnTo>
                  <a:pt x="2864367" y="3084831"/>
                </a:lnTo>
                <a:lnTo>
                  <a:pt x="2858002" y="3085784"/>
                </a:lnTo>
                <a:lnTo>
                  <a:pt x="2851637" y="3086101"/>
                </a:lnTo>
                <a:lnTo>
                  <a:pt x="2437914" y="3086101"/>
                </a:lnTo>
                <a:lnTo>
                  <a:pt x="2430912" y="3085784"/>
                </a:lnTo>
                <a:lnTo>
                  <a:pt x="2425184" y="3084831"/>
                </a:lnTo>
                <a:lnTo>
                  <a:pt x="2418819" y="3083244"/>
                </a:lnTo>
                <a:lnTo>
                  <a:pt x="2413090" y="3081340"/>
                </a:lnTo>
                <a:lnTo>
                  <a:pt x="2407680" y="3078482"/>
                </a:lnTo>
                <a:lnTo>
                  <a:pt x="2402588" y="3075308"/>
                </a:lnTo>
                <a:lnTo>
                  <a:pt x="2397814" y="3071816"/>
                </a:lnTo>
                <a:lnTo>
                  <a:pt x="2393040" y="3067689"/>
                </a:lnTo>
                <a:lnTo>
                  <a:pt x="2389221" y="3063245"/>
                </a:lnTo>
                <a:lnTo>
                  <a:pt x="2385721" y="3058483"/>
                </a:lnTo>
                <a:lnTo>
                  <a:pt x="2382538" y="3053404"/>
                </a:lnTo>
                <a:lnTo>
                  <a:pt x="2379674" y="3047690"/>
                </a:lnTo>
                <a:lnTo>
                  <a:pt x="2377764" y="3041976"/>
                </a:lnTo>
                <a:lnTo>
                  <a:pt x="2376173" y="3035945"/>
                </a:lnTo>
                <a:lnTo>
                  <a:pt x="2374900" y="3029596"/>
                </a:lnTo>
                <a:lnTo>
                  <a:pt x="2374900" y="3023247"/>
                </a:lnTo>
                <a:lnTo>
                  <a:pt x="2374900" y="1768701"/>
                </a:lnTo>
                <a:lnTo>
                  <a:pt x="2914650" y="1230313"/>
                </a:lnTo>
                <a:close/>
                <a:moveTo>
                  <a:pt x="3382142" y="762000"/>
                </a:moveTo>
                <a:lnTo>
                  <a:pt x="3382777" y="774063"/>
                </a:lnTo>
                <a:lnTo>
                  <a:pt x="3384046" y="785492"/>
                </a:lnTo>
                <a:lnTo>
                  <a:pt x="3385633" y="796920"/>
                </a:lnTo>
                <a:lnTo>
                  <a:pt x="3387536" y="808031"/>
                </a:lnTo>
                <a:lnTo>
                  <a:pt x="3390392" y="818825"/>
                </a:lnTo>
                <a:lnTo>
                  <a:pt x="3393565" y="829618"/>
                </a:lnTo>
                <a:lnTo>
                  <a:pt x="3397056" y="840094"/>
                </a:lnTo>
                <a:lnTo>
                  <a:pt x="3401181" y="850888"/>
                </a:lnTo>
                <a:lnTo>
                  <a:pt x="3405623" y="860729"/>
                </a:lnTo>
                <a:lnTo>
                  <a:pt x="3410383" y="870570"/>
                </a:lnTo>
                <a:lnTo>
                  <a:pt x="3416095" y="880411"/>
                </a:lnTo>
                <a:lnTo>
                  <a:pt x="3421806" y="889935"/>
                </a:lnTo>
                <a:lnTo>
                  <a:pt x="3427835" y="899141"/>
                </a:lnTo>
                <a:lnTo>
                  <a:pt x="3434499" y="907713"/>
                </a:lnTo>
                <a:lnTo>
                  <a:pt x="3441797" y="916284"/>
                </a:lnTo>
                <a:lnTo>
                  <a:pt x="3448778" y="924220"/>
                </a:lnTo>
                <a:lnTo>
                  <a:pt x="3456711" y="932157"/>
                </a:lnTo>
                <a:lnTo>
                  <a:pt x="3464644" y="939776"/>
                </a:lnTo>
                <a:lnTo>
                  <a:pt x="3472894" y="946760"/>
                </a:lnTo>
                <a:lnTo>
                  <a:pt x="3481461" y="953426"/>
                </a:lnTo>
                <a:lnTo>
                  <a:pt x="3490663" y="960093"/>
                </a:lnTo>
                <a:lnTo>
                  <a:pt x="3499548" y="966125"/>
                </a:lnTo>
                <a:lnTo>
                  <a:pt x="3509067" y="971521"/>
                </a:lnTo>
                <a:lnTo>
                  <a:pt x="3518904" y="976601"/>
                </a:lnTo>
                <a:lnTo>
                  <a:pt x="3529058" y="981363"/>
                </a:lnTo>
                <a:lnTo>
                  <a:pt x="3539529" y="985807"/>
                </a:lnTo>
                <a:lnTo>
                  <a:pt x="3549683" y="989616"/>
                </a:lnTo>
                <a:lnTo>
                  <a:pt x="3560155" y="992791"/>
                </a:lnTo>
                <a:lnTo>
                  <a:pt x="3571261" y="995966"/>
                </a:lnTo>
                <a:lnTo>
                  <a:pt x="3582367" y="998505"/>
                </a:lnTo>
                <a:lnTo>
                  <a:pt x="3593790" y="1000093"/>
                </a:lnTo>
                <a:lnTo>
                  <a:pt x="3605213" y="1001680"/>
                </a:lnTo>
                <a:lnTo>
                  <a:pt x="3605213" y="3023244"/>
                </a:lnTo>
                <a:lnTo>
                  <a:pt x="3604896" y="3029593"/>
                </a:lnTo>
                <a:lnTo>
                  <a:pt x="3603944" y="3035942"/>
                </a:lnTo>
                <a:lnTo>
                  <a:pt x="3602357" y="3041974"/>
                </a:lnTo>
                <a:lnTo>
                  <a:pt x="3600136" y="3047688"/>
                </a:lnTo>
                <a:lnTo>
                  <a:pt x="3597598" y="3053402"/>
                </a:lnTo>
                <a:lnTo>
                  <a:pt x="3594425" y="3058481"/>
                </a:lnTo>
                <a:lnTo>
                  <a:pt x="3590617" y="3063243"/>
                </a:lnTo>
                <a:lnTo>
                  <a:pt x="3586809" y="3067688"/>
                </a:lnTo>
                <a:lnTo>
                  <a:pt x="3582367" y="3071815"/>
                </a:lnTo>
                <a:lnTo>
                  <a:pt x="3577607" y="3075307"/>
                </a:lnTo>
                <a:lnTo>
                  <a:pt x="3572213" y="3078481"/>
                </a:lnTo>
                <a:lnTo>
                  <a:pt x="3567136" y="3081338"/>
                </a:lnTo>
                <a:lnTo>
                  <a:pt x="3561107" y="3083243"/>
                </a:lnTo>
                <a:lnTo>
                  <a:pt x="3555078" y="3084830"/>
                </a:lnTo>
                <a:lnTo>
                  <a:pt x="3548732" y="3085783"/>
                </a:lnTo>
                <a:lnTo>
                  <a:pt x="3542703" y="3086100"/>
                </a:lnTo>
                <a:lnTo>
                  <a:pt x="3129878" y="3086100"/>
                </a:lnTo>
                <a:lnTo>
                  <a:pt x="3123532" y="3085783"/>
                </a:lnTo>
                <a:lnTo>
                  <a:pt x="3117186" y="3084830"/>
                </a:lnTo>
                <a:lnTo>
                  <a:pt x="3111474" y="3083243"/>
                </a:lnTo>
                <a:lnTo>
                  <a:pt x="3105445" y="3081338"/>
                </a:lnTo>
                <a:lnTo>
                  <a:pt x="3099733" y="3078481"/>
                </a:lnTo>
                <a:lnTo>
                  <a:pt x="3094656" y="3075307"/>
                </a:lnTo>
                <a:lnTo>
                  <a:pt x="3089897" y="3071815"/>
                </a:lnTo>
                <a:lnTo>
                  <a:pt x="3085454" y="3067688"/>
                </a:lnTo>
                <a:lnTo>
                  <a:pt x="3081329" y="3063243"/>
                </a:lnTo>
                <a:lnTo>
                  <a:pt x="3077839" y="3058481"/>
                </a:lnTo>
                <a:lnTo>
                  <a:pt x="3074666" y="3053402"/>
                </a:lnTo>
                <a:lnTo>
                  <a:pt x="3071810" y="3047688"/>
                </a:lnTo>
                <a:lnTo>
                  <a:pt x="3069906" y="3041974"/>
                </a:lnTo>
                <a:lnTo>
                  <a:pt x="3068320" y="3035942"/>
                </a:lnTo>
                <a:lnTo>
                  <a:pt x="3067685" y="3029593"/>
                </a:lnTo>
                <a:lnTo>
                  <a:pt x="3067050" y="3023244"/>
                </a:lnTo>
                <a:lnTo>
                  <a:pt x="3067050" y="1077552"/>
                </a:lnTo>
                <a:lnTo>
                  <a:pt x="3382142" y="762000"/>
                </a:lnTo>
                <a:close/>
                <a:moveTo>
                  <a:pt x="3032368" y="0"/>
                </a:moveTo>
                <a:lnTo>
                  <a:pt x="3038399" y="0"/>
                </a:lnTo>
                <a:lnTo>
                  <a:pt x="3628114" y="0"/>
                </a:lnTo>
                <a:lnTo>
                  <a:pt x="3634144" y="0"/>
                </a:lnTo>
                <a:lnTo>
                  <a:pt x="3640175" y="318"/>
                </a:lnTo>
                <a:lnTo>
                  <a:pt x="3646205" y="1270"/>
                </a:lnTo>
                <a:lnTo>
                  <a:pt x="3651918" y="2222"/>
                </a:lnTo>
                <a:lnTo>
                  <a:pt x="3657631" y="3492"/>
                </a:lnTo>
                <a:lnTo>
                  <a:pt x="3663344" y="5079"/>
                </a:lnTo>
                <a:lnTo>
                  <a:pt x="3669057" y="6984"/>
                </a:lnTo>
                <a:lnTo>
                  <a:pt x="3674453" y="9206"/>
                </a:lnTo>
                <a:lnTo>
                  <a:pt x="3680166" y="11428"/>
                </a:lnTo>
                <a:lnTo>
                  <a:pt x="3685562" y="14284"/>
                </a:lnTo>
                <a:lnTo>
                  <a:pt x="3690640" y="17459"/>
                </a:lnTo>
                <a:lnTo>
                  <a:pt x="3695718" y="20633"/>
                </a:lnTo>
                <a:lnTo>
                  <a:pt x="3700479" y="23807"/>
                </a:lnTo>
                <a:lnTo>
                  <a:pt x="3705240" y="27616"/>
                </a:lnTo>
                <a:lnTo>
                  <a:pt x="3710001" y="31425"/>
                </a:lnTo>
                <a:lnTo>
                  <a:pt x="3714445" y="35552"/>
                </a:lnTo>
                <a:lnTo>
                  <a:pt x="3718253" y="39678"/>
                </a:lnTo>
                <a:lnTo>
                  <a:pt x="3722062" y="44440"/>
                </a:lnTo>
                <a:lnTo>
                  <a:pt x="3725871" y="49201"/>
                </a:lnTo>
                <a:lnTo>
                  <a:pt x="3729362" y="53962"/>
                </a:lnTo>
                <a:lnTo>
                  <a:pt x="3732536" y="59041"/>
                </a:lnTo>
                <a:lnTo>
                  <a:pt x="3735075" y="64437"/>
                </a:lnTo>
                <a:lnTo>
                  <a:pt x="3737932" y="69516"/>
                </a:lnTo>
                <a:lnTo>
                  <a:pt x="3740471" y="74912"/>
                </a:lnTo>
                <a:lnTo>
                  <a:pt x="3742692" y="80308"/>
                </a:lnTo>
                <a:lnTo>
                  <a:pt x="3744279" y="86339"/>
                </a:lnTo>
                <a:lnTo>
                  <a:pt x="3745866" y="91736"/>
                </a:lnTo>
                <a:lnTo>
                  <a:pt x="3747453" y="97767"/>
                </a:lnTo>
                <a:lnTo>
                  <a:pt x="3748088" y="103798"/>
                </a:lnTo>
                <a:lnTo>
                  <a:pt x="3749040" y="109511"/>
                </a:lnTo>
                <a:lnTo>
                  <a:pt x="3749358" y="115542"/>
                </a:lnTo>
                <a:lnTo>
                  <a:pt x="3749675" y="121573"/>
                </a:lnTo>
                <a:lnTo>
                  <a:pt x="3749675" y="711346"/>
                </a:lnTo>
                <a:lnTo>
                  <a:pt x="3749358" y="717377"/>
                </a:lnTo>
                <a:lnTo>
                  <a:pt x="3749040" y="723726"/>
                </a:lnTo>
                <a:lnTo>
                  <a:pt x="3748088" y="729757"/>
                </a:lnTo>
                <a:lnTo>
                  <a:pt x="3747453" y="735788"/>
                </a:lnTo>
                <a:lnTo>
                  <a:pt x="3745866" y="741819"/>
                </a:lnTo>
                <a:lnTo>
                  <a:pt x="3744279" y="747215"/>
                </a:lnTo>
                <a:lnTo>
                  <a:pt x="3742375" y="753246"/>
                </a:lnTo>
                <a:lnTo>
                  <a:pt x="3740471" y="758642"/>
                </a:lnTo>
                <a:lnTo>
                  <a:pt x="3737614" y="764039"/>
                </a:lnTo>
                <a:lnTo>
                  <a:pt x="3735075" y="769117"/>
                </a:lnTo>
                <a:lnTo>
                  <a:pt x="3732219" y="774196"/>
                </a:lnTo>
                <a:lnTo>
                  <a:pt x="3729045" y="779275"/>
                </a:lnTo>
                <a:lnTo>
                  <a:pt x="3725871" y="784036"/>
                </a:lnTo>
                <a:lnTo>
                  <a:pt x="3721745" y="788798"/>
                </a:lnTo>
                <a:lnTo>
                  <a:pt x="3718253" y="793242"/>
                </a:lnTo>
                <a:lnTo>
                  <a:pt x="3714445" y="797368"/>
                </a:lnTo>
                <a:lnTo>
                  <a:pt x="3710001" y="801495"/>
                </a:lnTo>
                <a:lnTo>
                  <a:pt x="3705558" y="804986"/>
                </a:lnTo>
                <a:lnTo>
                  <a:pt x="3700797" y="808795"/>
                </a:lnTo>
                <a:lnTo>
                  <a:pt x="3696036" y="811970"/>
                </a:lnTo>
                <a:lnTo>
                  <a:pt x="3690958" y="815144"/>
                </a:lnTo>
                <a:lnTo>
                  <a:pt x="3685879" y="818318"/>
                </a:lnTo>
                <a:lnTo>
                  <a:pt x="3680801" y="820857"/>
                </a:lnTo>
                <a:lnTo>
                  <a:pt x="3675405" y="823397"/>
                </a:lnTo>
                <a:lnTo>
                  <a:pt x="3669692" y="825301"/>
                </a:lnTo>
                <a:lnTo>
                  <a:pt x="3664297" y="827523"/>
                </a:lnTo>
                <a:lnTo>
                  <a:pt x="3658583" y="829110"/>
                </a:lnTo>
                <a:lnTo>
                  <a:pt x="3652870" y="830698"/>
                </a:lnTo>
                <a:lnTo>
                  <a:pt x="3646523" y="831332"/>
                </a:lnTo>
                <a:lnTo>
                  <a:pt x="3640492" y="832285"/>
                </a:lnTo>
                <a:lnTo>
                  <a:pt x="3634144" y="832919"/>
                </a:lnTo>
                <a:lnTo>
                  <a:pt x="3628114" y="832919"/>
                </a:lnTo>
                <a:lnTo>
                  <a:pt x="3622083" y="832919"/>
                </a:lnTo>
                <a:lnTo>
                  <a:pt x="3615735" y="832285"/>
                </a:lnTo>
                <a:lnTo>
                  <a:pt x="3609705" y="831332"/>
                </a:lnTo>
                <a:lnTo>
                  <a:pt x="3603675" y="830698"/>
                </a:lnTo>
                <a:lnTo>
                  <a:pt x="3597644" y="829110"/>
                </a:lnTo>
                <a:lnTo>
                  <a:pt x="3592248" y="827523"/>
                </a:lnTo>
                <a:lnTo>
                  <a:pt x="3586218" y="825301"/>
                </a:lnTo>
                <a:lnTo>
                  <a:pt x="3580822" y="823397"/>
                </a:lnTo>
                <a:lnTo>
                  <a:pt x="3575427" y="820857"/>
                </a:lnTo>
                <a:lnTo>
                  <a:pt x="3570031" y="818318"/>
                </a:lnTo>
                <a:lnTo>
                  <a:pt x="3565270" y="815144"/>
                </a:lnTo>
                <a:lnTo>
                  <a:pt x="3560192" y="811970"/>
                </a:lnTo>
                <a:lnTo>
                  <a:pt x="3555431" y="808795"/>
                </a:lnTo>
                <a:lnTo>
                  <a:pt x="3550670" y="804986"/>
                </a:lnTo>
                <a:lnTo>
                  <a:pt x="3546227" y="801495"/>
                </a:lnTo>
                <a:lnTo>
                  <a:pt x="3542100" y="797368"/>
                </a:lnTo>
                <a:lnTo>
                  <a:pt x="3537974" y="793242"/>
                </a:lnTo>
                <a:lnTo>
                  <a:pt x="3534166" y="788798"/>
                </a:lnTo>
                <a:lnTo>
                  <a:pt x="3530674" y="784036"/>
                </a:lnTo>
                <a:lnTo>
                  <a:pt x="3527500" y="779275"/>
                </a:lnTo>
                <a:lnTo>
                  <a:pt x="3524326" y="774196"/>
                </a:lnTo>
                <a:lnTo>
                  <a:pt x="3521153" y="769117"/>
                </a:lnTo>
                <a:lnTo>
                  <a:pt x="3518296" y="764039"/>
                </a:lnTo>
                <a:lnTo>
                  <a:pt x="3516074" y="758642"/>
                </a:lnTo>
                <a:lnTo>
                  <a:pt x="3514170" y="753246"/>
                </a:lnTo>
                <a:lnTo>
                  <a:pt x="3511948" y="747215"/>
                </a:lnTo>
                <a:lnTo>
                  <a:pt x="3510361" y="741819"/>
                </a:lnTo>
                <a:lnTo>
                  <a:pt x="3508774" y="735788"/>
                </a:lnTo>
                <a:lnTo>
                  <a:pt x="3508139" y="729757"/>
                </a:lnTo>
                <a:lnTo>
                  <a:pt x="3507187" y="723726"/>
                </a:lnTo>
                <a:lnTo>
                  <a:pt x="3506552" y="717377"/>
                </a:lnTo>
                <a:lnTo>
                  <a:pt x="3506552" y="711346"/>
                </a:lnTo>
                <a:lnTo>
                  <a:pt x="3506552" y="415190"/>
                </a:lnTo>
                <a:lnTo>
                  <a:pt x="2189691" y="1732180"/>
                </a:lnTo>
                <a:lnTo>
                  <a:pt x="2185247" y="1736624"/>
                </a:lnTo>
                <a:lnTo>
                  <a:pt x="2180487" y="1740433"/>
                </a:lnTo>
                <a:lnTo>
                  <a:pt x="2175726" y="1744242"/>
                </a:lnTo>
                <a:lnTo>
                  <a:pt x="2170647" y="1748051"/>
                </a:lnTo>
                <a:lnTo>
                  <a:pt x="2165569" y="1750908"/>
                </a:lnTo>
                <a:lnTo>
                  <a:pt x="2160491" y="1753765"/>
                </a:lnTo>
                <a:lnTo>
                  <a:pt x="2155095" y="1756621"/>
                </a:lnTo>
                <a:lnTo>
                  <a:pt x="2149382" y="1758843"/>
                </a:lnTo>
                <a:lnTo>
                  <a:pt x="2143986" y="1761065"/>
                </a:lnTo>
                <a:lnTo>
                  <a:pt x="2138273" y="1762970"/>
                </a:lnTo>
                <a:lnTo>
                  <a:pt x="2132878" y="1764557"/>
                </a:lnTo>
                <a:lnTo>
                  <a:pt x="2126847" y="1765509"/>
                </a:lnTo>
                <a:lnTo>
                  <a:pt x="2121452" y="1766461"/>
                </a:lnTo>
                <a:lnTo>
                  <a:pt x="2115421" y="1767096"/>
                </a:lnTo>
                <a:lnTo>
                  <a:pt x="2109708" y="1767731"/>
                </a:lnTo>
                <a:lnTo>
                  <a:pt x="2103678" y="1768049"/>
                </a:lnTo>
                <a:lnTo>
                  <a:pt x="2098282" y="1767731"/>
                </a:lnTo>
                <a:lnTo>
                  <a:pt x="2092252" y="1767096"/>
                </a:lnTo>
                <a:lnTo>
                  <a:pt x="2086221" y="1766461"/>
                </a:lnTo>
                <a:lnTo>
                  <a:pt x="2080508" y="1765509"/>
                </a:lnTo>
                <a:lnTo>
                  <a:pt x="2074795" y="1764557"/>
                </a:lnTo>
                <a:lnTo>
                  <a:pt x="2069399" y="1762970"/>
                </a:lnTo>
                <a:lnTo>
                  <a:pt x="2063369" y="1761065"/>
                </a:lnTo>
                <a:lnTo>
                  <a:pt x="2057973" y="1758843"/>
                </a:lnTo>
                <a:lnTo>
                  <a:pt x="2052577" y="1756621"/>
                </a:lnTo>
                <a:lnTo>
                  <a:pt x="2047182" y="1753765"/>
                </a:lnTo>
                <a:lnTo>
                  <a:pt x="2042104" y="1750908"/>
                </a:lnTo>
                <a:lnTo>
                  <a:pt x="2037025" y="1748051"/>
                </a:lnTo>
                <a:lnTo>
                  <a:pt x="2031947" y="1744242"/>
                </a:lnTo>
                <a:lnTo>
                  <a:pt x="2027186" y="1740433"/>
                </a:lnTo>
                <a:lnTo>
                  <a:pt x="2022425" y="1736624"/>
                </a:lnTo>
                <a:lnTo>
                  <a:pt x="2017664" y="1732180"/>
                </a:lnTo>
                <a:lnTo>
                  <a:pt x="1543797" y="1257949"/>
                </a:lnTo>
                <a:lnTo>
                  <a:pt x="207257" y="2594619"/>
                </a:lnTo>
                <a:lnTo>
                  <a:pt x="202814" y="2599063"/>
                </a:lnTo>
                <a:lnTo>
                  <a:pt x="198053" y="2602872"/>
                </a:lnTo>
                <a:lnTo>
                  <a:pt x="193292" y="2606999"/>
                </a:lnTo>
                <a:lnTo>
                  <a:pt x="188214" y="2610490"/>
                </a:lnTo>
                <a:lnTo>
                  <a:pt x="183136" y="2613665"/>
                </a:lnTo>
                <a:lnTo>
                  <a:pt x="178057" y="2616204"/>
                </a:lnTo>
                <a:lnTo>
                  <a:pt x="172662" y="2619061"/>
                </a:lnTo>
                <a:lnTo>
                  <a:pt x="166949" y="2621600"/>
                </a:lnTo>
                <a:lnTo>
                  <a:pt x="161553" y="2623505"/>
                </a:lnTo>
                <a:lnTo>
                  <a:pt x="155840" y="2625409"/>
                </a:lnTo>
                <a:lnTo>
                  <a:pt x="150444" y="2626996"/>
                </a:lnTo>
                <a:lnTo>
                  <a:pt x="144414" y="2628266"/>
                </a:lnTo>
                <a:lnTo>
                  <a:pt x="139018" y="2628901"/>
                </a:lnTo>
                <a:lnTo>
                  <a:pt x="132988" y="2629853"/>
                </a:lnTo>
                <a:lnTo>
                  <a:pt x="127275" y="2630171"/>
                </a:lnTo>
                <a:lnTo>
                  <a:pt x="121244" y="2630488"/>
                </a:lnTo>
                <a:lnTo>
                  <a:pt x="115214" y="2630171"/>
                </a:lnTo>
                <a:lnTo>
                  <a:pt x="109818" y="2629853"/>
                </a:lnTo>
                <a:lnTo>
                  <a:pt x="103787" y="2628901"/>
                </a:lnTo>
                <a:lnTo>
                  <a:pt x="98074" y="2628266"/>
                </a:lnTo>
                <a:lnTo>
                  <a:pt x="92361" y="2626996"/>
                </a:lnTo>
                <a:lnTo>
                  <a:pt x="86648" y="2625409"/>
                </a:lnTo>
                <a:lnTo>
                  <a:pt x="80935" y="2623505"/>
                </a:lnTo>
                <a:lnTo>
                  <a:pt x="75540" y="2621600"/>
                </a:lnTo>
                <a:lnTo>
                  <a:pt x="70144" y="2619061"/>
                </a:lnTo>
                <a:lnTo>
                  <a:pt x="64748" y="2616204"/>
                </a:lnTo>
                <a:lnTo>
                  <a:pt x="59670" y="2613665"/>
                </a:lnTo>
                <a:lnTo>
                  <a:pt x="54592" y="2610490"/>
                </a:lnTo>
                <a:lnTo>
                  <a:pt x="49513" y="2606999"/>
                </a:lnTo>
                <a:lnTo>
                  <a:pt x="44752" y="2602872"/>
                </a:lnTo>
                <a:lnTo>
                  <a:pt x="39992" y="2599063"/>
                </a:lnTo>
                <a:lnTo>
                  <a:pt x="35231" y="2594619"/>
                </a:lnTo>
                <a:lnTo>
                  <a:pt x="31105" y="2590175"/>
                </a:lnTo>
                <a:lnTo>
                  <a:pt x="26978" y="2585731"/>
                </a:lnTo>
                <a:lnTo>
                  <a:pt x="23170" y="2580335"/>
                </a:lnTo>
                <a:lnTo>
                  <a:pt x="19996" y="2575574"/>
                </a:lnTo>
                <a:lnTo>
                  <a:pt x="16822" y="2570495"/>
                </a:lnTo>
                <a:lnTo>
                  <a:pt x="13648" y="2565099"/>
                </a:lnTo>
                <a:lnTo>
                  <a:pt x="10791" y="2560020"/>
                </a:lnTo>
                <a:lnTo>
                  <a:pt x="8570" y="2554307"/>
                </a:lnTo>
                <a:lnTo>
                  <a:pt x="6665" y="2548910"/>
                </a:lnTo>
                <a:lnTo>
                  <a:pt x="5078" y="2543514"/>
                </a:lnTo>
                <a:lnTo>
                  <a:pt x="3491" y="2537483"/>
                </a:lnTo>
                <a:lnTo>
                  <a:pt x="2222" y="2532087"/>
                </a:lnTo>
                <a:lnTo>
                  <a:pt x="952" y="2526056"/>
                </a:lnTo>
                <a:lnTo>
                  <a:pt x="318" y="2520660"/>
                </a:lnTo>
                <a:lnTo>
                  <a:pt x="0" y="2514629"/>
                </a:lnTo>
                <a:lnTo>
                  <a:pt x="0" y="2508598"/>
                </a:lnTo>
                <a:lnTo>
                  <a:pt x="0" y="2502884"/>
                </a:lnTo>
                <a:lnTo>
                  <a:pt x="318" y="2497170"/>
                </a:lnTo>
                <a:lnTo>
                  <a:pt x="952" y="2491457"/>
                </a:lnTo>
                <a:lnTo>
                  <a:pt x="2222" y="2485426"/>
                </a:lnTo>
                <a:lnTo>
                  <a:pt x="3491" y="2480029"/>
                </a:lnTo>
                <a:lnTo>
                  <a:pt x="5078" y="2473998"/>
                </a:lnTo>
                <a:lnTo>
                  <a:pt x="6665" y="2468285"/>
                </a:lnTo>
                <a:lnTo>
                  <a:pt x="8570" y="2462889"/>
                </a:lnTo>
                <a:lnTo>
                  <a:pt x="10791" y="2457492"/>
                </a:lnTo>
                <a:lnTo>
                  <a:pt x="13648" y="2452414"/>
                </a:lnTo>
                <a:lnTo>
                  <a:pt x="16822" y="2446700"/>
                </a:lnTo>
                <a:lnTo>
                  <a:pt x="19996" y="2441621"/>
                </a:lnTo>
                <a:lnTo>
                  <a:pt x="23487" y="2436860"/>
                </a:lnTo>
                <a:lnTo>
                  <a:pt x="26978" y="2431781"/>
                </a:lnTo>
                <a:lnTo>
                  <a:pt x="31105" y="2427337"/>
                </a:lnTo>
                <a:lnTo>
                  <a:pt x="35231" y="2422576"/>
                </a:lnTo>
                <a:lnTo>
                  <a:pt x="1457784" y="1000202"/>
                </a:lnTo>
                <a:lnTo>
                  <a:pt x="1462227" y="995758"/>
                </a:lnTo>
                <a:lnTo>
                  <a:pt x="1466988" y="991631"/>
                </a:lnTo>
                <a:lnTo>
                  <a:pt x="1471749" y="987822"/>
                </a:lnTo>
                <a:lnTo>
                  <a:pt x="1476827" y="984330"/>
                </a:lnTo>
                <a:lnTo>
                  <a:pt x="1481906" y="981156"/>
                </a:lnTo>
                <a:lnTo>
                  <a:pt x="1486984" y="978617"/>
                </a:lnTo>
                <a:lnTo>
                  <a:pt x="1492697" y="975760"/>
                </a:lnTo>
                <a:lnTo>
                  <a:pt x="1498093" y="973221"/>
                </a:lnTo>
                <a:lnTo>
                  <a:pt x="1503488" y="971316"/>
                </a:lnTo>
                <a:lnTo>
                  <a:pt x="1509202" y="969411"/>
                </a:lnTo>
                <a:lnTo>
                  <a:pt x="1514597" y="967824"/>
                </a:lnTo>
                <a:lnTo>
                  <a:pt x="1520628" y="966555"/>
                </a:lnTo>
                <a:lnTo>
                  <a:pt x="1526023" y="965602"/>
                </a:lnTo>
                <a:lnTo>
                  <a:pt x="1532054" y="964968"/>
                </a:lnTo>
                <a:lnTo>
                  <a:pt x="1537767" y="964650"/>
                </a:lnTo>
                <a:lnTo>
                  <a:pt x="1543797" y="964333"/>
                </a:lnTo>
                <a:lnTo>
                  <a:pt x="1549828" y="964650"/>
                </a:lnTo>
                <a:lnTo>
                  <a:pt x="1555223" y="964968"/>
                </a:lnTo>
                <a:lnTo>
                  <a:pt x="1561254" y="965602"/>
                </a:lnTo>
                <a:lnTo>
                  <a:pt x="1566967" y="966555"/>
                </a:lnTo>
                <a:lnTo>
                  <a:pt x="1572680" y="967824"/>
                </a:lnTo>
                <a:lnTo>
                  <a:pt x="1578393" y="969411"/>
                </a:lnTo>
                <a:lnTo>
                  <a:pt x="1584106" y="971316"/>
                </a:lnTo>
                <a:lnTo>
                  <a:pt x="1589502" y="973221"/>
                </a:lnTo>
                <a:lnTo>
                  <a:pt x="1595215" y="975760"/>
                </a:lnTo>
                <a:lnTo>
                  <a:pt x="1600293" y="978617"/>
                </a:lnTo>
                <a:lnTo>
                  <a:pt x="1605371" y="981156"/>
                </a:lnTo>
                <a:lnTo>
                  <a:pt x="1610450" y="984330"/>
                </a:lnTo>
                <a:lnTo>
                  <a:pt x="1615528" y="987822"/>
                </a:lnTo>
                <a:lnTo>
                  <a:pt x="1620289" y="991631"/>
                </a:lnTo>
                <a:lnTo>
                  <a:pt x="1625050" y="995758"/>
                </a:lnTo>
                <a:lnTo>
                  <a:pt x="1629811" y="1000202"/>
                </a:lnTo>
                <a:lnTo>
                  <a:pt x="2103678" y="1474115"/>
                </a:lnTo>
                <a:lnTo>
                  <a:pt x="3334526" y="243464"/>
                </a:lnTo>
                <a:lnTo>
                  <a:pt x="3038399" y="243464"/>
                </a:lnTo>
                <a:lnTo>
                  <a:pt x="3032368" y="242829"/>
                </a:lnTo>
                <a:lnTo>
                  <a:pt x="3026338" y="242512"/>
                </a:lnTo>
                <a:lnTo>
                  <a:pt x="3019990" y="241877"/>
                </a:lnTo>
                <a:lnTo>
                  <a:pt x="3013959" y="240607"/>
                </a:lnTo>
                <a:lnTo>
                  <a:pt x="3008246" y="239338"/>
                </a:lnTo>
                <a:lnTo>
                  <a:pt x="3002216" y="237750"/>
                </a:lnTo>
                <a:lnTo>
                  <a:pt x="2996820" y="235846"/>
                </a:lnTo>
                <a:lnTo>
                  <a:pt x="2991107" y="233624"/>
                </a:lnTo>
                <a:lnTo>
                  <a:pt x="2985711" y="231085"/>
                </a:lnTo>
                <a:lnTo>
                  <a:pt x="2980633" y="228228"/>
                </a:lnTo>
                <a:lnTo>
                  <a:pt x="2975555" y="225688"/>
                </a:lnTo>
                <a:lnTo>
                  <a:pt x="2970794" y="222514"/>
                </a:lnTo>
                <a:lnTo>
                  <a:pt x="2966033" y="219022"/>
                </a:lnTo>
                <a:lnTo>
                  <a:pt x="2961272" y="215213"/>
                </a:lnTo>
                <a:lnTo>
                  <a:pt x="2956829" y="211404"/>
                </a:lnTo>
                <a:lnTo>
                  <a:pt x="2952703" y="207595"/>
                </a:lnTo>
                <a:lnTo>
                  <a:pt x="2948576" y="203151"/>
                </a:lnTo>
                <a:lnTo>
                  <a:pt x="2944768" y="198707"/>
                </a:lnTo>
                <a:lnTo>
                  <a:pt x="2941276" y="194581"/>
                </a:lnTo>
                <a:lnTo>
                  <a:pt x="2937468" y="189820"/>
                </a:lnTo>
                <a:lnTo>
                  <a:pt x="2934294" y="184423"/>
                </a:lnTo>
                <a:lnTo>
                  <a:pt x="2931755" y="179345"/>
                </a:lnTo>
                <a:lnTo>
                  <a:pt x="2928898" y="174266"/>
                </a:lnTo>
                <a:lnTo>
                  <a:pt x="2926676" y="168870"/>
                </a:lnTo>
                <a:lnTo>
                  <a:pt x="2924137" y="163156"/>
                </a:lnTo>
                <a:lnTo>
                  <a:pt x="2922550" y="157760"/>
                </a:lnTo>
                <a:lnTo>
                  <a:pt x="2920646" y="151729"/>
                </a:lnTo>
                <a:lnTo>
                  <a:pt x="2919376" y="146015"/>
                </a:lnTo>
                <a:lnTo>
                  <a:pt x="2918424" y="139984"/>
                </a:lnTo>
                <a:lnTo>
                  <a:pt x="2917472" y="133953"/>
                </a:lnTo>
                <a:lnTo>
                  <a:pt x="2917155" y="127922"/>
                </a:lnTo>
                <a:lnTo>
                  <a:pt x="2917155" y="121573"/>
                </a:lnTo>
                <a:lnTo>
                  <a:pt x="2917155" y="115225"/>
                </a:lnTo>
                <a:lnTo>
                  <a:pt x="2917472" y="109194"/>
                </a:lnTo>
                <a:lnTo>
                  <a:pt x="2918424" y="102845"/>
                </a:lnTo>
                <a:lnTo>
                  <a:pt x="2919376" y="97132"/>
                </a:lnTo>
                <a:lnTo>
                  <a:pt x="2920646" y="91101"/>
                </a:lnTo>
                <a:lnTo>
                  <a:pt x="2922550" y="85070"/>
                </a:lnTo>
                <a:lnTo>
                  <a:pt x="2924137" y="79674"/>
                </a:lnTo>
                <a:lnTo>
                  <a:pt x="2926676" y="74277"/>
                </a:lnTo>
                <a:lnTo>
                  <a:pt x="2928898" y="68564"/>
                </a:lnTo>
                <a:lnTo>
                  <a:pt x="2931755" y="63485"/>
                </a:lnTo>
                <a:lnTo>
                  <a:pt x="2934294" y="58406"/>
                </a:lnTo>
                <a:lnTo>
                  <a:pt x="2937468" y="53645"/>
                </a:lnTo>
                <a:lnTo>
                  <a:pt x="2941276" y="48883"/>
                </a:lnTo>
                <a:lnTo>
                  <a:pt x="2944768" y="44122"/>
                </a:lnTo>
                <a:lnTo>
                  <a:pt x="2948576" y="39678"/>
                </a:lnTo>
                <a:lnTo>
                  <a:pt x="2952703" y="35552"/>
                </a:lnTo>
                <a:lnTo>
                  <a:pt x="2956829" y="31425"/>
                </a:lnTo>
                <a:lnTo>
                  <a:pt x="2961272" y="27616"/>
                </a:lnTo>
                <a:lnTo>
                  <a:pt x="2966033" y="24124"/>
                </a:lnTo>
                <a:lnTo>
                  <a:pt x="2970794" y="20633"/>
                </a:lnTo>
                <a:lnTo>
                  <a:pt x="2975555" y="17459"/>
                </a:lnTo>
                <a:lnTo>
                  <a:pt x="2980633" y="14602"/>
                </a:lnTo>
                <a:lnTo>
                  <a:pt x="2985711" y="11745"/>
                </a:lnTo>
                <a:lnTo>
                  <a:pt x="2991107" y="9523"/>
                </a:lnTo>
                <a:lnTo>
                  <a:pt x="2996820" y="6984"/>
                </a:lnTo>
                <a:lnTo>
                  <a:pt x="3002216" y="5397"/>
                </a:lnTo>
                <a:lnTo>
                  <a:pt x="3008246" y="3492"/>
                </a:lnTo>
                <a:lnTo>
                  <a:pt x="3013959" y="2222"/>
                </a:lnTo>
                <a:lnTo>
                  <a:pt x="3019990" y="1270"/>
                </a:lnTo>
                <a:lnTo>
                  <a:pt x="3026338" y="318"/>
                </a:lnTo>
                <a:lnTo>
                  <a:pt x="3032368" y="0"/>
                </a:lnTo>
                <a:close/>
              </a:path>
            </a:pathLst>
          </a:custGeom>
          <a:solidFill>
            <a:srgbClr val="0070C0"/>
          </a:solidFill>
          <a:ln>
            <a:noFill/>
          </a:ln>
        </p:spPr>
        <p:txBody>
          <a:bodyPr anchor="ctr">
            <a:scene3d>
              <a:camera prst="orthographicFront"/>
              <a:lightRig rig="threePt" dir="t"/>
            </a:scene3d>
            <a:sp3d>
              <a:contourClr>
                <a:srgbClr val="FFFFFF"/>
              </a:contourClr>
            </a:sp3d>
          </a:bodyPr>
          <a:lstStyle/>
          <a:p>
            <a:pPr algn="ctr">
              <a:defRPr/>
            </a:pPr>
            <a:endParaRPr lang="zh-CN" altLang="en-US" sz="2400" dirty="0">
              <a:ea typeface="微软雅黑" panose="020B0503020204020204" charset="-122"/>
            </a:endParaRPr>
          </a:p>
        </p:txBody>
      </p:sp>
      <p:sp>
        <p:nvSpPr>
          <p:cNvPr id="31" name="KSO_Shape"/>
          <p:cNvSpPr/>
          <p:nvPr/>
        </p:nvSpPr>
        <p:spPr bwMode="auto">
          <a:xfrm>
            <a:off x="6301428" y="2063316"/>
            <a:ext cx="796196" cy="546721"/>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2400" dirty="0">
              <a:ea typeface="微软雅黑" panose="020B0503020204020204" charset="-122"/>
            </a:endParaRPr>
          </a:p>
        </p:txBody>
      </p:sp>
      <p:sp>
        <p:nvSpPr>
          <p:cNvPr id="32" name="KSO_Shape"/>
          <p:cNvSpPr/>
          <p:nvPr/>
        </p:nvSpPr>
        <p:spPr bwMode="auto">
          <a:xfrm>
            <a:off x="7060957" y="3392333"/>
            <a:ext cx="697277" cy="690304"/>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rgbClr val="0070C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2400" dirty="0">
              <a:ea typeface="微软雅黑" panose="020B0503020204020204" charset="-122"/>
            </a:endParaRPr>
          </a:p>
        </p:txBody>
      </p:sp>
      <p:sp>
        <p:nvSpPr>
          <p:cNvPr id="33" name="KSO_Shape"/>
          <p:cNvSpPr/>
          <p:nvPr/>
        </p:nvSpPr>
        <p:spPr>
          <a:xfrm>
            <a:off x="6337935" y="4900846"/>
            <a:ext cx="640389" cy="640389"/>
          </a:xfrm>
          <a:custGeom>
            <a:avLst/>
            <a:gdLst>
              <a:gd name="connsiteX0" fmla="*/ 1063385 w 1944000"/>
              <a:gd name="connsiteY0" fmla="*/ 1082014 h 1944000"/>
              <a:gd name="connsiteX1" fmla="*/ 1093900 w 1944000"/>
              <a:gd name="connsiteY1" fmla="*/ 1089952 h 1944000"/>
              <a:gd name="connsiteX2" fmla="*/ 1121871 w 1944000"/>
              <a:gd name="connsiteY2" fmla="*/ 1097572 h 1944000"/>
              <a:gd name="connsiteX3" fmla="*/ 1146982 w 1944000"/>
              <a:gd name="connsiteY3" fmla="*/ 1104557 h 1944000"/>
              <a:gd name="connsiteX4" fmla="*/ 1169550 w 1944000"/>
              <a:gd name="connsiteY4" fmla="*/ 1111542 h 1944000"/>
              <a:gd name="connsiteX5" fmla="*/ 1188940 w 1944000"/>
              <a:gd name="connsiteY5" fmla="*/ 1118209 h 1944000"/>
              <a:gd name="connsiteX6" fmla="*/ 1205469 w 1944000"/>
              <a:gd name="connsiteY6" fmla="*/ 1124559 h 1944000"/>
              <a:gd name="connsiteX7" fmla="*/ 1212779 w 1944000"/>
              <a:gd name="connsiteY7" fmla="*/ 1127734 h 1944000"/>
              <a:gd name="connsiteX8" fmla="*/ 1219137 w 1944000"/>
              <a:gd name="connsiteY8" fmla="*/ 1130592 h 1944000"/>
              <a:gd name="connsiteX9" fmla="*/ 1225176 w 1944000"/>
              <a:gd name="connsiteY9" fmla="*/ 1133449 h 1944000"/>
              <a:gd name="connsiteX10" fmla="*/ 1230262 w 1944000"/>
              <a:gd name="connsiteY10" fmla="*/ 1136307 h 1944000"/>
              <a:gd name="connsiteX11" fmla="*/ 1238526 w 1944000"/>
              <a:gd name="connsiteY11" fmla="*/ 1141704 h 1944000"/>
              <a:gd name="connsiteX12" fmla="*/ 1245837 w 1944000"/>
              <a:gd name="connsiteY12" fmla="*/ 1146784 h 1944000"/>
              <a:gd name="connsiteX13" fmla="*/ 1253148 w 1944000"/>
              <a:gd name="connsiteY13" fmla="*/ 1152499 h 1944000"/>
              <a:gd name="connsiteX14" fmla="*/ 1259823 w 1944000"/>
              <a:gd name="connsiteY14" fmla="*/ 1158532 h 1944000"/>
              <a:gd name="connsiteX15" fmla="*/ 1265862 w 1944000"/>
              <a:gd name="connsiteY15" fmla="*/ 1164564 h 1944000"/>
              <a:gd name="connsiteX16" fmla="*/ 1271266 w 1944000"/>
              <a:gd name="connsiteY16" fmla="*/ 1170914 h 1944000"/>
              <a:gd name="connsiteX17" fmla="*/ 1276351 w 1944000"/>
              <a:gd name="connsiteY17" fmla="*/ 1177582 h 1944000"/>
              <a:gd name="connsiteX18" fmla="*/ 1280801 w 1944000"/>
              <a:gd name="connsiteY18" fmla="*/ 1184567 h 1944000"/>
              <a:gd name="connsiteX19" fmla="*/ 1284934 w 1944000"/>
              <a:gd name="connsiteY19" fmla="*/ 1191234 h 1944000"/>
              <a:gd name="connsiteX20" fmla="*/ 1288112 w 1944000"/>
              <a:gd name="connsiteY20" fmla="*/ 1198537 h 1944000"/>
              <a:gd name="connsiteX21" fmla="*/ 1291291 w 1944000"/>
              <a:gd name="connsiteY21" fmla="*/ 1206157 h 1944000"/>
              <a:gd name="connsiteX22" fmla="*/ 1293516 w 1944000"/>
              <a:gd name="connsiteY22" fmla="*/ 1214094 h 1944000"/>
              <a:gd name="connsiteX23" fmla="*/ 1295423 w 1944000"/>
              <a:gd name="connsiteY23" fmla="*/ 1222032 h 1944000"/>
              <a:gd name="connsiteX24" fmla="*/ 1296694 w 1944000"/>
              <a:gd name="connsiteY24" fmla="*/ 1230287 h 1944000"/>
              <a:gd name="connsiteX25" fmla="*/ 1297330 w 1944000"/>
              <a:gd name="connsiteY25" fmla="*/ 1238859 h 1944000"/>
              <a:gd name="connsiteX26" fmla="*/ 1297648 w 1944000"/>
              <a:gd name="connsiteY26" fmla="*/ 1247432 h 1944000"/>
              <a:gd name="connsiteX27" fmla="*/ 1297330 w 1944000"/>
              <a:gd name="connsiteY27" fmla="*/ 1257275 h 1944000"/>
              <a:gd name="connsiteX28" fmla="*/ 1296377 w 1944000"/>
              <a:gd name="connsiteY28" fmla="*/ 1266800 h 1944000"/>
              <a:gd name="connsiteX29" fmla="*/ 1295105 w 1944000"/>
              <a:gd name="connsiteY29" fmla="*/ 1276007 h 1944000"/>
              <a:gd name="connsiteX30" fmla="*/ 1292880 w 1944000"/>
              <a:gd name="connsiteY30" fmla="*/ 1285215 h 1944000"/>
              <a:gd name="connsiteX31" fmla="*/ 1290019 w 1944000"/>
              <a:gd name="connsiteY31" fmla="*/ 1294422 h 1944000"/>
              <a:gd name="connsiteX32" fmla="*/ 1286841 w 1944000"/>
              <a:gd name="connsiteY32" fmla="*/ 1303312 h 1944000"/>
              <a:gd name="connsiteX33" fmla="*/ 1283344 w 1944000"/>
              <a:gd name="connsiteY33" fmla="*/ 1312202 h 1944000"/>
              <a:gd name="connsiteX34" fmla="*/ 1278576 w 1944000"/>
              <a:gd name="connsiteY34" fmla="*/ 1320775 h 1944000"/>
              <a:gd name="connsiteX35" fmla="*/ 1273808 w 1944000"/>
              <a:gd name="connsiteY35" fmla="*/ 1329347 h 1944000"/>
              <a:gd name="connsiteX36" fmla="*/ 1267769 w 1944000"/>
              <a:gd name="connsiteY36" fmla="*/ 1337602 h 1944000"/>
              <a:gd name="connsiteX37" fmla="*/ 1261412 w 1944000"/>
              <a:gd name="connsiteY37" fmla="*/ 1345857 h 1944000"/>
              <a:gd name="connsiteX38" fmla="*/ 1254737 w 1944000"/>
              <a:gd name="connsiteY38" fmla="*/ 1353795 h 1944000"/>
              <a:gd name="connsiteX39" fmla="*/ 1247426 w 1944000"/>
              <a:gd name="connsiteY39" fmla="*/ 1361732 h 1944000"/>
              <a:gd name="connsiteX40" fmla="*/ 1239162 w 1944000"/>
              <a:gd name="connsiteY40" fmla="*/ 1369670 h 1944000"/>
              <a:gd name="connsiteX41" fmla="*/ 1230580 w 1944000"/>
              <a:gd name="connsiteY41" fmla="*/ 1376655 h 1944000"/>
              <a:gd name="connsiteX42" fmla="*/ 1221362 w 1944000"/>
              <a:gd name="connsiteY42" fmla="*/ 1384275 h 1944000"/>
              <a:gd name="connsiteX43" fmla="*/ 1214051 w 1944000"/>
              <a:gd name="connsiteY43" fmla="*/ 1389672 h 1944000"/>
              <a:gd name="connsiteX44" fmla="*/ 1206422 w 1944000"/>
              <a:gd name="connsiteY44" fmla="*/ 1394435 h 1944000"/>
              <a:gd name="connsiteX45" fmla="*/ 1198476 w 1944000"/>
              <a:gd name="connsiteY45" fmla="*/ 1399515 h 1944000"/>
              <a:gd name="connsiteX46" fmla="*/ 1190211 w 1944000"/>
              <a:gd name="connsiteY46" fmla="*/ 1403960 h 1944000"/>
              <a:gd name="connsiteX47" fmla="*/ 1181311 w 1944000"/>
              <a:gd name="connsiteY47" fmla="*/ 1408087 h 1944000"/>
              <a:gd name="connsiteX48" fmla="*/ 1172411 w 1944000"/>
              <a:gd name="connsiteY48" fmla="*/ 1411897 h 1944000"/>
              <a:gd name="connsiteX49" fmla="*/ 1163193 w 1944000"/>
              <a:gd name="connsiteY49" fmla="*/ 1416025 h 1944000"/>
              <a:gd name="connsiteX50" fmla="*/ 1153340 w 1944000"/>
              <a:gd name="connsiteY50" fmla="*/ 1419517 h 1944000"/>
              <a:gd name="connsiteX51" fmla="*/ 1143486 w 1944000"/>
              <a:gd name="connsiteY51" fmla="*/ 1422692 h 1944000"/>
              <a:gd name="connsiteX52" fmla="*/ 1132997 w 1944000"/>
              <a:gd name="connsiteY52" fmla="*/ 1425867 h 1944000"/>
              <a:gd name="connsiteX53" fmla="*/ 1122189 w 1944000"/>
              <a:gd name="connsiteY53" fmla="*/ 1428407 h 1944000"/>
              <a:gd name="connsiteX54" fmla="*/ 1111064 w 1944000"/>
              <a:gd name="connsiteY54" fmla="*/ 1431265 h 1944000"/>
              <a:gd name="connsiteX55" fmla="*/ 1099621 w 1944000"/>
              <a:gd name="connsiteY55" fmla="*/ 1433487 h 1944000"/>
              <a:gd name="connsiteX56" fmla="*/ 1087860 w 1944000"/>
              <a:gd name="connsiteY56" fmla="*/ 1435392 h 1944000"/>
              <a:gd name="connsiteX57" fmla="*/ 1075782 w 1944000"/>
              <a:gd name="connsiteY57" fmla="*/ 1436980 h 1944000"/>
              <a:gd name="connsiteX58" fmla="*/ 1063385 w 1944000"/>
              <a:gd name="connsiteY58" fmla="*/ 1438567 h 1944000"/>
              <a:gd name="connsiteX59" fmla="*/ 880616 w 1944000"/>
              <a:gd name="connsiteY59" fmla="*/ 505752 h 1944000"/>
              <a:gd name="connsiteX60" fmla="*/ 880616 w 1944000"/>
              <a:gd name="connsiteY60" fmla="*/ 814362 h 1944000"/>
              <a:gd name="connsiteX61" fmla="*/ 847241 w 1944000"/>
              <a:gd name="connsiteY61" fmla="*/ 805789 h 1944000"/>
              <a:gd name="connsiteX62" fmla="*/ 820223 w 1944000"/>
              <a:gd name="connsiteY62" fmla="*/ 798804 h 1944000"/>
              <a:gd name="connsiteX63" fmla="*/ 799879 w 1944000"/>
              <a:gd name="connsiteY63" fmla="*/ 793089 h 1944000"/>
              <a:gd name="connsiteX64" fmla="*/ 785894 w 1944000"/>
              <a:gd name="connsiteY64" fmla="*/ 788327 h 1944000"/>
              <a:gd name="connsiteX65" fmla="*/ 771590 w 1944000"/>
              <a:gd name="connsiteY65" fmla="*/ 782929 h 1944000"/>
              <a:gd name="connsiteX66" fmla="*/ 757922 w 1944000"/>
              <a:gd name="connsiteY66" fmla="*/ 776897 h 1944000"/>
              <a:gd name="connsiteX67" fmla="*/ 745843 w 1944000"/>
              <a:gd name="connsiteY67" fmla="*/ 770229 h 1944000"/>
              <a:gd name="connsiteX68" fmla="*/ 739804 w 1944000"/>
              <a:gd name="connsiteY68" fmla="*/ 767054 h 1944000"/>
              <a:gd name="connsiteX69" fmla="*/ 734400 w 1944000"/>
              <a:gd name="connsiteY69" fmla="*/ 763879 h 1944000"/>
              <a:gd name="connsiteX70" fmla="*/ 728679 w 1944000"/>
              <a:gd name="connsiteY70" fmla="*/ 760069 h 1944000"/>
              <a:gd name="connsiteX71" fmla="*/ 723593 w 1944000"/>
              <a:gd name="connsiteY71" fmla="*/ 756577 h 1944000"/>
              <a:gd name="connsiteX72" fmla="*/ 718825 w 1944000"/>
              <a:gd name="connsiteY72" fmla="*/ 752767 h 1944000"/>
              <a:gd name="connsiteX73" fmla="*/ 714057 w 1944000"/>
              <a:gd name="connsiteY73" fmla="*/ 749274 h 1944000"/>
              <a:gd name="connsiteX74" fmla="*/ 709925 w 1944000"/>
              <a:gd name="connsiteY74" fmla="*/ 745464 h 1944000"/>
              <a:gd name="connsiteX75" fmla="*/ 705475 w 1944000"/>
              <a:gd name="connsiteY75" fmla="*/ 741337 h 1944000"/>
              <a:gd name="connsiteX76" fmla="*/ 701979 w 1944000"/>
              <a:gd name="connsiteY76" fmla="*/ 737209 h 1944000"/>
              <a:gd name="connsiteX77" fmla="*/ 698164 w 1944000"/>
              <a:gd name="connsiteY77" fmla="*/ 733082 h 1944000"/>
              <a:gd name="connsiteX78" fmla="*/ 694668 w 1944000"/>
              <a:gd name="connsiteY78" fmla="*/ 728954 h 1944000"/>
              <a:gd name="connsiteX79" fmla="*/ 691807 w 1944000"/>
              <a:gd name="connsiteY79" fmla="*/ 724827 h 1944000"/>
              <a:gd name="connsiteX80" fmla="*/ 688629 w 1944000"/>
              <a:gd name="connsiteY80" fmla="*/ 720699 h 1944000"/>
              <a:gd name="connsiteX81" fmla="*/ 686086 w 1944000"/>
              <a:gd name="connsiteY81" fmla="*/ 716254 h 1944000"/>
              <a:gd name="connsiteX82" fmla="*/ 683543 w 1944000"/>
              <a:gd name="connsiteY82" fmla="*/ 712127 h 1944000"/>
              <a:gd name="connsiteX83" fmla="*/ 681000 w 1944000"/>
              <a:gd name="connsiteY83" fmla="*/ 707682 h 1944000"/>
              <a:gd name="connsiteX84" fmla="*/ 679093 w 1944000"/>
              <a:gd name="connsiteY84" fmla="*/ 703237 h 1944000"/>
              <a:gd name="connsiteX85" fmla="*/ 677186 w 1944000"/>
              <a:gd name="connsiteY85" fmla="*/ 698474 h 1944000"/>
              <a:gd name="connsiteX86" fmla="*/ 675596 w 1944000"/>
              <a:gd name="connsiteY86" fmla="*/ 694347 h 1944000"/>
              <a:gd name="connsiteX87" fmla="*/ 674325 w 1944000"/>
              <a:gd name="connsiteY87" fmla="*/ 689584 h 1944000"/>
              <a:gd name="connsiteX88" fmla="*/ 673053 w 1944000"/>
              <a:gd name="connsiteY88" fmla="*/ 684822 h 1944000"/>
              <a:gd name="connsiteX89" fmla="*/ 671782 w 1944000"/>
              <a:gd name="connsiteY89" fmla="*/ 680059 h 1944000"/>
              <a:gd name="connsiteX90" fmla="*/ 671146 w 1944000"/>
              <a:gd name="connsiteY90" fmla="*/ 675297 h 1944000"/>
              <a:gd name="connsiteX91" fmla="*/ 670511 w 1944000"/>
              <a:gd name="connsiteY91" fmla="*/ 670217 h 1944000"/>
              <a:gd name="connsiteX92" fmla="*/ 670193 w 1944000"/>
              <a:gd name="connsiteY92" fmla="*/ 665137 h 1944000"/>
              <a:gd name="connsiteX93" fmla="*/ 670193 w 1944000"/>
              <a:gd name="connsiteY93" fmla="*/ 660374 h 1944000"/>
              <a:gd name="connsiteX94" fmla="*/ 670511 w 1944000"/>
              <a:gd name="connsiteY94" fmla="*/ 652437 h 1944000"/>
              <a:gd name="connsiteX95" fmla="*/ 671146 w 1944000"/>
              <a:gd name="connsiteY95" fmla="*/ 644499 h 1944000"/>
              <a:gd name="connsiteX96" fmla="*/ 672736 w 1944000"/>
              <a:gd name="connsiteY96" fmla="*/ 636879 h 1944000"/>
              <a:gd name="connsiteX97" fmla="*/ 674643 w 1944000"/>
              <a:gd name="connsiteY97" fmla="*/ 629259 h 1944000"/>
              <a:gd name="connsiteX98" fmla="*/ 676868 w 1944000"/>
              <a:gd name="connsiteY98" fmla="*/ 622274 h 1944000"/>
              <a:gd name="connsiteX99" fmla="*/ 679728 w 1944000"/>
              <a:gd name="connsiteY99" fmla="*/ 614972 h 1944000"/>
              <a:gd name="connsiteX100" fmla="*/ 683225 w 1944000"/>
              <a:gd name="connsiteY100" fmla="*/ 607669 h 1944000"/>
              <a:gd name="connsiteX101" fmla="*/ 687039 w 1944000"/>
              <a:gd name="connsiteY101" fmla="*/ 600684 h 1944000"/>
              <a:gd name="connsiteX102" fmla="*/ 691807 w 1944000"/>
              <a:gd name="connsiteY102" fmla="*/ 593699 h 1944000"/>
              <a:gd name="connsiteX103" fmla="*/ 696575 w 1944000"/>
              <a:gd name="connsiteY103" fmla="*/ 587349 h 1944000"/>
              <a:gd name="connsiteX104" fmla="*/ 702297 w 1944000"/>
              <a:gd name="connsiteY104" fmla="*/ 580682 h 1944000"/>
              <a:gd name="connsiteX105" fmla="*/ 708336 w 1944000"/>
              <a:gd name="connsiteY105" fmla="*/ 574014 h 1944000"/>
              <a:gd name="connsiteX106" fmla="*/ 714693 w 1944000"/>
              <a:gd name="connsiteY106" fmla="*/ 567664 h 1944000"/>
              <a:gd name="connsiteX107" fmla="*/ 722004 w 1944000"/>
              <a:gd name="connsiteY107" fmla="*/ 561632 h 1944000"/>
              <a:gd name="connsiteX108" fmla="*/ 729632 w 1944000"/>
              <a:gd name="connsiteY108" fmla="*/ 555282 h 1944000"/>
              <a:gd name="connsiteX109" fmla="*/ 737897 w 1944000"/>
              <a:gd name="connsiteY109" fmla="*/ 549249 h 1944000"/>
              <a:gd name="connsiteX110" fmla="*/ 743936 w 1944000"/>
              <a:gd name="connsiteY110" fmla="*/ 545122 h 1944000"/>
              <a:gd name="connsiteX111" fmla="*/ 750293 w 1944000"/>
              <a:gd name="connsiteY111" fmla="*/ 540994 h 1944000"/>
              <a:gd name="connsiteX112" fmla="*/ 757286 w 1944000"/>
              <a:gd name="connsiteY112" fmla="*/ 537502 h 1944000"/>
              <a:gd name="connsiteX113" fmla="*/ 764597 w 1944000"/>
              <a:gd name="connsiteY113" fmla="*/ 533692 h 1944000"/>
              <a:gd name="connsiteX114" fmla="*/ 772544 w 1944000"/>
              <a:gd name="connsiteY114" fmla="*/ 530517 h 1944000"/>
              <a:gd name="connsiteX115" fmla="*/ 780490 w 1944000"/>
              <a:gd name="connsiteY115" fmla="*/ 527342 h 1944000"/>
              <a:gd name="connsiteX116" fmla="*/ 789072 w 1944000"/>
              <a:gd name="connsiteY116" fmla="*/ 524167 h 1944000"/>
              <a:gd name="connsiteX117" fmla="*/ 797654 w 1944000"/>
              <a:gd name="connsiteY117" fmla="*/ 521627 h 1944000"/>
              <a:gd name="connsiteX118" fmla="*/ 806872 w 1944000"/>
              <a:gd name="connsiteY118" fmla="*/ 519087 h 1944000"/>
              <a:gd name="connsiteX119" fmla="*/ 816408 w 1944000"/>
              <a:gd name="connsiteY119" fmla="*/ 516229 h 1944000"/>
              <a:gd name="connsiteX120" fmla="*/ 825944 w 1944000"/>
              <a:gd name="connsiteY120" fmla="*/ 514324 h 1944000"/>
              <a:gd name="connsiteX121" fmla="*/ 836116 w 1944000"/>
              <a:gd name="connsiteY121" fmla="*/ 512102 h 1944000"/>
              <a:gd name="connsiteX122" fmla="*/ 846923 w 1944000"/>
              <a:gd name="connsiteY122" fmla="*/ 510514 h 1944000"/>
              <a:gd name="connsiteX123" fmla="*/ 858048 w 1944000"/>
              <a:gd name="connsiteY123" fmla="*/ 508927 h 1944000"/>
              <a:gd name="connsiteX124" fmla="*/ 869173 w 1944000"/>
              <a:gd name="connsiteY124" fmla="*/ 507022 h 1944000"/>
              <a:gd name="connsiteX125" fmla="*/ 880616 w 1944000"/>
              <a:gd name="connsiteY125" fmla="*/ 217144 h 1944000"/>
              <a:gd name="connsiteX126" fmla="*/ 880616 w 1944000"/>
              <a:gd name="connsiteY126" fmla="*/ 333984 h 1944000"/>
              <a:gd name="connsiteX127" fmla="*/ 863451 w 1944000"/>
              <a:gd name="connsiteY127" fmla="*/ 335254 h 1944000"/>
              <a:gd name="connsiteX128" fmla="*/ 846287 w 1944000"/>
              <a:gd name="connsiteY128" fmla="*/ 337159 h 1944000"/>
              <a:gd name="connsiteX129" fmla="*/ 829440 w 1944000"/>
              <a:gd name="connsiteY129" fmla="*/ 339382 h 1944000"/>
              <a:gd name="connsiteX130" fmla="*/ 812912 w 1944000"/>
              <a:gd name="connsiteY130" fmla="*/ 341922 h 1944000"/>
              <a:gd name="connsiteX131" fmla="*/ 796701 w 1944000"/>
              <a:gd name="connsiteY131" fmla="*/ 344779 h 1944000"/>
              <a:gd name="connsiteX132" fmla="*/ 780490 w 1944000"/>
              <a:gd name="connsiteY132" fmla="*/ 347954 h 1944000"/>
              <a:gd name="connsiteX133" fmla="*/ 764279 w 1944000"/>
              <a:gd name="connsiteY133" fmla="*/ 351764 h 1944000"/>
              <a:gd name="connsiteX134" fmla="*/ 748386 w 1944000"/>
              <a:gd name="connsiteY134" fmla="*/ 355892 h 1944000"/>
              <a:gd name="connsiteX135" fmla="*/ 726136 w 1944000"/>
              <a:gd name="connsiteY135" fmla="*/ 362242 h 1944000"/>
              <a:gd name="connsiteX136" fmla="*/ 704839 w 1944000"/>
              <a:gd name="connsiteY136" fmla="*/ 368909 h 1944000"/>
              <a:gd name="connsiteX137" fmla="*/ 684814 w 1944000"/>
              <a:gd name="connsiteY137" fmla="*/ 375894 h 1944000"/>
              <a:gd name="connsiteX138" fmla="*/ 666061 w 1944000"/>
              <a:gd name="connsiteY138" fmla="*/ 383197 h 1944000"/>
              <a:gd name="connsiteX139" fmla="*/ 657160 w 1944000"/>
              <a:gd name="connsiteY139" fmla="*/ 387324 h 1944000"/>
              <a:gd name="connsiteX140" fmla="*/ 648260 w 1944000"/>
              <a:gd name="connsiteY140" fmla="*/ 391134 h 1944000"/>
              <a:gd name="connsiteX141" fmla="*/ 639996 w 1944000"/>
              <a:gd name="connsiteY141" fmla="*/ 395262 h 1944000"/>
              <a:gd name="connsiteX142" fmla="*/ 632050 w 1944000"/>
              <a:gd name="connsiteY142" fmla="*/ 399072 h 1944000"/>
              <a:gd name="connsiteX143" fmla="*/ 624103 w 1944000"/>
              <a:gd name="connsiteY143" fmla="*/ 403517 h 1944000"/>
              <a:gd name="connsiteX144" fmla="*/ 616792 w 1944000"/>
              <a:gd name="connsiteY144" fmla="*/ 407644 h 1944000"/>
              <a:gd name="connsiteX145" fmla="*/ 609481 w 1944000"/>
              <a:gd name="connsiteY145" fmla="*/ 412089 h 1944000"/>
              <a:gd name="connsiteX146" fmla="*/ 602806 w 1944000"/>
              <a:gd name="connsiteY146" fmla="*/ 416534 h 1944000"/>
              <a:gd name="connsiteX147" fmla="*/ 593906 w 1944000"/>
              <a:gd name="connsiteY147" fmla="*/ 422567 h 1944000"/>
              <a:gd name="connsiteX148" fmla="*/ 585642 w 1944000"/>
              <a:gd name="connsiteY148" fmla="*/ 428282 h 1944000"/>
              <a:gd name="connsiteX149" fmla="*/ 577060 w 1944000"/>
              <a:gd name="connsiteY149" fmla="*/ 434632 h 1944000"/>
              <a:gd name="connsiteX150" fmla="*/ 569113 w 1944000"/>
              <a:gd name="connsiteY150" fmla="*/ 440982 h 1944000"/>
              <a:gd name="connsiteX151" fmla="*/ 561167 w 1944000"/>
              <a:gd name="connsiteY151" fmla="*/ 447967 h 1944000"/>
              <a:gd name="connsiteX152" fmla="*/ 553538 w 1944000"/>
              <a:gd name="connsiteY152" fmla="*/ 454317 h 1944000"/>
              <a:gd name="connsiteX153" fmla="*/ 545910 w 1944000"/>
              <a:gd name="connsiteY153" fmla="*/ 461302 h 1944000"/>
              <a:gd name="connsiteX154" fmla="*/ 538917 w 1944000"/>
              <a:gd name="connsiteY154" fmla="*/ 468604 h 1944000"/>
              <a:gd name="connsiteX155" fmla="*/ 532241 w 1944000"/>
              <a:gd name="connsiteY155" fmla="*/ 475907 h 1944000"/>
              <a:gd name="connsiteX156" fmla="*/ 525249 w 1944000"/>
              <a:gd name="connsiteY156" fmla="*/ 483527 h 1944000"/>
              <a:gd name="connsiteX157" fmla="*/ 518891 w 1944000"/>
              <a:gd name="connsiteY157" fmla="*/ 491464 h 1944000"/>
              <a:gd name="connsiteX158" fmla="*/ 512534 w 1944000"/>
              <a:gd name="connsiteY158" fmla="*/ 499402 h 1944000"/>
              <a:gd name="connsiteX159" fmla="*/ 506813 w 1944000"/>
              <a:gd name="connsiteY159" fmla="*/ 507022 h 1944000"/>
              <a:gd name="connsiteX160" fmla="*/ 501091 w 1944000"/>
              <a:gd name="connsiteY160" fmla="*/ 515277 h 1944000"/>
              <a:gd name="connsiteX161" fmla="*/ 495370 w 1944000"/>
              <a:gd name="connsiteY161" fmla="*/ 523849 h 1944000"/>
              <a:gd name="connsiteX162" fmla="*/ 490284 w 1944000"/>
              <a:gd name="connsiteY162" fmla="*/ 532422 h 1944000"/>
              <a:gd name="connsiteX163" fmla="*/ 485198 w 1944000"/>
              <a:gd name="connsiteY163" fmla="*/ 541312 h 1944000"/>
              <a:gd name="connsiteX164" fmla="*/ 480430 w 1944000"/>
              <a:gd name="connsiteY164" fmla="*/ 550202 h 1944000"/>
              <a:gd name="connsiteX165" fmla="*/ 475980 w 1944000"/>
              <a:gd name="connsiteY165" fmla="*/ 559092 h 1944000"/>
              <a:gd name="connsiteX166" fmla="*/ 472166 w 1944000"/>
              <a:gd name="connsiteY166" fmla="*/ 568299 h 1944000"/>
              <a:gd name="connsiteX167" fmla="*/ 468352 w 1944000"/>
              <a:gd name="connsiteY167" fmla="*/ 577507 h 1944000"/>
              <a:gd name="connsiteX168" fmla="*/ 464855 w 1944000"/>
              <a:gd name="connsiteY168" fmla="*/ 586714 h 1944000"/>
              <a:gd name="connsiteX169" fmla="*/ 461994 w 1944000"/>
              <a:gd name="connsiteY169" fmla="*/ 596239 h 1944000"/>
              <a:gd name="connsiteX170" fmla="*/ 459134 w 1944000"/>
              <a:gd name="connsiteY170" fmla="*/ 605764 h 1944000"/>
              <a:gd name="connsiteX171" fmla="*/ 456591 w 1944000"/>
              <a:gd name="connsiteY171" fmla="*/ 615289 h 1944000"/>
              <a:gd name="connsiteX172" fmla="*/ 454684 w 1944000"/>
              <a:gd name="connsiteY172" fmla="*/ 624814 h 1944000"/>
              <a:gd name="connsiteX173" fmla="*/ 453094 w 1944000"/>
              <a:gd name="connsiteY173" fmla="*/ 634657 h 1944000"/>
              <a:gd name="connsiteX174" fmla="*/ 451187 w 1944000"/>
              <a:gd name="connsiteY174" fmla="*/ 644182 h 1944000"/>
              <a:gd name="connsiteX175" fmla="*/ 450234 w 1944000"/>
              <a:gd name="connsiteY175" fmla="*/ 654024 h 1944000"/>
              <a:gd name="connsiteX176" fmla="*/ 449280 w 1944000"/>
              <a:gd name="connsiteY176" fmla="*/ 664184 h 1944000"/>
              <a:gd name="connsiteX177" fmla="*/ 448962 w 1944000"/>
              <a:gd name="connsiteY177" fmla="*/ 674344 h 1944000"/>
              <a:gd name="connsiteX178" fmla="*/ 448644 w 1944000"/>
              <a:gd name="connsiteY178" fmla="*/ 684822 h 1944000"/>
              <a:gd name="connsiteX179" fmla="*/ 448962 w 1944000"/>
              <a:gd name="connsiteY179" fmla="*/ 695934 h 1944000"/>
              <a:gd name="connsiteX180" fmla="*/ 449598 w 1944000"/>
              <a:gd name="connsiteY180" fmla="*/ 706729 h 1944000"/>
              <a:gd name="connsiteX181" fmla="*/ 450552 w 1944000"/>
              <a:gd name="connsiteY181" fmla="*/ 717842 h 1944000"/>
              <a:gd name="connsiteX182" fmla="*/ 452141 w 1944000"/>
              <a:gd name="connsiteY182" fmla="*/ 728637 h 1944000"/>
              <a:gd name="connsiteX183" fmla="*/ 453730 w 1944000"/>
              <a:gd name="connsiteY183" fmla="*/ 739432 h 1944000"/>
              <a:gd name="connsiteX184" fmla="*/ 455955 w 1944000"/>
              <a:gd name="connsiteY184" fmla="*/ 749909 h 1944000"/>
              <a:gd name="connsiteX185" fmla="*/ 458180 w 1944000"/>
              <a:gd name="connsiteY185" fmla="*/ 760387 h 1944000"/>
              <a:gd name="connsiteX186" fmla="*/ 461359 w 1944000"/>
              <a:gd name="connsiteY186" fmla="*/ 770547 h 1944000"/>
              <a:gd name="connsiteX187" fmla="*/ 464537 w 1944000"/>
              <a:gd name="connsiteY187" fmla="*/ 781024 h 1944000"/>
              <a:gd name="connsiteX188" fmla="*/ 468352 w 1944000"/>
              <a:gd name="connsiteY188" fmla="*/ 791184 h 1944000"/>
              <a:gd name="connsiteX189" fmla="*/ 472484 w 1944000"/>
              <a:gd name="connsiteY189" fmla="*/ 801027 h 1944000"/>
              <a:gd name="connsiteX190" fmla="*/ 476934 w 1944000"/>
              <a:gd name="connsiteY190" fmla="*/ 810869 h 1944000"/>
              <a:gd name="connsiteX191" fmla="*/ 482020 w 1944000"/>
              <a:gd name="connsiteY191" fmla="*/ 820712 h 1944000"/>
              <a:gd name="connsiteX192" fmla="*/ 487423 w 1944000"/>
              <a:gd name="connsiteY192" fmla="*/ 830237 h 1944000"/>
              <a:gd name="connsiteX193" fmla="*/ 492827 w 1944000"/>
              <a:gd name="connsiteY193" fmla="*/ 839762 h 1944000"/>
              <a:gd name="connsiteX194" fmla="*/ 498866 w 1944000"/>
              <a:gd name="connsiteY194" fmla="*/ 848969 h 1944000"/>
              <a:gd name="connsiteX195" fmla="*/ 505541 w 1944000"/>
              <a:gd name="connsiteY195" fmla="*/ 858177 h 1944000"/>
              <a:gd name="connsiteX196" fmla="*/ 512216 w 1944000"/>
              <a:gd name="connsiteY196" fmla="*/ 867067 h 1944000"/>
              <a:gd name="connsiteX197" fmla="*/ 519527 w 1944000"/>
              <a:gd name="connsiteY197" fmla="*/ 875957 h 1944000"/>
              <a:gd name="connsiteX198" fmla="*/ 527156 w 1944000"/>
              <a:gd name="connsiteY198" fmla="*/ 884212 h 1944000"/>
              <a:gd name="connsiteX199" fmla="*/ 535102 w 1944000"/>
              <a:gd name="connsiteY199" fmla="*/ 892467 h 1944000"/>
              <a:gd name="connsiteX200" fmla="*/ 543367 w 1944000"/>
              <a:gd name="connsiteY200" fmla="*/ 900404 h 1944000"/>
              <a:gd name="connsiteX201" fmla="*/ 551949 w 1944000"/>
              <a:gd name="connsiteY201" fmla="*/ 908024 h 1944000"/>
              <a:gd name="connsiteX202" fmla="*/ 561167 w 1944000"/>
              <a:gd name="connsiteY202" fmla="*/ 915644 h 1944000"/>
              <a:gd name="connsiteX203" fmla="*/ 570385 w 1944000"/>
              <a:gd name="connsiteY203" fmla="*/ 922947 h 1944000"/>
              <a:gd name="connsiteX204" fmla="*/ 580238 w 1944000"/>
              <a:gd name="connsiteY204" fmla="*/ 929932 h 1944000"/>
              <a:gd name="connsiteX205" fmla="*/ 590410 w 1944000"/>
              <a:gd name="connsiteY205" fmla="*/ 936282 h 1944000"/>
              <a:gd name="connsiteX206" fmla="*/ 600899 w 1944000"/>
              <a:gd name="connsiteY206" fmla="*/ 942632 h 1944000"/>
              <a:gd name="connsiteX207" fmla="*/ 611706 w 1944000"/>
              <a:gd name="connsiteY207" fmla="*/ 948982 h 1944000"/>
              <a:gd name="connsiteX208" fmla="*/ 623149 w 1944000"/>
              <a:gd name="connsiteY208" fmla="*/ 954697 h 1944000"/>
              <a:gd name="connsiteX209" fmla="*/ 634592 w 1944000"/>
              <a:gd name="connsiteY209" fmla="*/ 960412 h 1944000"/>
              <a:gd name="connsiteX210" fmla="*/ 646671 w 1944000"/>
              <a:gd name="connsiteY210" fmla="*/ 966127 h 1944000"/>
              <a:gd name="connsiteX211" fmla="*/ 666378 w 1944000"/>
              <a:gd name="connsiteY211" fmla="*/ 974064 h 1944000"/>
              <a:gd name="connsiteX212" fmla="*/ 688629 w 1944000"/>
              <a:gd name="connsiteY212" fmla="*/ 982637 h 1944000"/>
              <a:gd name="connsiteX213" fmla="*/ 713739 w 1944000"/>
              <a:gd name="connsiteY213" fmla="*/ 991209 h 1944000"/>
              <a:gd name="connsiteX214" fmla="*/ 741711 w 1944000"/>
              <a:gd name="connsiteY214" fmla="*/ 1000099 h 1944000"/>
              <a:gd name="connsiteX215" fmla="*/ 772544 w 1944000"/>
              <a:gd name="connsiteY215" fmla="*/ 1009307 h 1944000"/>
              <a:gd name="connsiteX216" fmla="*/ 805919 w 1944000"/>
              <a:gd name="connsiteY216" fmla="*/ 1018514 h 1944000"/>
              <a:gd name="connsiteX217" fmla="*/ 841837 w 1944000"/>
              <a:gd name="connsiteY217" fmla="*/ 1028357 h 1944000"/>
              <a:gd name="connsiteX218" fmla="*/ 880616 w 1944000"/>
              <a:gd name="connsiteY218" fmla="*/ 1038199 h 1944000"/>
              <a:gd name="connsiteX219" fmla="*/ 880616 w 1944000"/>
              <a:gd name="connsiteY219" fmla="*/ 1433487 h 1944000"/>
              <a:gd name="connsiteX220" fmla="*/ 870444 w 1944000"/>
              <a:gd name="connsiteY220" fmla="*/ 1431582 h 1944000"/>
              <a:gd name="connsiteX221" fmla="*/ 860591 w 1944000"/>
              <a:gd name="connsiteY221" fmla="*/ 1429042 h 1944000"/>
              <a:gd name="connsiteX222" fmla="*/ 850737 w 1944000"/>
              <a:gd name="connsiteY222" fmla="*/ 1426820 h 1944000"/>
              <a:gd name="connsiteX223" fmla="*/ 841519 w 1944000"/>
              <a:gd name="connsiteY223" fmla="*/ 1424280 h 1944000"/>
              <a:gd name="connsiteX224" fmla="*/ 831983 w 1944000"/>
              <a:gd name="connsiteY224" fmla="*/ 1421422 h 1944000"/>
              <a:gd name="connsiteX225" fmla="*/ 823083 w 1944000"/>
              <a:gd name="connsiteY225" fmla="*/ 1418247 h 1944000"/>
              <a:gd name="connsiteX226" fmla="*/ 814183 w 1944000"/>
              <a:gd name="connsiteY226" fmla="*/ 1415072 h 1944000"/>
              <a:gd name="connsiteX227" fmla="*/ 805283 w 1944000"/>
              <a:gd name="connsiteY227" fmla="*/ 1411580 h 1944000"/>
              <a:gd name="connsiteX228" fmla="*/ 796701 w 1944000"/>
              <a:gd name="connsiteY228" fmla="*/ 1408087 h 1944000"/>
              <a:gd name="connsiteX229" fmla="*/ 788437 w 1944000"/>
              <a:gd name="connsiteY229" fmla="*/ 1404277 h 1944000"/>
              <a:gd name="connsiteX230" fmla="*/ 780490 w 1944000"/>
              <a:gd name="connsiteY230" fmla="*/ 1400150 h 1944000"/>
              <a:gd name="connsiteX231" fmla="*/ 772544 w 1944000"/>
              <a:gd name="connsiteY231" fmla="*/ 1396022 h 1944000"/>
              <a:gd name="connsiteX232" fmla="*/ 764915 w 1944000"/>
              <a:gd name="connsiteY232" fmla="*/ 1391260 h 1944000"/>
              <a:gd name="connsiteX233" fmla="*/ 757604 w 1944000"/>
              <a:gd name="connsiteY233" fmla="*/ 1386815 h 1944000"/>
              <a:gd name="connsiteX234" fmla="*/ 750293 w 1944000"/>
              <a:gd name="connsiteY234" fmla="*/ 1381735 h 1944000"/>
              <a:gd name="connsiteX235" fmla="*/ 743618 w 1944000"/>
              <a:gd name="connsiteY235" fmla="*/ 1376655 h 1944000"/>
              <a:gd name="connsiteX236" fmla="*/ 732811 w 1944000"/>
              <a:gd name="connsiteY236" fmla="*/ 1368082 h 1944000"/>
              <a:gd name="connsiteX237" fmla="*/ 722640 w 1944000"/>
              <a:gd name="connsiteY237" fmla="*/ 1359192 h 1944000"/>
              <a:gd name="connsiteX238" fmla="*/ 713104 w 1944000"/>
              <a:gd name="connsiteY238" fmla="*/ 1349985 h 1944000"/>
              <a:gd name="connsiteX239" fmla="*/ 704204 w 1944000"/>
              <a:gd name="connsiteY239" fmla="*/ 1340142 h 1944000"/>
              <a:gd name="connsiteX240" fmla="*/ 695621 w 1944000"/>
              <a:gd name="connsiteY240" fmla="*/ 1329982 h 1944000"/>
              <a:gd name="connsiteX241" fmla="*/ 687675 w 1944000"/>
              <a:gd name="connsiteY241" fmla="*/ 1319187 h 1944000"/>
              <a:gd name="connsiteX242" fmla="*/ 680046 w 1944000"/>
              <a:gd name="connsiteY242" fmla="*/ 1308075 h 1944000"/>
              <a:gd name="connsiteX243" fmla="*/ 673371 w 1944000"/>
              <a:gd name="connsiteY243" fmla="*/ 1296327 h 1944000"/>
              <a:gd name="connsiteX244" fmla="*/ 667014 w 1944000"/>
              <a:gd name="connsiteY244" fmla="*/ 1284262 h 1944000"/>
              <a:gd name="connsiteX245" fmla="*/ 660975 w 1944000"/>
              <a:gd name="connsiteY245" fmla="*/ 1271562 h 1944000"/>
              <a:gd name="connsiteX246" fmla="*/ 655889 w 1944000"/>
              <a:gd name="connsiteY246" fmla="*/ 1258862 h 1944000"/>
              <a:gd name="connsiteX247" fmla="*/ 651121 w 1944000"/>
              <a:gd name="connsiteY247" fmla="*/ 1245209 h 1944000"/>
              <a:gd name="connsiteX248" fmla="*/ 646989 w 1944000"/>
              <a:gd name="connsiteY248" fmla="*/ 1231557 h 1944000"/>
              <a:gd name="connsiteX249" fmla="*/ 642857 w 1944000"/>
              <a:gd name="connsiteY249" fmla="*/ 1217269 h 1944000"/>
              <a:gd name="connsiteX250" fmla="*/ 639996 w 1944000"/>
              <a:gd name="connsiteY250" fmla="*/ 1202664 h 1944000"/>
              <a:gd name="connsiteX251" fmla="*/ 637453 w 1944000"/>
              <a:gd name="connsiteY251" fmla="*/ 1187424 h 1944000"/>
              <a:gd name="connsiteX252" fmla="*/ 410819 w 1944000"/>
              <a:gd name="connsiteY252" fmla="*/ 1219492 h 1944000"/>
              <a:gd name="connsiteX253" fmla="*/ 413044 w 1944000"/>
              <a:gd name="connsiteY253" fmla="*/ 1231557 h 1944000"/>
              <a:gd name="connsiteX254" fmla="*/ 415587 w 1944000"/>
              <a:gd name="connsiteY254" fmla="*/ 1243304 h 1944000"/>
              <a:gd name="connsiteX255" fmla="*/ 418766 w 1944000"/>
              <a:gd name="connsiteY255" fmla="*/ 1255370 h 1944000"/>
              <a:gd name="connsiteX256" fmla="*/ 421626 w 1944000"/>
              <a:gd name="connsiteY256" fmla="*/ 1266800 h 1944000"/>
              <a:gd name="connsiteX257" fmla="*/ 424805 w 1944000"/>
              <a:gd name="connsiteY257" fmla="*/ 1278230 h 1944000"/>
              <a:gd name="connsiteX258" fmla="*/ 428619 w 1944000"/>
              <a:gd name="connsiteY258" fmla="*/ 1289660 h 1944000"/>
              <a:gd name="connsiteX259" fmla="*/ 432116 w 1944000"/>
              <a:gd name="connsiteY259" fmla="*/ 1300455 h 1944000"/>
              <a:gd name="connsiteX260" fmla="*/ 435930 w 1944000"/>
              <a:gd name="connsiteY260" fmla="*/ 1311250 h 1944000"/>
              <a:gd name="connsiteX261" fmla="*/ 440062 w 1944000"/>
              <a:gd name="connsiteY261" fmla="*/ 1321727 h 1944000"/>
              <a:gd name="connsiteX262" fmla="*/ 444512 w 1944000"/>
              <a:gd name="connsiteY262" fmla="*/ 1332205 h 1944000"/>
              <a:gd name="connsiteX263" fmla="*/ 448644 w 1944000"/>
              <a:gd name="connsiteY263" fmla="*/ 1342682 h 1944000"/>
              <a:gd name="connsiteX264" fmla="*/ 453412 w 1944000"/>
              <a:gd name="connsiteY264" fmla="*/ 1352525 h 1944000"/>
              <a:gd name="connsiteX265" fmla="*/ 458180 w 1944000"/>
              <a:gd name="connsiteY265" fmla="*/ 1362367 h 1944000"/>
              <a:gd name="connsiteX266" fmla="*/ 463266 w 1944000"/>
              <a:gd name="connsiteY266" fmla="*/ 1372210 h 1944000"/>
              <a:gd name="connsiteX267" fmla="*/ 468352 w 1944000"/>
              <a:gd name="connsiteY267" fmla="*/ 1381735 h 1944000"/>
              <a:gd name="connsiteX268" fmla="*/ 473755 w 1944000"/>
              <a:gd name="connsiteY268" fmla="*/ 1390942 h 1944000"/>
              <a:gd name="connsiteX269" fmla="*/ 479477 w 1944000"/>
              <a:gd name="connsiteY269" fmla="*/ 1399832 h 1944000"/>
              <a:gd name="connsiteX270" fmla="*/ 485198 w 1944000"/>
              <a:gd name="connsiteY270" fmla="*/ 1409040 h 1944000"/>
              <a:gd name="connsiteX271" fmla="*/ 491238 w 1944000"/>
              <a:gd name="connsiteY271" fmla="*/ 1417612 h 1944000"/>
              <a:gd name="connsiteX272" fmla="*/ 497595 w 1944000"/>
              <a:gd name="connsiteY272" fmla="*/ 1426185 h 1944000"/>
              <a:gd name="connsiteX273" fmla="*/ 503634 w 1944000"/>
              <a:gd name="connsiteY273" fmla="*/ 1434757 h 1944000"/>
              <a:gd name="connsiteX274" fmla="*/ 510309 w 1944000"/>
              <a:gd name="connsiteY274" fmla="*/ 1442695 h 1944000"/>
              <a:gd name="connsiteX275" fmla="*/ 517302 w 1944000"/>
              <a:gd name="connsiteY275" fmla="*/ 1450950 h 1944000"/>
              <a:gd name="connsiteX276" fmla="*/ 524295 w 1944000"/>
              <a:gd name="connsiteY276" fmla="*/ 1458570 h 1944000"/>
              <a:gd name="connsiteX277" fmla="*/ 531288 w 1944000"/>
              <a:gd name="connsiteY277" fmla="*/ 1466190 h 1944000"/>
              <a:gd name="connsiteX278" fmla="*/ 538599 w 1944000"/>
              <a:gd name="connsiteY278" fmla="*/ 1473492 h 1944000"/>
              <a:gd name="connsiteX279" fmla="*/ 546227 w 1944000"/>
              <a:gd name="connsiteY279" fmla="*/ 1480795 h 1944000"/>
              <a:gd name="connsiteX280" fmla="*/ 553856 w 1944000"/>
              <a:gd name="connsiteY280" fmla="*/ 1487780 h 1944000"/>
              <a:gd name="connsiteX281" fmla="*/ 561802 w 1944000"/>
              <a:gd name="connsiteY281" fmla="*/ 1494765 h 1944000"/>
              <a:gd name="connsiteX282" fmla="*/ 570067 w 1944000"/>
              <a:gd name="connsiteY282" fmla="*/ 1501750 h 1944000"/>
              <a:gd name="connsiteX283" fmla="*/ 578331 w 1944000"/>
              <a:gd name="connsiteY283" fmla="*/ 1507782 h 1944000"/>
              <a:gd name="connsiteX284" fmla="*/ 586913 w 1944000"/>
              <a:gd name="connsiteY284" fmla="*/ 1514132 h 1944000"/>
              <a:gd name="connsiteX285" fmla="*/ 600581 w 1944000"/>
              <a:gd name="connsiteY285" fmla="*/ 1523657 h 1944000"/>
              <a:gd name="connsiteX286" fmla="*/ 615203 w 1944000"/>
              <a:gd name="connsiteY286" fmla="*/ 1532865 h 1944000"/>
              <a:gd name="connsiteX287" fmla="*/ 630142 w 1944000"/>
              <a:gd name="connsiteY287" fmla="*/ 1541437 h 1944000"/>
              <a:gd name="connsiteX288" fmla="*/ 645717 w 1944000"/>
              <a:gd name="connsiteY288" fmla="*/ 1549375 h 1944000"/>
              <a:gd name="connsiteX289" fmla="*/ 661928 w 1944000"/>
              <a:gd name="connsiteY289" fmla="*/ 1556995 h 1944000"/>
              <a:gd name="connsiteX290" fmla="*/ 678775 w 1944000"/>
              <a:gd name="connsiteY290" fmla="*/ 1563980 h 1944000"/>
              <a:gd name="connsiteX291" fmla="*/ 696257 w 1944000"/>
              <a:gd name="connsiteY291" fmla="*/ 1570647 h 1944000"/>
              <a:gd name="connsiteX292" fmla="*/ 714375 w 1944000"/>
              <a:gd name="connsiteY292" fmla="*/ 1576680 h 1944000"/>
              <a:gd name="connsiteX293" fmla="*/ 733129 w 1944000"/>
              <a:gd name="connsiteY293" fmla="*/ 1582395 h 1944000"/>
              <a:gd name="connsiteX294" fmla="*/ 752518 w 1944000"/>
              <a:gd name="connsiteY294" fmla="*/ 1587475 h 1944000"/>
              <a:gd name="connsiteX295" fmla="*/ 772544 w 1944000"/>
              <a:gd name="connsiteY295" fmla="*/ 1592237 h 1944000"/>
              <a:gd name="connsiteX296" fmla="*/ 792887 w 1944000"/>
              <a:gd name="connsiteY296" fmla="*/ 1596365 h 1944000"/>
              <a:gd name="connsiteX297" fmla="*/ 814183 w 1944000"/>
              <a:gd name="connsiteY297" fmla="*/ 1600175 h 1944000"/>
              <a:gd name="connsiteX298" fmla="*/ 835480 w 1944000"/>
              <a:gd name="connsiteY298" fmla="*/ 1603350 h 1944000"/>
              <a:gd name="connsiteX299" fmla="*/ 858048 w 1944000"/>
              <a:gd name="connsiteY299" fmla="*/ 1606525 h 1944000"/>
              <a:gd name="connsiteX300" fmla="*/ 880616 w 1944000"/>
              <a:gd name="connsiteY300" fmla="*/ 1608747 h 1944000"/>
              <a:gd name="connsiteX301" fmla="*/ 880616 w 1944000"/>
              <a:gd name="connsiteY301" fmla="*/ 1726857 h 1944000"/>
              <a:gd name="connsiteX302" fmla="*/ 1063385 w 1944000"/>
              <a:gd name="connsiteY302" fmla="*/ 1726857 h 1944000"/>
              <a:gd name="connsiteX303" fmla="*/ 1063385 w 1944000"/>
              <a:gd name="connsiteY303" fmla="*/ 1610652 h 1944000"/>
              <a:gd name="connsiteX304" fmla="*/ 1077371 w 1944000"/>
              <a:gd name="connsiteY304" fmla="*/ 1609382 h 1944000"/>
              <a:gd name="connsiteX305" fmla="*/ 1091675 w 1944000"/>
              <a:gd name="connsiteY305" fmla="*/ 1607795 h 1944000"/>
              <a:gd name="connsiteX306" fmla="*/ 1105661 w 1944000"/>
              <a:gd name="connsiteY306" fmla="*/ 1606207 h 1944000"/>
              <a:gd name="connsiteX307" fmla="*/ 1119329 w 1944000"/>
              <a:gd name="connsiteY307" fmla="*/ 1603985 h 1944000"/>
              <a:gd name="connsiteX308" fmla="*/ 1133314 w 1944000"/>
              <a:gd name="connsiteY308" fmla="*/ 1602080 h 1944000"/>
              <a:gd name="connsiteX309" fmla="*/ 1146665 w 1944000"/>
              <a:gd name="connsiteY309" fmla="*/ 1599857 h 1944000"/>
              <a:gd name="connsiteX310" fmla="*/ 1160015 w 1944000"/>
              <a:gd name="connsiteY310" fmla="*/ 1597317 h 1944000"/>
              <a:gd name="connsiteX311" fmla="*/ 1173047 w 1944000"/>
              <a:gd name="connsiteY311" fmla="*/ 1594142 h 1944000"/>
              <a:gd name="connsiteX312" fmla="*/ 1186397 w 1944000"/>
              <a:gd name="connsiteY312" fmla="*/ 1591285 h 1944000"/>
              <a:gd name="connsiteX313" fmla="*/ 1199111 w 1944000"/>
              <a:gd name="connsiteY313" fmla="*/ 1587792 h 1944000"/>
              <a:gd name="connsiteX314" fmla="*/ 1212144 w 1944000"/>
              <a:gd name="connsiteY314" fmla="*/ 1584300 h 1944000"/>
              <a:gd name="connsiteX315" fmla="*/ 1224540 w 1944000"/>
              <a:gd name="connsiteY315" fmla="*/ 1580807 h 1944000"/>
              <a:gd name="connsiteX316" fmla="*/ 1236937 w 1944000"/>
              <a:gd name="connsiteY316" fmla="*/ 1576680 h 1944000"/>
              <a:gd name="connsiteX317" fmla="*/ 1249333 w 1944000"/>
              <a:gd name="connsiteY317" fmla="*/ 1572552 h 1944000"/>
              <a:gd name="connsiteX318" fmla="*/ 1261412 w 1944000"/>
              <a:gd name="connsiteY318" fmla="*/ 1567790 h 1944000"/>
              <a:gd name="connsiteX319" fmla="*/ 1273491 w 1944000"/>
              <a:gd name="connsiteY319" fmla="*/ 1563345 h 1944000"/>
              <a:gd name="connsiteX320" fmla="*/ 1288748 w 1944000"/>
              <a:gd name="connsiteY320" fmla="*/ 1556995 h 1944000"/>
              <a:gd name="connsiteX321" fmla="*/ 1304005 w 1944000"/>
              <a:gd name="connsiteY321" fmla="*/ 1550010 h 1944000"/>
              <a:gd name="connsiteX322" fmla="*/ 1318627 w 1944000"/>
              <a:gd name="connsiteY322" fmla="*/ 1543025 h 1944000"/>
              <a:gd name="connsiteX323" fmla="*/ 1332613 w 1944000"/>
              <a:gd name="connsiteY323" fmla="*/ 1535722 h 1944000"/>
              <a:gd name="connsiteX324" fmla="*/ 1346598 w 1944000"/>
              <a:gd name="connsiteY324" fmla="*/ 1528102 h 1944000"/>
              <a:gd name="connsiteX325" fmla="*/ 1359631 w 1944000"/>
              <a:gd name="connsiteY325" fmla="*/ 1519847 h 1944000"/>
              <a:gd name="connsiteX326" fmla="*/ 1372345 w 1944000"/>
              <a:gd name="connsiteY326" fmla="*/ 1511592 h 1944000"/>
              <a:gd name="connsiteX327" fmla="*/ 1384742 w 1944000"/>
              <a:gd name="connsiteY327" fmla="*/ 1502702 h 1944000"/>
              <a:gd name="connsiteX328" fmla="*/ 1396185 w 1944000"/>
              <a:gd name="connsiteY328" fmla="*/ 1493812 h 1944000"/>
              <a:gd name="connsiteX329" fmla="*/ 1407945 w 1944000"/>
              <a:gd name="connsiteY329" fmla="*/ 1484287 h 1944000"/>
              <a:gd name="connsiteX330" fmla="*/ 1418753 w 1944000"/>
              <a:gd name="connsiteY330" fmla="*/ 1474762 h 1944000"/>
              <a:gd name="connsiteX331" fmla="*/ 1429242 w 1944000"/>
              <a:gd name="connsiteY331" fmla="*/ 1464602 h 1944000"/>
              <a:gd name="connsiteX332" fmla="*/ 1439096 w 1944000"/>
              <a:gd name="connsiteY332" fmla="*/ 1454125 h 1944000"/>
              <a:gd name="connsiteX333" fmla="*/ 1448631 w 1944000"/>
              <a:gd name="connsiteY333" fmla="*/ 1443647 h 1944000"/>
              <a:gd name="connsiteX334" fmla="*/ 1457531 w 1944000"/>
              <a:gd name="connsiteY334" fmla="*/ 1432535 h 1944000"/>
              <a:gd name="connsiteX335" fmla="*/ 1466114 w 1944000"/>
              <a:gd name="connsiteY335" fmla="*/ 1421422 h 1944000"/>
              <a:gd name="connsiteX336" fmla="*/ 1474378 w 1944000"/>
              <a:gd name="connsiteY336" fmla="*/ 1409675 h 1944000"/>
              <a:gd name="connsiteX337" fmla="*/ 1482007 w 1944000"/>
              <a:gd name="connsiteY337" fmla="*/ 1398245 h 1944000"/>
              <a:gd name="connsiteX338" fmla="*/ 1489000 w 1944000"/>
              <a:gd name="connsiteY338" fmla="*/ 1386497 h 1944000"/>
              <a:gd name="connsiteX339" fmla="*/ 1495675 w 1944000"/>
              <a:gd name="connsiteY339" fmla="*/ 1374432 h 1944000"/>
              <a:gd name="connsiteX340" fmla="*/ 1501396 w 1944000"/>
              <a:gd name="connsiteY340" fmla="*/ 1362685 h 1944000"/>
              <a:gd name="connsiteX341" fmla="*/ 1507118 w 1944000"/>
              <a:gd name="connsiteY341" fmla="*/ 1350620 h 1944000"/>
              <a:gd name="connsiteX342" fmla="*/ 1512203 w 1944000"/>
              <a:gd name="connsiteY342" fmla="*/ 1338555 h 1944000"/>
              <a:gd name="connsiteX343" fmla="*/ 1516335 w 1944000"/>
              <a:gd name="connsiteY343" fmla="*/ 1326490 h 1944000"/>
              <a:gd name="connsiteX344" fmla="*/ 1520468 w 1944000"/>
              <a:gd name="connsiteY344" fmla="*/ 1314107 h 1944000"/>
              <a:gd name="connsiteX345" fmla="*/ 1523964 w 1944000"/>
              <a:gd name="connsiteY345" fmla="*/ 1301725 h 1944000"/>
              <a:gd name="connsiteX346" fmla="*/ 1526507 w 1944000"/>
              <a:gd name="connsiteY346" fmla="*/ 1289025 h 1944000"/>
              <a:gd name="connsiteX347" fmla="*/ 1528732 w 1944000"/>
              <a:gd name="connsiteY347" fmla="*/ 1276642 h 1944000"/>
              <a:gd name="connsiteX348" fmla="*/ 1530957 w 1944000"/>
              <a:gd name="connsiteY348" fmla="*/ 1263942 h 1944000"/>
              <a:gd name="connsiteX349" fmla="*/ 1532228 w 1944000"/>
              <a:gd name="connsiteY349" fmla="*/ 1251242 h 1944000"/>
              <a:gd name="connsiteX350" fmla="*/ 1532864 w 1944000"/>
              <a:gd name="connsiteY350" fmla="*/ 1238542 h 1944000"/>
              <a:gd name="connsiteX351" fmla="*/ 1533182 w 1944000"/>
              <a:gd name="connsiteY351" fmla="*/ 1225207 h 1944000"/>
              <a:gd name="connsiteX352" fmla="*/ 1533182 w 1944000"/>
              <a:gd name="connsiteY352" fmla="*/ 1212189 h 1944000"/>
              <a:gd name="connsiteX353" fmla="*/ 1532546 w 1944000"/>
              <a:gd name="connsiteY353" fmla="*/ 1199172 h 1944000"/>
              <a:gd name="connsiteX354" fmla="*/ 1531275 w 1944000"/>
              <a:gd name="connsiteY354" fmla="*/ 1186789 h 1944000"/>
              <a:gd name="connsiteX355" fmla="*/ 1530003 w 1944000"/>
              <a:gd name="connsiteY355" fmla="*/ 1174407 h 1944000"/>
              <a:gd name="connsiteX356" fmla="*/ 1527778 w 1944000"/>
              <a:gd name="connsiteY356" fmla="*/ 1162342 h 1944000"/>
              <a:gd name="connsiteX357" fmla="*/ 1525553 w 1944000"/>
              <a:gd name="connsiteY357" fmla="*/ 1150594 h 1944000"/>
              <a:gd name="connsiteX358" fmla="*/ 1522693 w 1944000"/>
              <a:gd name="connsiteY358" fmla="*/ 1138847 h 1944000"/>
              <a:gd name="connsiteX359" fmla="*/ 1519514 w 1944000"/>
              <a:gd name="connsiteY359" fmla="*/ 1127734 h 1944000"/>
              <a:gd name="connsiteX360" fmla="*/ 1516018 w 1944000"/>
              <a:gd name="connsiteY360" fmla="*/ 1116939 h 1944000"/>
              <a:gd name="connsiteX361" fmla="*/ 1511885 w 1944000"/>
              <a:gd name="connsiteY361" fmla="*/ 1106144 h 1944000"/>
              <a:gd name="connsiteX362" fmla="*/ 1507435 w 1944000"/>
              <a:gd name="connsiteY362" fmla="*/ 1095349 h 1944000"/>
              <a:gd name="connsiteX363" fmla="*/ 1502350 w 1944000"/>
              <a:gd name="connsiteY363" fmla="*/ 1085189 h 1944000"/>
              <a:gd name="connsiteX364" fmla="*/ 1496946 w 1944000"/>
              <a:gd name="connsiteY364" fmla="*/ 1075347 h 1944000"/>
              <a:gd name="connsiteX365" fmla="*/ 1491225 w 1944000"/>
              <a:gd name="connsiteY365" fmla="*/ 1065822 h 1944000"/>
              <a:gd name="connsiteX366" fmla="*/ 1485185 w 1944000"/>
              <a:gd name="connsiteY366" fmla="*/ 1056614 h 1944000"/>
              <a:gd name="connsiteX367" fmla="*/ 1478510 w 1944000"/>
              <a:gd name="connsiteY367" fmla="*/ 1047407 h 1944000"/>
              <a:gd name="connsiteX368" fmla="*/ 1471517 w 1944000"/>
              <a:gd name="connsiteY368" fmla="*/ 1038517 h 1944000"/>
              <a:gd name="connsiteX369" fmla="*/ 1463889 w 1944000"/>
              <a:gd name="connsiteY369" fmla="*/ 1029944 h 1944000"/>
              <a:gd name="connsiteX370" fmla="*/ 1456260 w 1944000"/>
              <a:gd name="connsiteY370" fmla="*/ 1021689 h 1944000"/>
              <a:gd name="connsiteX371" fmla="*/ 1448314 w 1944000"/>
              <a:gd name="connsiteY371" fmla="*/ 1013752 h 1944000"/>
              <a:gd name="connsiteX372" fmla="*/ 1440049 w 1944000"/>
              <a:gd name="connsiteY372" fmla="*/ 1005814 h 1944000"/>
              <a:gd name="connsiteX373" fmla="*/ 1431467 w 1944000"/>
              <a:gd name="connsiteY373" fmla="*/ 998512 h 1944000"/>
              <a:gd name="connsiteX374" fmla="*/ 1422567 w 1944000"/>
              <a:gd name="connsiteY374" fmla="*/ 991527 h 1944000"/>
              <a:gd name="connsiteX375" fmla="*/ 1413349 w 1944000"/>
              <a:gd name="connsiteY375" fmla="*/ 984542 h 1944000"/>
              <a:gd name="connsiteX376" fmla="*/ 1403813 w 1944000"/>
              <a:gd name="connsiteY376" fmla="*/ 977557 h 1944000"/>
              <a:gd name="connsiteX377" fmla="*/ 1393959 w 1944000"/>
              <a:gd name="connsiteY377" fmla="*/ 971207 h 1944000"/>
              <a:gd name="connsiteX378" fmla="*/ 1383788 w 1944000"/>
              <a:gd name="connsiteY378" fmla="*/ 965174 h 1944000"/>
              <a:gd name="connsiteX379" fmla="*/ 1373299 w 1944000"/>
              <a:gd name="connsiteY379" fmla="*/ 959142 h 1944000"/>
              <a:gd name="connsiteX380" fmla="*/ 1362491 w 1944000"/>
              <a:gd name="connsiteY380" fmla="*/ 953427 h 1944000"/>
              <a:gd name="connsiteX381" fmla="*/ 1351048 w 1944000"/>
              <a:gd name="connsiteY381" fmla="*/ 948347 h 1944000"/>
              <a:gd name="connsiteX382" fmla="*/ 1339605 w 1944000"/>
              <a:gd name="connsiteY382" fmla="*/ 942949 h 1944000"/>
              <a:gd name="connsiteX383" fmla="*/ 1327845 w 1944000"/>
              <a:gd name="connsiteY383" fmla="*/ 937869 h 1944000"/>
              <a:gd name="connsiteX384" fmla="*/ 1305912 w 1944000"/>
              <a:gd name="connsiteY384" fmla="*/ 930249 h 1944000"/>
              <a:gd name="connsiteX385" fmla="*/ 1280801 w 1944000"/>
              <a:gd name="connsiteY385" fmla="*/ 921677 h 1944000"/>
              <a:gd name="connsiteX386" fmla="*/ 1252512 w 1944000"/>
              <a:gd name="connsiteY386" fmla="*/ 912469 h 1944000"/>
              <a:gd name="connsiteX387" fmla="*/ 1221362 w 1944000"/>
              <a:gd name="connsiteY387" fmla="*/ 902627 h 1944000"/>
              <a:gd name="connsiteX388" fmla="*/ 1186397 w 1944000"/>
              <a:gd name="connsiteY388" fmla="*/ 892784 h 1944000"/>
              <a:gd name="connsiteX389" fmla="*/ 1148572 w 1944000"/>
              <a:gd name="connsiteY389" fmla="*/ 882307 h 1944000"/>
              <a:gd name="connsiteX390" fmla="*/ 1107568 w 1944000"/>
              <a:gd name="connsiteY390" fmla="*/ 871512 h 1944000"/>
              <a:gd name="connsiteX391" fmla="*/ 1063385 w 1944000"/>
              <a:gd name="connsiteY391" fmla="*/ 860399 h 1944000"/>
              <a:gd name="connsiteX392" fmla="*/ 1063385 w 1944000"/>
              <a:gd name="connsiteY392" fmla="*/ 511149 h 1944000"/>
              <a:gd name="connsiteX393" fmla="*/ 1078960 w 1944000"/>
              <a:gd name="connsiteY393" fmla="*/ 514642 h 1944000"/>
              <a:gd name="connsiteX394" fmla="*/ 1093582 w 1944000"/>
              <a:gd name="connsiteY394" fmla="*/ 518769 h 1944000"/>
              <a:gd name="connsiteX395" fmla="*/ 1108204 w 1944000"/>
              <a:gd name="connsiteY395" fmla="*/ 523214 h 1944000"/>
              <a:gd name="connsiteX396" fmla="*/ 1121554 w 1944000"/>
              <a:gd name="connsiteY396" fmla="*/ 528612 h 1944000"/>
              <a:gd name="connsiteX397" fmla="*/ 1128229 w 1944000"/>
              <a:gd name="connsiteY397" fmla="*/ 531469 h 1944000"/>
              <a:gd name="connsiteX398" fmla="*/ 1134904 w 1944000"/>
              <a:gd name="connsiteY398" fmla="*/ 534644 h 1944000"/>
              <a:gd name="connsiteX399" fmla="*/ 1141261 w 1944000"/>
              <a:gd name="connsiteY399" fmla="*/ 537502 h 1944000"/>
              <a:gd name="connsiteX400" fmla="*/ 1146982 w 1944000"/>
              <a:gd name="connsiteY400" fmla="*/ 540677 h 1944000"/>
              <a:gd name="connsiteX401" fmla="*/ 1153022 w 1944000"/>
              <a:gd name="connsiteY401" fmla="*/ 544169 h 1944000"/>
              <a:gd name="connsiteX402" fmla="*/ 1159061 w 1944000"/>
              <a:gd name="connsiteY402" fmla="*/ 547662 h 1944000"/>
              <a:gd name="connsiteX403" fmla="*/ 1164465 w 1944000"/>
              <a:gd name="connsiteY403" fmla="*/ 551154 h 1944000"/>
              <a:gd name="connsiteX404" fmla="*/ 1169868 w 1944000"/>
              <a:gd name="connsiteY404" fmla="*/ 555282 h 1944000"/>
              <a:gd name="connsiteX405" fmla="*/ 1178768 w 1944000"/>
              <a:gd name="connsiteY405" fmla="*/ 561949 h 1944000"/>
              <a:gd name="connsiteX406" fmla="*/ 1187351 w 1944000"/>
              <a:gd name="connsiteY406" fmla="*/ 568934 h 1944000"/>
              <a:gd name="connsiteX407" fmla="*/ 1195297 w 1944000"/>
              <a:gd name="connsiteY407" fmla="*/ 576554 h 1944000"/>
              <a:gd name="connsiteX408" fmla="*/ 1202926 w 1944000"/>
              <a:gd name="connsiteY408" fmla="*/ 584174 h 1944000"/>
              <a:gd name="connsiteX409" fmla="*/ 1209919 w 1944000"/>
              <a:gd name="connsiteY409" fmla="*/ 592429 h 1944000"/>
              <a:gd name="connsiteX410" fmla="*/ 1216594 w 1944000"/>
              <a:gd name="connsiteY410" fmla="*/ 601002 h 1944000"/>
              <a:gd name="connsiteX411" fmla="*/ 1222633 w 1944000"/>
              <a:gd name="connsiteY411" fmla="*/ 609574 h 1944000"/>
              <a:gd name="connsiteX412" fmla="*/ 1228355 w 1944000"/>
              <a:gd name="connsiteY412" fmla="*/ 618782 h 1944000"/>
              <a:gd name="connsiteX413" fmla="*/ 1233758 w 1944000"/>
              <a:gd name="connsiteY413" fmla="*/ 627989 h 1944000"/>
              <a:gd name="connsiteX414" fmla="*/ 1238844 w 1944000"/>
              <a:gd name="connsiteY414" fmla="*/ 637832 h 1944000"/>
              <a:gd name="connsiteX415" fmla="*/ 1242976 w 1944000"/>
              <a:gd name="connsiteY415" fmla="*/ 647674 h 1944000"/>
              <a:gd name="connsiteX416" fmla="*/ 1247108 w 1944000"/>
              <a:gd name="connsiteY416" fmla="*/ 658469 h 1944000"/>
              <a:gd name="connsiteX417" fmla="*/ 1250287 w 1944000"/>
              <a:gd name="connsiteY417" fmla="*/ 668947 h 1944000"/>
              <a:gd name="connsiteX418" fmla="*/ 1253465 w 1944000"/>
              <a:gd name="connsiteY418" fmla="*/ 680059 h 1944000"/>
              <a:gd name="connsiteX419" fmla="*/ 1256326 w 1944000"/>
              <a:gd name="connsiteY419" fmla="*/ 691172 h 1944000"/>
              <a:gd name="connsiteX420" fmla="*/ 1258233 w 1944000"/>
              <a:gd name="connsiteY420" fmla="*/ 702919 h 1944000"/>
              <a:gd name="connsiteX421" fmla="*/ 1482324 w 1944000"/>
              <a:gd name="connsiteY421" fmla="*/ 675297 h 1944000"/>
              <a:gd name="connsiteX422" fmla="*/ 1479464 w 1944000"/>
              <a:gd name="connsiteY422" fmla="*/ 660692 h 1944000"/>
              <a:gd name="connsiteX423" fmla="*/ 1475967 w 1944000"/>
              <a:gd name="connsiteY423" fmla="*/ 646087 h 1944000"/>
              <a:gd name="connsiteX424" fmla="*/ 1472789 w 1944000"/>
              <a:gd name="connsiteY424" fmla="*/ 632434 h 1944000"/>
              <a:gd name="connsiteX425" fmla="*/ 1469292 w 1944000"/>
              <a:gd name="connsiteY425" fmla="*/ 618782 h 1944000"/>
              <a:gd name="connsiteX426" fmla="*/ 1465160 w 1944000"/>
              <a:gd name="connsiteY426" fmla="*/ 605764 h 1944000"/>
              <a:gd name="connsiteX427" fmla="*/ 1461028 w 1944000"/>
              <a:gd name="connsiteY427" fmla="*/ 592747 h 1944000"/>
              <a:gd name="connsiteX428" fmla="*/ 1456260 w 1944000"/>
              <a:gd name="connsiteY428" fmla="*/ 580364 h 1944000"/>
              <a:gd name="connsiteX429" fmla="*/ 1451810 w 1944000"/>
              <a:gd name="connsiteY429" fmla="*/ 568299 h 1944000"/>
              <a:gd name="connsiteX430" fmla="*/ 1446406 w 1944000"/>
              <a:gd name="connsiteY430" fmla="*/ 556552 h 1944000"/>
              <a:gd name="connsiteX431" fmla="*/ 1441321 w 1944000"/>
              <a:gd name="connsiteY431" fmla="*/ 545439 h 1944000"/>
              <a:gd name="connsiteX432" fmla="*/ 1435599 w 1944000"/>
              <a:gd name="connsiteY432" fmla="*/ 534644 h 1944000"/>
              <a:gd name="connsiteX433" fmla="*/ 1429560 w 1944000"/>
              <a:gd name="connsiteY433" fmla="*/ 523532 h 1944000"/>
              <a:gd name="connsiteX434" fmla="*/ 1423838 w 1944000"/>
              <a:gd name="connsiteY434" fmla="*/ 513689 h 1944000"/>
              <a:gd name="connsiteX435" fmla="*/ 1417163 w 1944000"/>
              <a:gd name="connsiteY435" fmla="*/ 503847 h 1944000"/>
              <a:gd name="connsiteX436" fmla="*/ 1410488 w 1944000"/>
              <a:gd name="connsiteY436" fmla="*/ 494322 h 1944000"/>
              <a:gd name="connsiteX437" fmla="*/ 1403177 w 1944000"/>
              <a:gd name="connsiteY437" fmla="*/ 485432 h 1944000"/>
              <a:gd name="connsiteX438" fmla="*/ 1395867 w 1944000"/>
              <a:gd name="connsiteY438" fmla="*/ 476542 h 1944000"/>
              <a:gd name="connsiteX439" fmla="*/ 1388238 w 1944000"/>
              <a:gd name="connsiteY439" fmla="*/ 467969 h 1944000"/>
              <a:gd name="connsiteX440" fmla="*/ 1379974 w 1944000"/>
              <a:gd name="connsiteY440" fmla="*/ 459714 h 1944000"/>
              <a:gd name="connsiteX441" fmla="*/ 1371074 w 1944000"/>
              <a:gd name="connsiteY441" fmla="*/ 451459 h 1944000"/>
              <a:gd name="connsiteX442" fmla="*/ 1361538 w 1944000"/>
              <a:gd name="connsiteY442" fmla="*/ 443522 h 1944000"/>
              <a:gd name="connsiteX443" fmla="*/ 1351366 w 1944000"/>
              <a:gd name="connsiteY443" fmla="*/ 435902 h 1944000"/>
              <a:gd name="connsiteX444" fmla="*/ 1341195 w 1944000"/>
              <a:gd name="connsiteY444" fmla="*/ 428599 h 1944000"/>
              <a:gd name="connsiteX445" fmla="*/ 1330388 w 1944000"/>
              <a:gd name="connsiteY445" fmla="*/ 421614 h 1944000"/>
              <a:gd name="connsiteX446" fmla="*/ 1319262 w 1944000"/>
              <a:gd name="connsiteY446" fmla="*/ 414629 h 1944000"/>
              <a:gd name="connsiteX447" fmla="*/ 1307184 w 1944000"/>
              <a:gd name="connsiteY447" fmla="*/ 407962 h 1944000"/>
              <a:gd name="connsiteX448" fmla="*/ 1294787 w 1944000"/>
              <a:gd name="connsiteY448" fmla="*/ 401294 h 1944000"/>
              <a:gd name="connsiteX449" fmla="*/ 1282073 w 1944000"/>
              <a:gd name="connsiteY449" fmla="*/ 395262 h 1944000"/>
              <a:gd name="connsiteX450" fmla="*/ 1268723 w 1944000"/>
              <a:gd name="connsiteY450" fmla="*/ 389229 h 1944000"/>
              <a:gd name="connsiteX451" fmla="*/ 1254737 w 1944000"/>
              <a:gd name="connsiteY451" fmla="*/ 383197 h 1944000"/>
              <a:gd name="connsiteX452" fmla="*/ 1240751 w 1944000"/>
              <a:gd name="connsiteY452" fmla="*/ 378117 h 1944000"/>
              <a:gd name="connsiteX453" fmla="*/ 1225812 w 1944000"/>
              <a:gd name="connsiteY453" fmla="*/ 372402 h 1944000"/>
              <a:gd name="connsiteX454" fmla="*/ 1207058 w 1944000"/>
              <a:gd name="connsiteY454" fmla="*/ 366369 h 1944000"/>
              <a:gd name="connsiteX455" fmla="*/ 1187986 w 1944000"/>
              <a:gd name="connsiteY455" fmla="*/ 360972 h 1944000"/>
              <a:gd name="connsiteX456" fmla="*/ 1168279 w 1944000"/>
              <a:gd name="connsiteY456" fmla="*/ 355574 h 1944000"/>
              <a:gd name="connsiteX457" fmla="*/ 1147936 w 1944000"/>
              <a:gd name="connsiteY457" fmla="*/ 351129 h 1944000"/>
              <a:gd name="connsiteX458" fmla="*/ 1127593 w 1944000"/>
              <a:gd name="connsiteY458" fmla="*/ 346684 h 1944000"/>
              <a:gd name="connsiteX459" fmla="*/ 1106614 w 1944000"/>
              <a:gd name="connsiteY459" fmla="*/ 343192 h 1944000"/>
              <a:gd name="connsiteX460" fmla="*/ 1085000 w 1944000"/>
              <a:gd name="connsiteY460" fmla="*/ 339699 h 1944000"/>
              <a:gd name="connsiteX461" fmla="*/ 1063385 w 1944000"/>
              <a:gd name="connsiteY461" fmla="*/ 337159 h 1944000"/>
              <a:gd name="connsiteX462" fmla="*/ 1063385 w 1944000"/>
              <a:gd name="connsiteY462" fmla="*/ 217144 h 1944000"/>
              <a:gd name="connsiteX463" fmla="*/ 972000 w 1944000"/>
              <a:gd name="connsiteY463" fmla="*/ 0 h 1944000"/>
              <a:gd name="connsiteX464" fmla="*/ 1944000 w 1944000"/>
              <a:gd name="connsiteY464" fmla="*/ 972000 h 1944000"/>
              <a:gd name="connsiteX465" fmla="*/ 972000 w 1944000"/>
              <a:gd name="connsiteY465" fmla="*/ 1944000 h 1944000"/>
              <a:gd name="connsiteX466" fmla="*/ 0 w 1944000"/>
              <a:gd name="connsiteY466" fmla="*/ 972000 h 1944000"/>
              <a:gd name="connsiteX467" fmla="*/ 972000 w 1944000"/>
              <a:gd name="connsiteY467" fmla="*/ 0 h 19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Lst>
            <a:rect l="l" t="t" r="r" b="b"/>
            <a:pathLst>
              <a:path w="1944000" h="1944000">
                <a:moveTo>
                  <a:pt x="1063385" y="1082014"/>
                </a:moveTo>
                <a:lnTo>
                  <a:pt x="1093900" y="1089952"/>
                </a:lnTo>
                <a:lnTo>
                  <a:pt x="1121871" y="1097572"/>
                </a:lnTo>
                <a:lnTo>
                  <a:pt x="1146982" y="1104557"/>
                </a:lnTo>
                <a:lnTo>
                  <a:pt x="1169550" y="1111542"/>
                </a:lnTo>
                <a:lnTo>
                  <a:pt x="1188940" y="1118209"/>
                </a:lnTo>
                <a:lnTo>
                  <a:pt x="1205469" y="1124559"/>
                </a:lnTo>
                <a:lnTo>
                  <a:pt x="1212779" y="1127734"/>
                </a:lnTo>
                <a:lnTo>
                  <a:pt x="1219137" y="1130592"/>
                </a:lnTo>
                <a:lnTo>
                  <a:pt x="1225176" y="1133449"/>
                </a:lnTo>
                <a:lnTo>
                  <a:pt x="1230262" y="1136307"/>
                </a:lnTo>
                <a:lnTo>
                  <a:pt x="1238526" y="1141704"/>
                </a:lnTo>
                <a:lnTo>
                  <a:pt x="1245837" y="1146784"/>
                </a:lnTo>
                <a:lnTo>
                  <a:pt x="1253148" y="1152499"/>
                </a:lnTo>
                <a:lnTo>
                  <a:pt x="1259823" y="1158532"/>
                </a:lnTo>
                <a:lnTo>
                  <a:pt x="1265862" y="1164564"/>
                </a:lnTo>
                <a:lnTo>
                  <a:pt x="1271266" y="1170914"/>
                </a:lnTo>
                <a:lnTo>
                  <a:pt x="1276351" y="1177582"/>
                </a:lnTo>
                <a:lnTo>
                  <a:pt x="1280801" y="1184567"/>
                </a:lnTo>
                <a:lnTo>
                  <a:pt x="1284934" y="1191234"/>
                </a:lnTo>
                <a:lnTo>
                  <a:pt x="1288112" y="1198537"/>
                </a:lnTo>
                <a:lnTo>
                  <a:pt x="1291291" y="1206157"/>
                </a:lnTo>
                <a:lnTo>
                  <a:pt x="1293516" y="1214094"/>
                </a:lnTo>
                <a:lnTo>
                  <a:pt x="1295423" y="1222032"/>
                </a:lnTo>
                <a:lnTo>
                  <a:pt x="1296694" y="1230287"/>
                </a:lnTo>
                <a:lnTo>
                  <a:pt x="1297330" y="1238859"/>
                </a:lnTo>
                <a:lnTo>
                  <a:pt x="1297648" y="1247432"/>
                </a:lnTo>
                <a:lnTo>
                  <a:pt x="1297330" y="1257275"/>
                </a:lnTo>
                <a:lnTo>
                  <a:pt x="1296377" y="1266800"/>
                </a:lnTo>
                <a:lnTo>
                  <a:pt x="1295105" y="1276007"/>
                </a:lnTo>
                <a:lnTo>
                  <a:pt x="1292880" y="1285215"/>
                </a:lnTo>
                <a:lnTo>
                  <a:pt x="1290019" y="1294422"/>
                </a:lnTo>
                <a:lnTo>
                  <a:pt x="1286841" y="1303312"/>
                </a:lnTo>
                <a:lnTo>
                  <a:pt x="1283344" y="1312202"/>
                </a:lnTo>
                <a:lnTo>
                  <a:pt x="1278576" y="1320775"/>
                </a:lnTo>
                <a:lnTo>
                  <a:pt x="1273808" y="1329347"/>
                </a:lnTo>
                <a:lnTo>
                  <a:pt x="1267769" y="1337602"/>
                </a:lnTo>
                <a:lnTo>
                  <a:pt x="1261412" y="1345857"/>
                </a:lnTo>
                <a:lnTo>
                  <a:pt x="1254737" y="1353795"/>
                </a:lnTo>
                <a:lnTo>
                  <a:pt x="1247426" y="1361732"/>
                </a:lnTo>
                <a:lnTo>
                  <a:pt x="1239162" y="1369670"/>
                </a:lnTo>
                <a:lnTo>
                  <a:pt x="1230580" y="1376655"/>
                </a:lnTo>
                <a:lnTo>
                  <a:pt x="1221362" y="1384275"/>
                </a:lnTo>
                <a:lnTo>
                  <a:pt x="1214051" y="1389672"/>
                </a:lnTo>
                <a:lnTo>
                  <a:pt x="1206422" y="1394435"/>
                </a:lnTo>
                <a:lnTo>
                  <a:pt x="1198476" y="1399515"/>
                </a:lnTo>
                <a:lnTo>
                  <a:pt x="1190211" y="1403960"/>
                </a:lnTo>
                <a:lnTo>
                  <a:pt x="1181311" y="1408087"/>
                </a:lnTo>
                <a:lnTo>
                  <a:pt x="1172411" y="1411897"/>
                </a:lnTo>
                <a:lnTo>
                  <a:pt x="1163193" y="1416025"/>
                </a:lnTo>
                <a:lnTo>
                  <a:pt x="1153340" y="1419517"/>
                </a:lnTo>
                <a:lnTo>
                  <a:pt x="1143486" y="1422692"/>
                </a:lnTo>
                <a:lnTo>
                  <a:pt x="1132997" y="1425867"/>
                </a:lnTo>
                <a:lnTo>
                  <a:pt x="1122189" y="1428407"/>
                </a:lnTo>
                <a:lnTo>
                  <a:pt x="1111064" y="1431265"/>
                </a:lnTo>
                <a:lnTo>
                  <a:pt x="1099621" y="1433487"/>
                </a:lnTo>
                <a:lnTo>
                  <a:pt x="1087860" y="1435392"/>
                </a:lnTo>
                <a:lnTo>
                  <a:pt x="1075782" y="1436980"/>
                </a:lnTo>
                <a:lnTo>
                  <a:pt x="1063385" y="1438567"/>
                </a:lnTo>
                <a:close/>
                <a:moveTo>
                  <a:pt x="880616" y="505752"/>
                </a:moveTo>
                <a:lnTo>
                  <a:pt x="880616" y="814362"/>
                </a:lnTo>
                <a:lnTo>
                  <a:pt x="847241" y="805789"/>
                </a:lnTo>
                <a:lnTo>
                  <a:pt x="820223" y="798804"/>
                </a:lnTo>
                <a:lnTo>
                  <a:pt x="799879" y="793089"/>
                </a:lnTo>
                <a:lnTo>
                  <a:pt x="785894" y="788327"/>
                </a:lnTo>
                <a:lnTo>
                  <a:pt x="771590" y="782929"/>
                </a:lnTo>
                <a:lnTo>
                  <a:pt x="757922" y="776897"/>
                </a:lnTo>
                <a:lnTo>
                  <a:pt x="745843" y="770229"/>
                </a:lnTo>
                <a:lnTo>
                  <a:pt x="739804" y="767054"/>
                </a:lnTo>
                <a:lnTo>
                  <a:pt x="734400" y="763879"/>
                </a:lnTo>
                <a:lnTo>
                  <a:pt x="728679" y="760069"/>
                </a:lnTo>
                <a:lnTo>
                  <a:pt x="723593" y="756577"/>
                </a:lnTo>
                <a:lnTo>
                  <a:pt x="718825" y="752767"/>
                </a:lnTo>
                <a:lnTo>
                  <a:pt x="714057" y="749274"/>
                </a:lnTo>
                <a:lnTo>
                  <a:pt x="709925" y="745464"/>
                </a:lnTo>
                <a:lnTo>
                  <a:pt x="705475" y="741337"/>
                </a:lnTo>
                <a:lnTo>
                  <a:pt x="701979" y="737209"/>
                </a:lnTo>
                <a:lnTo>
                  <a:pt x="698164" y="733082"/>
                </a:lnTo>
                <a:lnTo>
                  <a:pt x="694668" y="728954"/>
                </a:lnTo>
                <a:lnTo>
                  <a:pt x="691807" y="724827"/>
                </a:lnTo>
                <a:lnTo>
                  <a:pt x="688629" y="720699"/>
                </a:lnTo>
                <a:lnTo>
                  <a:pt x="686086" y="716254"/>
                </a:lnTo>
                <a:lnTo>
                  <a:pt x="683543" y="712127"/>
                </a:lnTo>
                <a:lnTo>
                  <a:pt x="681000" y="707682"/>
                </a:lnTo>
                <a:lnTo>
                  <a:pt x="679093" y="703237"/>
                </a:lnTo>
                <a:lnTo>
                  <a:pt x="677186" y="698474"/>
                </a:lnTo>
                <a:lnTo>
                  <a:pt x="675596" y="694347"/>
                </a:lnTo>
                <a:lnTo>
                  <a:pt x="674325" y="689584"/>
                </a:lnTo>
                <a:lnTo>
                  <a:pt x="673053" y="684822"/>
                </a:lnTo>
                <a:lnTo>
                  <a:pt x="671782" y="680059"/>
                </a:lnTo>
                <a:lnTo>
                  <a:pt x="671146" y="675297"/>
                </a:lnTo>
                <a:lnTo>
                  <a:pt x="670511" y="670217"/>
                </a:lnTo>
                <a:lnTo>
                  <a:pt x="670193" y="665137"/>
                </a:lnTo>
                <a:lnTo>
                  <a:pt x="670193" y="660374"/>
                </a:lnTo>
                <a:lnTo>
                  <a:pt x="670511" y="652437"/>
                </a:lnTo>
                <a:lnTo>
                  <a:pt x="671146" y="644499"/>
                </a:lnTo>
                <a:lnTo>
                  <a:pt x="672736" y="636879"/>
                </a:lnTo>
                <a:lnTo>
                  <a:pt x="674643" y="629259"/>
                </a:lnTo>
                <a:lnTo>
                  <a:pt x="676868" y="622274"/>
                </a:lnTo>
                <a:lnTo>
                  <a:pt x="679728" y="614972"/>
                </a:lnTo>
                <a:lnTo>
                  <a:pt x="683225" y="607669"/>
                </a:lnTo>
                <a:lnTo>
                  <a:pt x="687039" y="600684"/>
                </a:lnTo>
                <a:lnTo>
                  <a:pt x="691807" y="593699"/>
                </a:lnTo>
                <a:lnTo>
                  <a:pt x="696575" y="587349"/>
                </a:lnTo>
                <a:lnTo>
                  <a:pt x="702297" y="580682"/>
                </a:lnTo>
                <a:lnTo>
                  <a:pt x="708336" y="574014"/>
                </a:lnTo>
                <a:lnTo>
                  <a:pt x="714693" y="567664"/>
                </a:lnTo>
                <a:lnTo>
                  <a:pt x="722004" y="561632"/>
                </a:lnTo>
                <a:lnTo>
                  <a:pt x="729632" y="555282"/>
                </a:lnTo>
                <a:lnTo>
                  <a:pt x="737897" y="549249"/>
                </a:lnTo>
                <a:lnTo>
                  <a:pt x="743936" y="545122"/>
                </a:lnTo>
                <a:lnTo>
                  <a:pt x="750293" y="540994"/>
                </a:lnTo>
                <a:lnTo>
                  <a:pt x="757286" y="537502"/>
                </a:lnTo>
                <a:lnTo>
                  <a:pt x="764597" y="533692"/>
                </a:lnTo>
                <a:lnTo>
                  <a:pt x="772544" y="530517"/>
                </a:lnTo>
                <a:lnTo>
                  <a:pt x="780490" y="527342"/>
                </a:lnTo>
                <a:lnTo>
                  <a:pt x="789072" y="524167"/>
                </a:lnTo>
                <a:lnTo>
                  <a:pt x="797654" y="521627"/>
                </a:lnTo>
                <a:lnTo>
                  <a:pt x="806872" y="519087"/>
                </a:lnTo>
                <a:lnTo>
                  <a:pt x="816408" y="516229"/>
                </a:lnTo>
                <a:lnTo>
                  <a:pt x="825944" y="514324"/>
                </a:lnTo>
                <a:lnTo>
                  <a:pt x="836116" y="512102"/>
                </a:lnTo>
                <a:lnTo>
                  <a:pt x="846923" y="510514"/>
                </a:lnTo>
                <a:lnTo>
                  <a:pt x="858048" y="508927"/>
                </a:lnTo>
                <a:lnTo>
                  <a:pt x="869173" y="507022"/>
                </a:lnTo>
                <a:close/>
                <a:moveTo>
                  <a:pt x="880616" y="217144"/>
                </a:moveTo>
                <a:lnTo>
                  <a:pt x="880616" y="333984"/>
                </a:lnTo>
                <a:lnTo>
                  <a:pt x="863451" y="335254"/>
                </a:lnTo>
                <a:lnTo>
                  <a:pt x="846287" y="337159"/>
                </a:lnTo>
                <a:lnTo>
                  <a:pt x="829440" y="339382"/>
                </a:lnTo>
                <a:lnTo>
                  <a:pt x="812912" y="341922"/>
                </a:lnTo>
                <a:lnTo>
                  <a:pt x="796701" y="344779"/>
                </a:lnTo>
                <a:lnTo>
                  <a:pt x="780490" y="347954"/>
                </a:lnTo>
                <a:lnTo>
                  <a:pt x="764279" y="351764"/>
                </a:lnTo>
                <a:lnTo>
                  <a:pt x="748386" y="355892"/>
                </a:lnTo>
                <a:lnTo>
                  <a:pt x="726136" y="362242"/>
                </a:lnTo>
                <a:lnTo>
                  <a:pt x="704839" y="368909"/>
                </a:lnTo>
                <a:lnTo>
                  <a:pt x="684814" y="375894"/>
                </a:lnTo>
                <a:lnTo>
                  <a:pt x="666061" y="383197"/>
                </a:lnTo>
                <a:lnTo>
                  <a:pt x="657160" y="387324"/>
                </a:lnTo>
                <a:lnTo>
                  <a:pt x="648260" y="391134"/>
                </a:lnTo>
                <a:lnTo>
                  <a:pt x="639996" y="395262"/>
                </a:lnTo>
                <a:lnTo>
                  <a:pt x="632050" y="399072"/>
                </a:lnTo>
                <a:lnTo>
                  <a:pt x="624103" y="403517"/>
                </a:lnTo>
                <a:lnTo>
                  <a:pt x="616792" y="407644"/>
                </a:lnTo>
                <a:lnTo>
                  <a:pt x="609481" y="412089"/>
                </a:lnTo>
                <a:lnTo>
                  <a:pt x="602806" y="416534"/>
                </a:lnTo>
                <a:lnTo>
                  <a:pt x="593906" y="422567"/>
                </a:lnTo>
                <a:lnTo>
                  <a:pt x="585642" y="428282"/>
                </a:lnTo>
                <a:lnTo>
                  <a:pt x="577060" y="434632"/>
                </a:lnTo>
                <a:lnTo>
                  <a:pt x="569113" y="440982"/>
                </a:lnTo>
                <a:lnTo>
                  <a:pt x="561167" y="447967"/>
                </a:lnTo>
                <a:lnTo>
                  <a:pt x="553538" y="454317"/>
                </a:lnTo>
                <a:lnTo>
                  <a:pt x="545910" y="461302"/>
                </a:lnTo>
                <a:lnTo>
                  <a:pt x="538917" y="468604"/>
                </a:lnTo>
                <a:lnTo>
                  <a:pt x="532241" y="475907"/>
                </a:lnTo>
                <a:lnTo>
                  <a:pt x="525249" y="483527"/>
                </a:lnTo>
                <a:lnTo>
                  <a:pt x="518891" y="491464"/>
                </a:lnTo>
                <a:lnTo>
                  <a:pt x="512534" y="499402"/>
                </a:lnTo>
                <a:lnTo>
                  <a:pt x="506813" y="507022"/>
                </a:lnTo>
                <a:lnTo>
                  <a:pt x="501091" y="515277"/>
                </a:lnTo>
                <a:lnTo>
                  <a:pt x="495370" y="523849"/>
                </a:lnTo>
                <a:lnTo>
                  <a:pt x="490284" y="532422"/>
                </a:lnTo>
                <a:lnTo>
                  <a:pt x="485198" y="541312"/>
                </a:lnTo>
                <a:lnTo>
                  <a:pt x="480430" y="550202"/>
                </a:lnTo>
                <a:lnTo>
                  <a:pt x="475980" y="559092"/>
                </a:lnTo>
                <a:lnTo>
                  <a:pt x="472166" y="568299"/>
                </a:lnTo>
                <a:lnTo>
                  <a:pt x="468352" y="577507"/>
                </a:lnTo>
                <a:lnTo>
                  <a:pt x="464855" y="586714"/>
                </a:lnTo>
                <a:lnTo>
                  <a:pt x="461994" y="596239"/>
                </a:lnTo>
                <a:lnTo>
                  <a:pt x="459134" y="605764"/>
                </a:lnTo>
                <a:lnTo>
                  <a:pt x="456591" y="615289"/>
                </a:lnTo>
                <a:lnTo>
                  <a:pt x="454684" y="624814"/>
                </a:lnTo>
                <a:lnTo>
                  <a:pt x="453094" y="634657"/>
                </a:lnTo>
                <a:lnTo>
                  <a:pt x="451187" y="644182"/>
                </a:lnTo>
                <a:lnTo>
                  <a:pt x="450234" y="654024"/>
                </a:lnTo>
                <a:lnTo>
                  <a:pt x="449280" y="664184"/>
                </a:lnTo>
                <a:lnTo>
                  <a:pt x="448962" y="674344"/>
                </a:lnTo>
                <a:lnTo>
                  <a:pt x="448644" y="684822"/>
                </a:lnTo>
                <a:lnTo>
                  <a:pt x="448962" y="695934"/>
                </a:lnTo>
                <a:lnTo>
                  <a:pt x="449598" y="706729"/>
                </a:lnTo>
                <a:lnTo>
                  <a:pt x="450552" y="717842"/>
                </a:lnTo>
                <a:lnTo>
                  <a:pt x="452141" y="728637"/>
                </a:lnTo>
                <a:lnTo>
                  <a:pt x="453730" y="739432"/>
                </a:lnTo>
                <a:lnTo>
                  <a:pt x="455955" y="749909"/>
                </a:lnTo>
                <a:lnTo>
                  <a:pt x="458180" y="760387"/>
                </a:lnTo>
                <a:lnTo>
                  <a:pt x="461359" y="770547"/>
                </a:lnTo>
                <a:lnTo>
                  <a:pt x="464537" y="781024"/>
                </a:lnTo>
                <a:lnTo>
                  <a:pt x="468352" y="791184"/>
                </a:lnTo>
                <a:lnTo>
                  <a:pt x="472484" y="801027"/>
                </a:lnTo>
                <a:lnTo>
                  <a:pt x="476934" y="810869"/>
                </a:lnTo>
                <a:lnTo>
                  <a:pt x="482020" y="820712"/>
                </a:lnTo>
                <a:lnTo>
                  <a:pt x="487423" y="830237"/>
                </a:lnTo>
                <a:lnTo>
                  <a:pt x="492827" y="839762"/>
                </a:lnTo>
                <a:lnTo>
                  <a:pt x="498866" y="848969"/>
                </a:lnTo>
                <a:lnTo>
                  <a:pt x="505541" y="858177"/>
                </a:lnTo>
                <a:lnTo>
                  <a:pt x="512216" y="867067"/>
                </a:lnTo>
                <a:lnTo>
                  <a:pt x="519527" y="875957"/>
                </a:lnTo>
                <a:lnTo>
                  <a:pt x="527156" y="884212"/>
                </a:lnTo>
                <a:lnTo>
                  <a:pt x="535102" y="892467"/>
                </a:lnTo>
                <a:lnTo>
                  <a:pt x="543367" y="900404"/>
                </a:lnTo>
                <a:lnTo>
                  <a:pt x="551949" y="908024"/>
                </a:lnTo>
                <a:lnTo>
                  <a:pt x="561167" y="915644"/>
                </a:lnTo>
                <a:lnTo>
                  <a:pt x="570385" y="922947"/>
                </a:lnTo>
                <a:lnTo>
                  <a:pt x="580238" y="929932"/>
                </a:lnTo>
                <a:lnTo>
                  <a:pt x="590410" y="936282"/>
                </a:lnTo>
                <a:lnTo>
                  <a:pt x="600899" y="942632"/>
                </a:lnTo>
                <a:lnTo>
                  <a:pt x="611706" y="948982"/>
                </a:lnTo>
                <a:lnTo>
                  <a:pt x="623149" y="954697"/>
                </a:lnTo>
                <a:lnTo>
                  <a:pt x="634592" y="960412"/>
                </a:lnTo>
                <a:lnTo>
                  <a:pt x="646671" y="966127"/>
                </a:lnTo>
                <a:lnTo>
                  <a:pt x="666378" y="974064"/>
                </a:lnTo>
                <a:lnTo>
                  <a:pt x="688629" y="982637"/>
                </a:lnTo>
                <a:lnTo>
                  <a:pt x="713739" y="991209"/>
                </a:lnTo>
                <a:lnTo>
                  <a:pt x="741711" y="1000099"/>
                </a:lnTo>
                <a:lnTo>
                  <a:pt x="772544" y="1009307"/>
                </a:lnTo>
                <a:lnTo>
                  <a:pt x="805919" y="1018514"/>
                </a:lnTo>
                <a:lnTo>
                  <a:pt x="841837" y="1028357"/>
                </a:lnTo>
                <a:lnTo>
                  <a:pt x="880616" y="1038199"/>
                </a:lnTo>
                <a:lnTo>
                  <a:pt x="880616" y="1433487"/>
                </a:lnTo>
                <a:lnTo>
                  <a:pt x="870444" y="1431582"/>
                </a:lnTo>
                <a:lnTo>
                  <a:pt x="860591" y="1429042"/>
                </a:lnTo>
                <a:lnTo>
                  <a:pt x="850737" y="1426820"/>
                </a:lnTo>
                <a:lnTo>
                  <a:pt x="841519" y="1424280"/>
                </a:lnTo>
                <a:lnTo>
                  <a:pt x="831983" y="1421422"/>
                </a:lnTo>
                <a:lnTo>
                  <a:pt x="823083" y="1418247"/>
                </a:lnTo>
                <a:lnTo>
                  <a:pt x="814183" y="1415072"/>
                </a:lnTo>
                <a:lnTo>
                  <a:pt x="805283" y="1411580"/>
                </a:lnTo>
                <a:lnTo>
                  <a:pt x="796701" y="1408087"/>
                </a:lnTo>
                <a:lnTo>
                  <a:pt x="788437" y="1404277"/>
                </a:lnTo>
                <a:lnTo>
                  <a:pt x="780490" y="1400150"/>
                </a:lnTo>
                <a:lnTo>
                  <a:pt x="772544" y="1396022"/>
                </a:lnTo>
                <a:lnTo>
                  <a:pt x="764915" y="1391260"/>
                </a:lnTo>
                <a:lnTo>
                  <a:pt x="757604" y="1386815"/>
                </a:lnTo>
                <a:lnTo>
                  <a:pt x="750293" y="1381735"/>
                </a:lnTo>
                <a:lnTo>
                  <a:pt x="743618" y="1376655"/>
                </a:lnTo>
                <a:lnTo>
                  <a:pt x="732811" y="1368082"/>
                </a:lnTo>
                <a:lnTo>
                  <a:pt x="722640" y="1359192"/>
                </a:lnTo>
                <a:lnTo>
                  <a:pt x="713104" y="1349985"/>
                </a:lnTo>
                <a:lnTo>
                  <a:pt x="704204" y="1340142"/>
                </a:lnTo>
                <a:lnTo>
                  <a:pt x="695621" y="1329982"/>
                </a:lnTo>
                <a:lnTo>
                  <a:pt x="687675" y="1319187"/>
                </a:lnTo>
                <a:lnTo>
                  <a:pt x="680046" y="1308075"/>
                </a:lnTo>
                <a:lnTo>
                  <a:pt x="673371" y="1296327"/>
                </a:lnTo>
                <a:lnTo>
                  <a:pt x="667014" y="1284262"/>
                </a:lnTo>
                <a:lnTo>
                  <a:pt x="660975" y="1271562"/>
                </a:lnTo>
                <a:lnTo>
                  <a:pt x="655889" y="1258862"/>
                </a:lnTo>
                <a:lnTo>
                  <a:pt x="651121" y="1245209"/>
                </a:lnTo>
                <a:lnTo>
                  <a:pt x="646989" y="1231557"/>
                </a:lnTo>
                <a:lnTo>
                  <a:pt x="642857" y="1217269"/>
                </a:lnTo>
                <a:lnTo>
                  <a:pt x="639996" y="1202664"/>
                </a:lnTo>
                <a:lnTo>
                  <a:pt x="637453" y="1187424"/>
                </a:lnTo>
                <a:lnTo>
                  <a:pt x="410819" y="1219492"/>
                </a:lnTo>
                <a:lnTo>
                  <a:pt x="413044" y="1231557"/>
                </a:lnTo>
                <a:lnTo>
                  <a:pt x="415587" y="1243304"/>
                </a:lnTo>
                <a:lnTo>
                  <a:pt x="418766" y="1255370"/>
                </a:lnTo>
                <a:lnTo>
                  <a:pt x="421626" y="1266800"/>
                </a:lnTo>
                <a:lnTo>
                  <a:pt x="424805" y="1278230"/>
                </a:lnTo>
                <a:lnTo>
                  <a:pt x="428619" y="1289660"/>
                </a:lnTo>
                <a:lnTo>
                  <a:pt x="432116" y="1300455"/>
                </a:lnTo>
                <a:lnTo>
                  <a:pt x="435930" y="1311250"/>
                </a:lnTo>
                <a:lnTo>
                  <a:pt x="440062" y="1321727"/>
                </a:lnTo>
                <a:lnTo>
                  <a:pt x="444512" y="1332205"/>
                </a:lnTo>
                <a:lnTo>
                  <a:pt x="448644" y="1342682"/>
                </a:lnTo>
                <a:lnTo>
                  <a:pt x="453412" y="1352525"/>
                </a:lnTo>
                <a:lnTo>
                  <a:pt x="458180" y="1362367"/>
                </a:lnTo>
                <a:lnTo>
                  <a:pt x="463266" y="1372210"/>
                </a:lnTo>
                <a:lnTo>
                  <a:pt x="468352" y="1381735"/>
                </a:lnTo>
                <a:lnTo>
                  <a:pt x="473755" y="1390942"/>
                </a:lnTo>
                <a:lnTo>
                  <a:pt x="479477" y="1399832"/>
                </a:lnTo>
                <a:lnTo>
                  <a:pt x="485198" y="1409040"/>
                </a:lnTo>
                <a:lnTo>
                  <a:pt x="491238" y="1417612"/>
                </a:lnTo>
                <a:lnTo>
                  <a:pt x="497595" y="1426185"/>
                </a:lnTo>
                <a:lnTo>
                  <a:pt x="503634" y="1434757"/>
                </a:lnTo>
                <a:lnTo>
                  <a:pt x="510309" y="1442695"/>
                </a:lnTo>
                <a:lnTo>
                  <a:pt x="517302" y="1450950"/>
                </a:lnTo>
                <a:lnTo>
                  <a:pt x="524295" y="1458570"/>
                </a:lnTo>
                <a:lnTo>
                  <a:pt x="531288" y="1466190"/>
                </a:lnTo>
                <a:lnTo>
                  <a:pt x="538599" y="1473492"/>
                </a:lnTo>
                <a:lnTo>
                  <a:pt x="546227" y="1480795"/>
                </a:lnTo>
                <a:lnTo>
                  <a:pt x="553856" y="1487780"/>
                </a:lnTo>
                <a:lnTo>
                  <a:pt x="561802" y="1494765"/>
                </a:lnTo>
                <a:lnTo>
                  <a:pt x="570067" y="1501750"/>
                </a:lnTo>
                <a:lnTo>
                  <a:pt x="578331" y="1507782"/>
                </a:lnTo>
                <a:lnTo>
                  <a:pt x="586913" y="1514132"/>
                </a:lnTo>
                <a:lnTo>
                  <a:pt x="600581" y="1523657"/>
                </a:lnTo>
                <a:lnTo>
                  <a:pt x="615203" y="1532865"/>
                </a:lnTo>
                <a:lnTo>
                  <a:pt x="630142" y="1541437"/>
                </a:lnTo>
                <a:lnTo>
                  <a:pt x="645717" y="1549375"/>
                </a:lnTo>
                <a:lnTo>
                  <a:pt x="661928" y="1556995"/>
                </a:lnTo>
                <a:lnTo>
                  <a:pt x="678775" y="1563980"/>
                </a:lnTo>
                <a:lnTo>
                  <a:pt x="696257" y="1570647"/>
                </a:lnTo>
                <a:lnTo>
                  <a:pt x="714375" y="1576680"/>
                </a:lnTo>
                <a:lnTo>
                  <a:pt x="733129" y="1582395"/>
                </a:lnTo>
                <a:lnTo>
                  <a:pt x="752518" y="1587475"/>
                </a:lnTo>
                <a:lnTo>
                  <a:pt x="772544" y="1592237"/>
                </a:lnTo>
                <a:lnTo>
                  <a:pt x="792887" y="1596365"/>
                </a:lnTo>
                <a:lnTo>
                  <a:pt x="814183" y="1600175"/>
                </a:lnTo>
                <a:lnTo>
                  <a:pt x="835480" y="1603350"/>
                </a:lnTo>
                <a:lnTo>
                  <a:pt x="858048" y="1606525"/>
                </a:lnTo>
                <a:lnTo>
                  <a:pt x="880616" y="1608747"/>
                </a:lnTo>
                <a:lnTo>
                  <a:pt x="880616" y="1726857"/>
                </a:lnTo>
                <a:lnTo>
                  <a:pt x="1063385" y="1726857"/>
                </a:lnTo>
                <a:lnTo>
                  <a:pt x="1063385" y="1610652"/>
                </a:lnTo>
                <a:lnTo>
                  <a:pt x="1077371" y="1609382"/>
                </a:lnTo>
                <a:lnTo>
                  <a:pt x="1091675" y="1607795"/>
                </a:lnTo>
                <a:lnTo>
                  <a:pt x="1105661" y="1606207"/>
                </a:lnTo>
                <a:lnTo>
                  <a:pt x="1119329" y="1603985"/>
                </a:lnTo>
                <a:lnTo>
                  <a:pt x="1133314" y="1602080"/>
                </a:lnTo>
                <a:lnTo>
                  <a:pt x="1146665" y="1599857"/>
                </a:lnTo>
                <a:lnTo>
                  <a:pt x="1160015" y="1597317"/>
                </a:lnTo>
                <a:lnTo>
                  <a:pt x="1173047" y="1594142"/>
                </a:lnTo>
                <a:lnTo>
                  <a:pt x="1186397" y="1591285"/>
                </a:lnTo>
                <a:lnTo>
                  <a:pt x="1199111" y="1587792"/>
                </a:lnTo>
                <a:lnTo>
                  <a:pt x="1212144" y="1584300"/>
                </a:lnTo>
                <a:lnTo>
                  <a:pt x="1224540" y="1580807"/>
                </a:lnTo>
                <a:lnTo>
                  <a:pt x="1236937" y="1576680"/>
                </a:lnTo>
                <a:lnTo>
                  <a:pt x="1249333" y="1572552"/>
                </a:lnTo>
                <a:lnTo>
                  <a:pt x="1261412" y="1567790"/>
                </a:lnTo>
                <a:lnTo>
                  <a:pt x="1273491" y="1563345"/>
                </a:lnTo>
                <a:lnTo>
                  <a:pt x="1288748" y="1556995"/>
                </a:lnTo>
                <a:lnTo>
                  <a:pt x="1304005" y="1550010"/>
                </a:lnTo>
                <a:lnTo>
                  <a:pt x="1318627" y="1543025"/>
                </a:lnTo>
                <a:lnTo>
                  <a:pt x="1332613" y="1535722"/>
                </a:lnTo>
                <a:lnTo>
                  <a:pt x="1346598" y="1528102"/>
                </a:lnTo>
                <a:lnTo>
                  <a:pt x="1359631" y="1519847"/>
                </a:lnTo>
                <a:lnTo>
                  <a:pt x="1372345" y="1511592"/>
                </a:lnTo>
                <a:lnTo>
                  <a:pt x="1384742" y="1502702"/>
                </a:lnTo>
                <a:lnTo>
                  <a:pt x="1396185" y="1493812"/>
                </a:lnTo>
                <a:lnTo>
                  <a:pt x="1407945" y="1484287"/>
                </a:lnTo>
                <a:lnTo>
                  <a:pt x="1418753" y="1474762"/>
                </a:lnTo>
                <a:lnTo>
                  <a:pt x="1429242" y="1464602"/>
                </a:lnTo>
                <a:lnTo>
                  <a:pt x="1439096" y="1454125"/>
                </a:lnTo>
                <a:lnTo>
                  <a:pt x="1448631" y="1443647"/>
                </a:lnTo>
                <a:lnTo>
                  <a:pt x="1457531" y="1432535"/>
                </a:lnTo>
                <a:lnTo>
                  <a:pt x="1466114" y="1421422"/>
                </a:lnTo>
                <a:lnTo>
                  <a:pt x="1474378" y="1409675"/>
                </a:lnTo>
                <a:lnTo>
                  <a:pt x="1482007" y="1398245"/>
                </a:lnTo>
                <a:lnTo>
                  <a:pt x="1489000" y="1386497"/>
                </a:lnTo>
                <a:lnTo>
                  <a:pt x="1495675" y="1374432"/>
                </a:lnTo>
                <a:lnTo>
                  <a:pt x="1501396" y="1362685"/>
                </a:lnTo>
                <a:lnTo>
                  <a:pt x="1507118" y="1350620"/>
                </a:lnTo>
                <a:lnTo>
                  <a:pt x="1512203" y="1338555"/>
                </a:lnTo>
                <a:lnTo>
                  <a:pt x="1516335" y="1326490"/>
                </a:lnTo>
                <a:lnTo>
                  <a:pt x="1520468" y="1314107"/>
                </a:lnTo>
                <a:lnTo>
                  <a:pt x="1523964" y="1301725"/>
                </a:lnTo>
                <a:lnTo>
                  <a:pt x="1526507" y="1289025"/>
                </a:lnTo>
                <a:lnTo>
                  <a:pt x="1528732" y="1276642"/>
                </a:lnTo>
                <a:lnTo>
                  <a:pt x="1530957" y="1263942"/>
                </a:lnTo>
                <a:lnTo>
                  <a:pt x="1532228" y="1251242"/>
                </a:lnTo>
                <a:lnTo>
                  <a:pt x="1532864" y="1238542"/>
                </a:lnTo>
                <a:lnTo>
                  <a:pt x="1533182" y="1225207"/>
                </a:lnTo>
                <a:lnTo>
                  <a:pt x="1533182" y="1212189"/>
                </a:lnTo>
                <a:lnTo>
                  <a:pt x="1532546" y="1199172"/>
                </a:lnTo>
                <a:lnTo>
                  <a:pt x="1531275" y="1186789"/>
                </a:lnTo>
                <a:lnTo>
                  <a:pt x="1530003" y="1174407"/>
                </a:lnTo>
                <a:lnTo>
                  <a:pt x="1527778" y="1162342"/>
                </a:lnTo>
                <a:lnTo>
                  <a:pt x="1525553" y="1150594"/>
                </a:lnTo>
                <a:lnTo>
                  <a:pt x="1522693" y="1138847"/>
                </a:lnTo>
                <a:lnTo>
                  <a:pt x="1519514" y="1127734"/>
                </a:lnTo>
                <a:lnTo>
                  <a:pt x="1516018" y="1116939"/>
                </a:lnTo>
                <a:lnTo>
                  <a:pt x="1511885" y="1106144"/>
                </a:lnTo>
                <a:lnTo>
                  <a:pt x="1507435" y="1095349"/>
                </a:lnTo>
                <a:lnTo>
                  <a:pt x="1502350" y="1085189"/>
                </a:lnTo>
                <a:lnTo>
                  <a:pt x="1496946" y="1075347"/>
                </a:lnTo>
                <a:lnTo>
                  <a:pt x="1491225" y="1065822"/>
                </a:lnTo>
                <a:lnTo>
                  <a:pt x="1485185" y="1056614"/>
                </a:lnTo>
                <a:lnTo>
                  <a:pt x="1478510" y="1047407"/>
                </a:lnTo>
                <a:lnTo>
                  <a:pt x="1471517" y="1038517"/>
                </a:lnTo>
                <a:lnTo>
                  <a:pt x="1463889" y="1029944"/>
                </a:lnTo>
                <a:lnTo>
                  <a:pt x="1456260" y="1021689"/>
                </a:lnTo>
                <a:lnTo>
                  <a:pt x="1448314" y="1013752"/>
                </a:lnTo>
                <a:lnTo>
                  <a:pt x="1440049" y="1005814"/>
                </a:lnTo>
                <a:lnTo>
                  <a:pt x="1431467" y="998512"/>
                </a:lnTo>
                <a:lnTo>
                  <a:pt x="1422567" y="991527"/>
                </a:lnTo>
                <a:lnTo>
                  <a:pt x="1413349" y="984542"/>
                </a:lnTo>
                <a:lnTo>
                  <a:pt x="1403813" y="977557"/>
                </a:lnTo>
                <a:lnTo>
                  <a:pt x="1393959" y="971207"/>
                </a:lnTo>
                <a:lnTo>
                  <a:pt x="1383788" y="965174"/>
                </a:lnTo>
                <a:lnTo>
                  <a:pt x="1373299" y="959142"/>
                </a:lnTo>
                <a:lnTo>
                  <a:pt x="1362491" y="953427"/>
                </a:lnTo>
                <a:lnTo>
                  <a:pt x="1351048" y="948347"/>
                </a:lnTo>
                <a:lnTo>
                  <a:pt x="1339605" y="942949"/>
                </a:lnTo>
                <a:lnTo>
                  <a:pt x="1327845" y="937869"/>
                </a:lnTo>
                <a:lnTo>
                  <a:pt x="1305912" y="930249"/>
                </a:lnTo>
                <a:lnTo>
                  <a:pt x="1280801" y="921677"/>
                </a:lnTo>
                <a:lnTo>
                  <a:pt x="1252512" y="912469"/>
                </a:lnTo>
                <a:lnTo>
                  <a:pt x="1221362" y="902627"/>
                </a:lnTo>
                <a:lnTo>
                  <a:pt x="1186397" y="892784"/>
                </a:lnTo>
                <a:lnTo>
                  <a:pt x="1148572" y="882307"/>
                </a:lnTo>
                <a:lnTo>
                  <a:pt x="1107568" y="871512"/>
                </a:lnTo>
                <a:lnTo>
                  <a:pt x="1063385" y="860399"/>
                </a:lnTo>
                <a:lnTo>
                  <a:pt x="1063385" y="511149"/>
                </a:lnTo>
                <a:lnTo>
                  <a:pt x="1078960" y="514642"/>
                </a:lnTo>
                <a:lnTo>
                  <a:pt x="1093582" y="518769"/>
                </a:lnTo>
                <a:lnTo>
                  <a:pt x="1108204" y="523214"/>
                </a:lnTo>
                <a:lnTo>
                  <a:pt x="1121554" y="528612"/>
                </a:lnTo>
                <a:lnTo>
                  <a:pt x="1128229" y="531469"/>
                </a:lnTo>
                <a:lnTo>
                  <a:pt x="1134904" y="534644"/>
                </a:lnTo>
                <a:lnTo>
                  <a:pt x="1141261" y="537502"/>
                </a:lnTo>
                <a:lnTo>
                  <a:pt x="1146982" y="540677"/>
                </a:lnTo>
                <a:lnTo>
                  <a:pt x="1153022" y="544169"/>
                </a:lnTo>
                <a:lnTo>
                  <a:pt x="1159061" y="547662"/>
                </a:lnTo>
                <a:lnTo>
                  <a:pt x="1164465" y="551154"/>
                </a:lnTo>
                <a:lnTo>
                  <a:pt x="1169868" y="555282"/>
                </a:lnTo>
                <a:lnTo>
                  <a:pt x="1178768" y="561949"/>
                </a:lnTo>
                <a:lnTo>
                  <a:pt x="1187351" y="568934"/>
                </a:lnTo>
                <a:lnTo>
                  <a:pt x="1195297" y="576554"/>
                </a:lnTo>
                <a:lnTo>
                  <a:pt x="1202926" y="584174"/>
                </a:lnTo>
                <a:lnTo>
                  <a:pt x="1209919" y="592429"/>
                </a:lnTo>
                <a:lnTo>
                  <a:pt x="1216594" y="601002"/>
                </a:lnTo>
                <a:lnTo>
                  <a:pt x="1222633" y="609574"/>
                </a:lnTo>
                <a:lnTo>
                  <a:pt x="1228355" y="618782"/>
                </a:lnTo>
                <a:lnTo>
                  <a:pt x="1233758" y="627989"/>
                </a:lnTo>
                <a:lnTo>
                  <a:pt x="1238844" y="637832"/>
                </a:lnTo>
                <a:lnTo>
                  <a:pt x="1242976" y="647674"/>
                </a:lnTo>
                <a:lnTo>
                  <a:pt x="1247108" y="658469"/>
                </a:lnTo>
                <a:lnTo>
                  <a:pt x="1250287" y="668947"/>
                </a:lnTo>
                <a:lnTo>
                  <a:pt x="1253465" y="680059"/>
                </a:lnTo>
                <a:lnTo>
                  <a:pt x="1256326" y="691172"/>
                </a:lnTo>
                <a:lnTo>
                  <a:pt x="1258233" y="702919"/>
                </a:lnTo>
                <a:lnTo>
                  <a:pt x="1482324" y="675297"/>
                </a:lnTo>
                <a:lnTo>
                  <a:pt x="1479464" y="660692"/>
                </a:lnTo>
                <a:lnTo>
                  <a:pt x="1475967" y="646087"/>
                </a:lnTo>
                <a:lnTo>
                  <a:pt x="1472789" y="632434"/>
                </a:lnTo>
                <a:lnTo>
                  <a:pt x="1469292" y="618782"/>
                </a:lnTo>
                <a:lnTo>
                  <a:pt x="1465160" y="605764"/>
                </a:lnTo>
                <a:lnTo>
                  <a:pt x="1461028" y="592747"/>
                </a:lnTo>
                <a:lnTo>
                  <a:pt x="1456260" y="580364"/>
                </a:lnTo>
                <a:lnTo>
                  <a:pt x="1451810" y="568299"/>
                </a:lnTo>
                <a:lnTo>
                  <a:pt x="1446406" y="556552"/>
                </a:lnTo>
                <a:lnTo>
                  <a:pt x="1441321" y="545439"/>
                </a:lnTo>
                <a:lnTo>
                  <a:pt x="1435599" y="534644"/>
                </a:lnTo>
                <a:lnTo>
                  <a:pt x="1429560" y="523532"/>
                </a:lnTo>
                <a:lnTo>
                  <a:pt x="1423838" y="513689"/>
                </a:lnTo>
                <a:lnTo>
                  <a:pt x="1417163" y="503847"/>
                </a:lnTo>
                <a:lnTo>
                  <a:pt x="1410488" y="494322"/>
                </a:lnTo>
                <a:lnTo>
                  <a:pt x="1403177" y="485432"/>
                </a:lnTo>
                <a:lnTo>
                  <a:pt x="1395867" y="476542"/>
                </a:lnTo>
                <a:lnTo>
                  <a:pt x="1388238" y="467969"/>
                </a:lnTo>
                <a:lnTo>
                  <a:pt x="1379974" y="459714"/>
                </a:lnTo>
                <a:lnTo>
                  <a:pt x="1371074" y="451459"/>
                </a:lnTo>
                <a:lnTo>
                  <a:pt x="1361538" y="443522"/>
                </a:lnTo>
                <a:lnTo>
                  <a:pt x="1351366" y="435902"/>
                </a:lnTo>
                <a:lnTo>
                  <a:pt x="1341195" y="428599"/>
                </a:lnTo>
                <a:lnTo>
                  <a:pt x="1330388" y="421614"/>
                </a:lnTo>
                <a:lnTo>
                  <a:pt x="1319262" y="414629"/>
                </a:lnTo>
                <a:lnTo>
                  <a:pt x="1307184" y="407962"/>
                </a:lnTo>
                <a:lnTo>
                  <a:pt x="1294787" y="401294"/>
                </a:lnTo>
                <a:lnTo>
                  <a:pt x="1282073" y="395262"/>
                </a:lnTo>
                <a:lnTo>
                  <a:pt x="1268723" y="389229"/>
                </a:lnTo>
                <a:lnTo>
                  <a:pt x="1254737" y="383197"/>
                </a:lnTo>
                <a:lnTo>
                  <a:pt x="1240751" y="378117"/>
                </a:lnTo>
                <a:lnTo>
                  <a:pt x="1225812" y="372402"/>
                </a:lnTo>
                <a:lnTo>
                  <a:pt x="1207058" y="366369"/>
                </a:lnTo>
                <a:lnTo>
                  <a:pt x="1187986" y="360972"/>
                </a:lnTo>
                <a:lnTo>
                  <a:pt x="1168279" y="355574"/>
                </a:lnTo>
                <a:lnTo>
                  <a:pt x="1147936" y="351129"/>
                </a:lnTo>
                <a:lnTo>
                  <a:pt x="1127593" y="346684"/>
                </a:lnTo>
                <a:lnTo>
                  <a:pt x="1106614" y="343192"/>
                </a:lnTo>
                <a:lnTo>
                  <a:pt x="1085000" y="339699"/>
                </a:lnTo>
                <a:lnTo>
                  <a:pt x="1063385" y="337159"/>
                </a:lnTo>
                <a:lnTo>
                  <a:pt x="1063385" y="217144"/>
                </a:lnTo>
                <a:close/>
                <a:moveTo>
                  <a:pt x="972000" y="0"/>
                </a:moveTo>
                <a:cubicBezTo>
                  <a:pt x="1508821" y="0"/>
                  <a:pt x="1944000" y="435179"/>
                  <a:pt x="1944000" y="972000"/>
                </a:cubicBezTo>
                <a:cubicBezTo>
                  <a:pt x="1944000" y="1508821"/>
                  <a:pt x="1508821" y="1944000"/>
                  <a:pt x="972000" y="1944000"/>
                </a:cubicBezTo>
                <a:cubicBezTo>
                  <a:pt x="435179" y="1944000"/>
                  <a:pt x="0" y="1508821"/>
                  <a:pt x="0" y="972000"/>
                </a:cubicBezTo>
                <a:cubicBezTo>
                  <a:pt x="0" y="435179"/>
                  <a:pt x="435179" y="0"/>
                  <a:pt x="972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a:defRPr/>
            </a:pPr>
            <a:endParaRPr lang="zh-CN" altLang="en-US" sz="2400" dirty="0">
              <a:solidFill>
                <a:schemeClr val="tx1"/>
              </a:solidFill>
              <a:ea typeface="微软雅黑" panose="020B0503020204020204" charset="-122"/>
            </a:endParaRPr>
          </a:p>
        </p:txBody>
      </p:sp>
      <p:grpSp>
        <p:nvGrpSpPr>
          <p:cNvPr id="34" name="组合 33"/>
          <p:cNvGrpSpPr/>
          <p:nvPr/>
        </p:nvGrpSpPr>
        <p:grpSpPr>
          <a:xfrm>
            <a:off x="310060" y="416217"/>
            <a:ext cx="11260135" cy="461558"/>
            <a:chOff x="310060" y="416217"/>
            <a:chExt cx="11260135" cy="461558"/>
          </a:xfrm>
        </p:grpSpPr>
        <p:grpSp>
          <p:nvGrpSpPr>
            <p:cNvPr id="35" name="组合 34"/>
            <p:cNvGrpSpPr/>
            <p:nvPr/>
          </p:nvGrpSpPr>
          <p:grpSpPr>
            <a:xfrm>
              <a:off x="310060" y="416217"/>
              <a:ext cx="2619825" cy="461558"/>
              <a:chOff x="8641357" y="2133650"/>
              <a:chExt cx="2620431" cy="461665"/>
            </a:xfrm>
          </p:grpSpPr>
          <p:sp>
            <p:nvSpPr>
              <p:cNvPr id="37" name="Freeform 512"/>
              <p:cNvSpPr/>
              <p:nvPr/>
            </p:nvSpPr>
            <p:spPr bwMode="auto">
              <a:xfrm>
                <a:off x="8641357" y="2228252"/>
                <a:ext cx="118487" cy="234738"/>
              </a:xfrm>
              <a:custGeom>
                <a:avLst/>
                <a:gdLst>
                  <a:gd name="T0" fmla="*/ 54 w 106"/>
                  <a:gd name="T1" fmla="*/ 105 h 210"/>
                  <a:gd name="T2" fmla="*/ 0 w 106"/>
                  <a:gd name="T3" fmla="*/ 159 h 210"/>
                  <a:gd name="T4" fmla="*/ 0 w 106"/>
                  <a:gd name="T5" fmla="*/ 210 h 210"/>
                  <a:gd name="T6" fmla="*/ 0 w 106"/>
                  <a:gd name="T7" fmla="*/ 210 h 210"/>
                  <a:gd name="T8" fmla="*/ 106 w 106"/>
                  <a:gd name="T9" fmla="*/ 105 h 210"/>
                  <a:gd name="T10" fmla="*/ 0 w 106"/>
                  <a:gd name="T11" fmla="*/ 0 h 210"/>
                  <a:gd name="T12" fmla="*/ 0 w 106"/>
                  <a:gd name="T13" fmla="*/ 0 h 210"/>
                  <a:gd name="T14" fmla="*/ 0 w 106"/>
                  <a:gd name="T15" fmla="*/ 51 h 210"/>
                  <a:gd name="T16" fmla="*/ 54 w 106"/>
                  <a:gd name="T17" fmla="*/ 10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210">
                    <a:moveTo>
                      <a:pt x="54" y="105"/>
                    </a:moveTo>
                    <a:lnTo>
                      <a:pt x="0" y="159"/>
                    </a:lnTo>
                    <a:lnTo>
                      <a:pt x="0" y="210"/>
                    </a:lnTo>
                    <a:lnTo>
                      <a:pt x="0" y="210"/>
                    </a:lnTo>
                    <a:lnTo>
                      <a:pt x="106" y="105"/>
                    </a:lnTo>
                    <a:lnTo>
                      <a:pt x="0" y="0"/>
                    </a:lnTo>
                    <a:lnTo>
                      <a:pt x="0" y="0"/>
                    </a:lnTo>
                    <a:lnTo>
                      <a:pt x="0" y="51"/>
                    </a:lnTo>
                    <a:lnTo>
                      <a:pt x="54" y="105"/>
                    </a:lnTo>
                    <a:close/>
                  </a:path>
                </a:pathLst>
              </a:custGeom>
              <a:solidFill>
                <a:srgbClr val="0066CC"/>
              </a:solidFill>
              <a:ln>
                <a:noFill/>
              </a:ln>
            </p:spPr>
            <p:txBody>
              <a:bodyPr vert="horz" wrap="square" lIns="91419" tIns="45709" rIns="91419" bIns="45709" numCol="1" anchor="t" anchorCtr="0" compatLnSpc="1"/>
              <a:lstStyle/>
              <a:p>
                <a:endParaRPr lang="zh-CN" altLang="en-US"/>
              </a:p>
            </p:txBody>
          </p:sp>
          <p:sp>
            <p:nvSpPr>
              <p:cNvPr id="38" name="TextBox 54"/>
              <p:cNvSpPr txBox="1"/>
              <p:nvPr/>
            </p:nvSpPr>
            <p:spPr>
              <a:xfrm>
                <a:off x="8784483" y="2133650"/>
                <a:ext cx="2477305" cy="461665"/>
              </a:xfrm>
              <a:prstGeom prst="rect">
                <a:avLst/>
              </a:prstGeom>
              <a:noFill/>
            </p:spPr>
            <p:txBody>
              <a:bodyPr wrap="square" rtlCol="0">
                <a:spAutoFit/>
              </a:bodyPr>
              <a:lstStyle/>
              <a:p>
                <a:r>
                  <a:rPr lang="zh-CN" altLang="en-US" sz="2400" dirty="0">
                    <a:latin typeface="微软雅黑" panose="020B0503020204020204" charset="-122"/>
                    <a:ea typeface="微软雅黑" panose="020B0503020204020204" charset="-122"/>
                  </a:rPr>
                  <a:t>点击输入小标题</a:t>
                </a:r>
                <a:endParaRPr lang="zh-CN" altLang="zh-CN" sz="2400" dirty="0">
                  <a:latin typeface="微软雅黑" panose="020B0503020204020204" charset="-122"/>
                  <a:ea typeface="微软雅黑" panose="020B0503020204020204" charset="-122"/>
                </a:endParaRPr>
              </a:p>
            </p:txBody>
          </p:sp>
        </p:grpSp>
        <p:cxnSp>
          <p:nvCxnSpPr>
            <p:cNvPr id="36" name="直接连接符 35"/>
            <p:cNvCxnSpPr/>
            <p:nvPr/>
          </p:nvCxnSpPr>
          <p:spPr>
            <a:xfrm>
              <a:off x="2785219" y="745481"/>
              <a:ext cx="87849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44000">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14:bounceEnd="44000">
                                          <p:cBhvr additive="base">
                                            <p:cTn id="7" dur="500" fill="hold"/>
                                            <p:tgtEl>
                                              <p:spTgt spid="23"/>
                                            </p:tgtEl>
                                            <p:attrNameLst>
                                              <p:attrName>ppt_x</p:attrName>
                                            </p:attrNameLst>
                                          </p:cBhvr>
                                          <p:tavLst>
                                            <p:tav tm="0">
                                              <p:val>
                                                <p:strVal val="0-#ppt_w/2"/>
                                              </p:val>
                                            </p:tav>
                                            <p:tav tm="100000">
                                              <p:val>
                                                <p:strVal val="#ppt_x"/>
                                              </p:val>
                                            </p:tav>
                                          </p:tavLst>
                                        </p:anim>
                                        <p:anim calcmode="lin" valueType="num" p14:bounceEnd="44000">
                                          <p:cBhvr additive="base">
                                            <p:cTn id="8" dur="500" fill="hold"/>
                                            <p:tgtEl>
                                              <p:spTgt spid="23"/>
                                            </p:tgtEl>
                                            <p:attrNameLst>
                                              <p:attrName>ppt_y</p:attrName>
                                            </p:attrNameLst>
                                          </p:cBhvr>
                                          <p:tavLst>
                                            <p:tav tm="0">
                                              <p:val>
                                                <p:strVal val="#ppt_y"/>
                                              </p:val>
                                            </p:tav>
                                            <p:tav tm="100000">
                                              <p:val>
                                                <p:strVal val="#ppt_y"/>
                                              </p:val>
                                            </p:tav>
                                          </p:tavLst>
                                        </p:anim>
                                      </p:childTnLst>
                                    </p:cTn>
                                  </p:par>
                                  <p:par>
                                    <p:cTn id="9" presetID="12" presetClass="entr" presetSubtype="8" fill="hold" grpId="0" nodeType="withEffect">
                                      <p:stCondLst>
                                        <p:cond delay="20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300"/>
                                            <p:tgtEl>
                                              <p:spTgt spid="27"/>
                                            </p:tgtEl>
                                            <p:attrNameLst>
                                              <p:attrName>ppt_x</p:attrName>
                                            </p:attrNameLst>
                                          </p:cBhvr>
                                          <p:tavLst>
                                            <p:tav tm="0">
                                              <p:val>
                                                <p:strVal val="#ppt_x-#ppt_w*1.125000"/>
                                              </p:val>
                                            </p:tav>
                                            <p:tav tm="100000">
                                              <p:val>
                                                <p:strVal val="#ppt_x"/>
                                              </p:val>
                                            </p:tav>
                                          </p:tavLst>
                                        </p:anim>
                                        <p:animEffect transition="in" filter="wipe(right)">
                                          <p:cBhvr>
                                            <p:cTn id="12" dur="300"/>
                                            <p:tgtEl>
                                              <p:spTgt spid="27"/>
                                            </p:tgtEl>
                                          </p:cBhvr>
                                        </p:animEffect>
                                      </p:childTnLst>
                                    </p:cTn>
                                  </p:par>
                                  <p:par>
                                    <p:cTn id="13" presetID="12" presetClass="entr" presetSubtype="8" fill="hold" grpId="0" nodeType="withEffect">
                                      <p:stCondLst>
                                        <p:cond delay="20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300"/>
                                            <p:tgtEl>
                                              <p:spTgt spid="20"/>
                                            </p:tgtEl>
                                            <p:attrNameLst>
                                              <p:attrName>ppt_x</p:attrName>
                                            </p:attrNameLst>
                                          </p:cBhvr>
                                          <p:tavLst>
                                            <p:tav tm="0">
                                              <p:val>
                                                <p:strVal val="#ppt_x-#ppt_w*1.125000"/>
                                              </p:val>
                                            </p:tav>
                                            <p:tav tm="100000">
                                              <p:val>
                                                <p:strVal val="#ppt_x"/>
                                              </p:val>
                                            </p:tav>
                                          </p:tavLst>
                                        </p:anim>
                                        <p:animEffect transition="in" filter="wipe(right)">
                                          <p:cBhvr>
                                            <p:cTn id="16" dur="300"/>
                                            <p:tgtEl>
                                              <p:spTgt spid="20"/>
                                            </p:tgtEl>
                                          </p:cBhvr>
                                        </p:animEffect>
                                      </p:childTnLst>
                                    </p:cTn>
                                  </p:par>
                                </p:childTnLst>
                              </p:cTn>
                            </p:par>
                            <p:par>
                              <p:cTn id="17" fill="hold">
                                <p:stCondLst>
                                  <p:cond delay="500"/>
                                </p:stCondLst>
                                <p:childTnLst>
                                  <p:par>
                                    <p:cTn id="18" presetID="2" presetClass="entr" presetSubtype="2" fill="hold" grpId="0" nodeType="afterEffect" p14:presetBounceEnd="44000">
                                      <p:stCondLst>
                                        <p:cond delay="0"/>
                                      </p:stCondLst>
                                      <p:childTnLst>
                                        <p:set>
                                          <p:cBhvr>
                                            <p:cTn id="19" dur="1" fill="hold">
                                              <p:stCondLst>
                                                <p:cond delay="0"/>
                                              </p:stCondLst>
                                            </p:cTn>
                                            <p:tgtEl>
                                              <p:spTgt spid="22"/>
                                            </p:tgtEl>
                                            <p:attrNameLst>
                                              <p:attrName>style.visibility</p:attrName>
                                            </p:attrNameLst>
                                          </p:cBhvr>
                                          <p:to>
                                            <p:strVal val="visible"/>
                                          </p:to>
                                        </p:set>
                                        <p:anim calcmode="lin" valueType="num" p14:bounceEnd="44000">
                                          <p:cBhvr additive="base">
                                            <p:cTn id="20" dur="500" fill="hold"/>
                                            <p:tgtEl>
                                              <p:spTgt spid="22"/>
                                            </p:tgtEl>
                                            <p:attrNameLst>
                                              <p:attrName>ppt_x</p:attrName>
                                            </p:attrNameLst>
                                          </p:cBhvr>
                                          <p:tavLst>
                                            <p:tav tm="0">
                                              <p:val>
                                                <p:strVal val="1+#ppt_w/2"/>
                                              </p:val>
                                            </p:tav>
                                            <p:tav tm="100000">
                                              <p:val>
                                                <p:strVal val="#ppt_x"/>
                                              </p:val>
                                            </p:tav>
                                          </p:tavLst>
                                        </p:anim>
                                        <p:anim calcmode="lin" valueType="num" p14:bounceEnd="44000">
                                          <p:cBhvr additive="base">
                                            <p:cTn id="21" dur="500" fill="hold"/>
                                            <p:tgtEl>
                                              <p:spTgt spid="22"/>
                                            </p:tgtEl>
                                            <p:attrNameLst>
                                              <p:attrName>ppt_y</p:attrName>
                                            </p:attrNameLst>
                                          </p:cBhvr>
                                          <p:tavLst>
                                            <p:tav tm="0">
                                              <p:val>
                                                <p:strVal val="#ppt_y"/>
                                              </p:val>
                                            </p:tav>
                                            <p:tav tm="100000">
                                              <p:val>
                                                <p:strVal val="#ppt_y"/>
                                              </p:val>
                                            </p:tav>
                                          </p:tavLst>
                                        </p:anim>
                                      </p:childTnLst>
                                    </p:cTn>
                                  </p:par>
                                  <p:par>
                                    <p:cTn id="22" presetID="12" presetClass="entr" presetSubtype="2" fill="hold" grpId="0" nodeType="withEffect">
                                      <p:stCondLst>
                                        <p:cond delay="200"/>
                                      </p:stCondLst>
                                      <p:childTnLst>
                                        <p:set>
                                          <p:cBhvr>
                                            <p:cTn id="23" dur="1" fill="hold">
                                              <p:stCondLst>
                                                <p:cond delay="0"/>
                                              </p:stCondLst>
                                            </p:cTn>
                                            <p:tgtEl>
                                              <p:spTgt spid="21"/>
                                            </p:tgtEl>
                                            <p:attrNameLst>
                                              <p:attrName>style.visibility</p:attrName>
                                            </p:attrNameLst>
                                          </p:cBhvr>
                                          <p:to>
                                            <p:strVal val="visible"/>
                                          </p:to>
                                        </p:set>
                                        <p:anim calcmode="lin" valueType="num">
                                          <p:cBhvr additive="base">
                                            <p:cTn id="24" dur="300"/>
                                            <p:tgtEl>
                                              <p:spTgt spid="21"/>
                                            </p:tgtEl>
                                            <p:attrNameLst>
                                              <p:attrName>ppt_x</p:attrName>
                                            </p:attrNameLst>
                                          </p:cBhvr>
                                          <p:tavLst>
                                            <p:tav tm="0">
                                              <p:val>
                                                <p:strVal val="#ppt_x+#ppt_w*1.125000"/>
                                              </p:val>
                                            </p:tav>
                                            <p:tav tm="100000">
                                              <p:val>
                                                <p:strVal val="#ppt_x"/>
                                              </p:val>
                                            </p:tav>
                                          </p:tavLst>
                                        </p:anim>
                                        <p:animEffect transition="in" filter="wipe(left)">
                                          <p:cBhvr>
                                            <p:cTn id="25" dur="300"/>
                                            <p:tgtEl>
                                              <p:spTgt spid="21"/>
                                            </p:tgtEl>
                                          </p:cBhvr>
                                        </p:animEffect>
                                      </p:childTnLst>
                                    </p:cTn>
                                  </p:par>
                                  <p:par>
                                    <p:cTn id="26" presetID="12" presetClass="entr" presetSubtype="2" fill="hold" grpId="0" nodeType="withEffect">
                                      <p:stCondLst>
                                        <p:cond delay="200"/>
                                      </p:stCondLst>
                                      <p:childTnLst>
                                        <p:set>
                                          <p:cBhvr>
                                            <p:cTn id="27" dur="1" fill="hold">
                                              <p:stCondLst>
                                                <p:cond delay="0"/>
                                              </p:stCondLst>
                                            </p:cTn>
                                            <p:tgtEl>
                                              <p:spTgt spid="26"/>
                                            </p:tgtEl>
                                            <p:attrNameLst>
                                              <p:attrName>style.visibility</p:attrName>
                                            </p:attrNameLst>
                                          </p:cBhvr>
                                          <p:to>
                                            <p:strVal val="visible"/>
                                          </p:to>
                                        </p:set>
                                        <p:anim calcmode="lin" valueType="num">
                                          <p:cBhvr additive="base">
                                            <p:cTn id="28" dur="300"/>
                                            <p:tgtEl>
                                              <p:spTgt spid="26"/>
                                            </p:tgtEl>
                                            <p:attrNameLst>
                                              <p:attrName>ppt_x</p:attrName>
                                            </p:attrNameLst>
                                          </p:cBhvr>
                                          <p:tavLst>
                                            <p:tav tm="0">
                                              <p:val>
                                                <p:strVal val="#ppt_x+#ppt_w*1.125000"/>
                                              </p:val>
                                            </p:tav>
                                            <p:tav tm="100000">
                                              <p:val>
                                                <p:strVal val="#ppt_x"/>
                                              </p:val>
                                            </p:tav>
                                          </p:tavLst>
                                        </p:anim>
                                        <p:animEffect transition="in" filter="wipe(left)">
                                          <p:cBhvr>
                                            <p:cTn id="29" dur="300"/>
                                            <p:tgtEl>
                                              <p:spTgt spid="26"/>
                                            </p:tgtEl>
                                          </p:cBhvr>
                                        </p:animEffect>
                                      </p:childTnLst>
                                    </p:cTn>
                                  </p:par>
                                </p:childTnLst>
                              </p:cTn>
                            </p:par>
                            <p:par>
                              <p:cTn id="30" fill="hold">
                                <p:stCondLst>
                                  <p:cond delay="1000"/>
                                </p:stCondLst>
                                <p:childTnLst>
                                  <p:par>
                                    <p:cTn id="31" presetID="2" presetClass="entr" presetSubtype="8" fill="hold" grpId="0" nodeType="afterEffect" p14:presetBounceEnd="44000">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14:bounceEnd="44000">
                                          <p:cBhvr additive="base">
                                            <p:cTn id="33" dur="500" fill="hold"/>
                                            <p:tgtEl>
                                              <p:spTgt spid="7"/>
                                            </p:tgtEl>
                                            <p:attrNameLst>
                                              <p:attrName>ppt_x</p:attrName>
                                            </p:attrNameLst>
                                          </p:cBhvr>
                                          <p:tavLst>
                                            <p:tav tm="0">
                                              <p:val>
                                                <p:strVal val="0-#ppt_w/2"/>
                                              </p:val>
                                            </p:tav>
                                            <p:tav tm="100000">
                                              <p:val>
                                                <p:strVal val="#ppt_x"/>
                                              </p:val>
                                            </p:tav>
                                          </p:tavLst>
                                        </p:anim>
                                        <p:anim calcmode="lin" valueType="num" p14:bounceEnd="44000">
                                          <p:cBhvr additive="base">
                                            <p:cTn id="34" dur="500" fill="hold"/>
                                            <p:tgtEl>
                                              <p:spTgt spid="7"/>
                                            </p:tgtEl>
                                            <p:attrNameLst>
                                              <p:attrName>ppt_y</p:attrName>
                                            </p:attrNameLst>
                                          </p:cBhvr>
                                          <p:tavLst>
                                            <p:tav tm="0">
                                              <p:val>
                                                <p:strVal val="#ppt_y"/>
                                              </p:val>
                                            </p:tav>
                                            <p:tav tm="100000">
                                              <p:val>
                                                <p:strVal val="#ppt_y"/>
                                              </p:val>
                                            </p:tav>
                                          </p:tavLst>
                                        </p:anim>
                                      </p:childTnLst>
                                    </p:cTn>
                                  </p:par>
                                  <p:par>
                                    <p:cTn id="35" presetID="12" presetClass="entr" presetSubtype="8" fill="hold" grpId="0" nodeType="withEffect">
                                      <p:stCondLst>
                                        <p:cond delay="20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300"/>
                                            <p:tgtEl>
                                              <p:spTgt spid="3"/>
                                            </p:tgtEl>
                                            <p:attrNameLst>
                                              <p:attrName>ppt_x</p:attrName>
                                            </p:attrNameLst>
                                          </p:cBhvr>
                                          <p:tavLst>
                                            <p:tav tm="0">
                                              <p:val>
                                                <p:strVal val="#ppt_x-#ppt_w*1.125000"/>
                                              </p:val>
                                            </p:tav>
                                            <p:tav tm="100000">
                                              <p:val>
                                                <p:strVal val="#ppt_x"/>
                                              </p:val>
                                            </p:tav>
                                          </p:tavLst>
                                        </p:anim>
                                        <p:animEffect transition="in" filter="wipe(right)">
                                          <p:cBhvr>
                                            <p:cTn id="38" dur="300"/>
                                            <p:tgtEl>
                                              <p:spTgt spid="3"/>
                                            </p:tgtEl>
                                          </p:cBhvr>
                                        </p:animEffect>
                                      </p:childTnLst>
                                    </p:cTn>
                                  </p:par>
                                  <p:par>
                                    <p:cTn id="39" presetID="12" presetClass="entr" presetSubtype="8" fill="hold" grpId="0" nodeType="withEffect">
                                      <p:stCondLst>
                                        <p:cond delay="20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300"/>
                                            <p:tgtEl>
                                              <p:spTgt spid="17"/>
                                            </p:tgtEl>
                                            <p:attrNameLst>
                                              <p:attrName>ppt_x</p:attrName>
                                            </p:attrNameLst>
                                          </p:cBhvr>
                                          <p:tavLst>
                                            <p:tav tm="0">
                                              <p:val>
                                                <p:strVal val="#ppt_x-#ppt_w*1.125000"/>
                                              </p:val>
                                            </p:tav>
                                            <p:tav tm="100000">
                                              <p:val>
                                                <p:strVal val="#ppt_x"/>
                                              </p:val>
                                            </p:tav>
                                          </p:tavLst>
                                        </p:anim>
                                        <p:animEffect transition="in" filter="wipe(right)">
                                          <p:cBhvr>
                                            <p:cTn id="42" dur="300"/>
                                            <p:tgtEl>
                                              <p:spTgt spid="17"/>
                                            </p:tgtEl>
                                          </p:cBhvr>
                                        </p:animEffect>
                                      </p:childTnLst>
                                    </p:cTn>
                                  </p:par>
                                </p:childTnLst>
                              </p:cTn>
                            </p:par>
                            <p:par>
                              <p:cTn id="43" fill="hold">
                                <p:stCondLst>
                                  <p:cond delay="1500"/>
                                </p:stCondLst>
                                <p:childTnLst>
                                  <p:par>
                                    <p:cTn id="44" presetID="2" presetClass="entr" presetSubtype="2" fill="hold" nodeType="afterEffect" p14:presetBounceEnd="44000">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14:bounceEnd="44000">
                                          <p:cBhvr additive="base">
                                            <p:cTn id="46" dur="500" fill="hold"/>
                                            <p:tgtEl>
                                              <p:spTgt spid="8"/>
                                            </p:tgtEl>
                                            <p:attrNameLst>
                                              <p:attrName>ppt_x</p:attrName>
                                            </p:attrNameLst>
                                          </p:cBhvr>
                                          <p:tavLst>
                                            <p:tav tm="0">
                                              <p:val>
                                                <p:strVal val="1+#ppt_w/2"/>
                                              </p:val>
                                            </p:tav>
                                            <p:tav tm="100000">
                                              <p:val>
                                                <p:strVal val="#ppt_x"/>
                                              </p:val>
                                            </p:tav>
                                          </p:tavLst>
                                        </p:anim>
                                        <p:anim calcmode="lin" valueType="num" p14:bounceEnd="44000">
                                          <p:cBhvr additive="base">
                                            <p:cTn id="47" dur="500" fill="hold"/>
                                            <p:tgtEl>
                                              <p:spTgt spid="8"/>
                                            </p:tgtEl>
                                            <p:attrNameLst>
                                              <p:attrName>ppt_y</p:attrName>
                                            </p:attrNameLst>
                                          </p:cBhvr>
                                          <p:tavLst>
                                            <p:tav tm="0">
                                              <p:val>
                                                <p:strVal val="#ppt_y"/>
                                              </p:val>
                                            </p:tav>
                                            <p:tav tm="100000">
                                              <p:val>
                                                <p:strVal val="#ppt_y"/>
                                              </p:val>
                                            </p:tav>
                                          </p:tavLst>
                                        </p:anim>
                                      </p:childTnLst>
                                    </p:cTn>
                                  </p:par>
                                  <p:par>
                                    <p:cTn id="48" presetID="12" presetClass="entr" presetSubtype="2" fill="hold" grpId="0" nodeType="withEffect">
                                      <p:stCondLst>
                                        <p:cond delay="200"/>
                                      </p:stCondLst>
                                      <p:childTnLst>
                                        <p:set>
                                          <p:cBhvr>
                                            <p:cTn id="49" dur="1" fill="hold">
                                              <p:stCondLst>
                                                <p:cond delay="0"/>
                                              </p:stCondLst>
                                            </p:cTn>
                                            <p:tgtEl>
                                              <p:spTgt spid="5"/>
                                            </p:tgtEl>
                                            <p:attrNameLst>
                                              <p:attrName>style.visibility</p:attrName>
                                            </p:attrNameLst>
                                          </p:cBhvr>
                                          <p:to>
                                            <p:strVal val="visible"/>
                                          </p:to>
                                        </p:set>
                                        <p:anim calcmode="lin" valueType="num">
                                          <p:cBhvr additive="base">
                                            <p:cTn id="50" dur="300"/>
                                            <p:tgtEl>
                                              <p:spTgt spid="5"/>
                                            </p:tgtEl>
                                            <p:attrNameLst>
                                              <p:attrName>ppt_x</p:attrName>
                                            </p:attrNameLst>
                                          </p:cBhvr>
                                          <p:tavLst>
                                            <p:tav tm="0">
                                              <p:val>
                                                <p:strVal val="#ppt_x+#ppt_w*1.125000"/>
                                              </p:val>
                                            </p:tav>
                                            <p:tav tm="100000">
                                              <p:val>
                                                <p:strVal val="#ppt_x"/>
                                              </p:val>
                                            </p:tav>
                                          </p:tavLst>
                                        </p:anim>
                                        <p:animEffect transition="in" filter="wipe(left)">
                                          <p:cBhvr>
                                            <p:cTn id="51" dur="300"/>
                                            <p:tgtEl>
                                              <p:spTgt spid="5"/>
                                            </p:tgtEl>
                                          </p:cBhvr>
                                        </p:animEffect>
                                      </p:childTnLst>
                                    </p:cTn>
                                  </p:par>
                                  <p:par>
                                    <p:cTn id="52" presetID="12" presetClass="entr" presetSubtype="2" fill="hold" grpId="0" nodeType="withEffect">
                                      <p:stCondLst>
                                        <p:cond delay="200"/>
                                      </p:stCondLst>
                                      <p:childTnLst>
                                        <p:set>
                                          <p:cBhvr>
                                            <p:cTn id="53" dur="1" fill="hold">
                                              <p:stCondLst>
                                                <p:cond delay="0"/>
                                              </p:stCondLst>
                                            </p:cTn>
                                            <p:tgtEl>
                                              <p:spTgt spid="19"/>
                                            </p:tgtEl>
                                            <p:attrNameLst>
                                              <p:attrName>style.visibility</p:attrName>
                                            </p:attrNameLst>
                                          </p:cBhvr>
                                          <p:to>
                                            <p:strVal val="visible"/>
                                          </p:to>
                                        </p:set>
                                        <p:anim calcmode="lin" valueType="num">
                                          <p:cBhvr additive="base">
                                            <p:cTn id="54" dur="300"/>
                                            <p:tgtEl>
                                              <p:spTgt spid="19"/>
                                            </p:tgtEl>
                                            <p:attrNameLst>
                                              <p:attrName>ppt_x</p:attrName>
                                            </p:attrNameLst>
                                          </p:cBhvr>
                                          <p:tavLst>
                                            <p:tav tm="0">
                                              <p:val>
                                                <p:strVal val="#ppt_x+#ppt_w*1.125000"/>
                                              </p:val>
                                            </p:tav>
                                            <p:tav tm="100000">
                                              <p:val>
                                                <p:strVal val="#ppt_x"/>
                                              </p:val>
                                            </p:tav>
                                          </p:tavLst>
                                        </p:anim>
                                        <p:animEffect transition="in" filter="wipe(left)">
                                          <p:cBhvr>
                                            <p:cTn id="55" dur="300"/>
                                            <p:tgtEl>
                                              <p:spTgt spid="19"/>
                                            </p:tgtEl>
                                          </p:cBhvr>
                                        </p:animEffect>
                                      </p:childTnLst>
                                    </p:cTn>
                                  </p:par>
                                </p:childTnLst>
                              </p:cTn>
                            </p:par>
                            <p:par>
                              <p:cTn id="56" fill="hold">
                                <p:stCondLst>
                                  <p:cond delay="2000"/>
                                </p:stCondLst>
                                <p:childTnLst>
                                  <p:par>
                                    <p:cTn id="57" presetID="2" presetClass="entr" presetSubtype="8" fill="hold" nodeType="afterEffect" p14:presetBounceEnd="44000">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14:bounceEnd="44000">
                                          <p:cBhvr additive="base">
                                            <p:cTn id="59" dur="500" fill="hold"/>
                                            <p:tgtEl>
                                              <p:spTgt spid="13"/>
                                            </p:tgtEl>
                                            <p:attrNameLst>
                                              <p:attrName>ppt_x</p:attrName>
                                            </p:attrNameLst>
                                          </p:cBhvr>
                                          <p:tavLst>
                                            <p:tav tm="0">
                                              <p:val>
                                                <p:strVal val="0-#ppt_w/2"/>
                                              </p:val>
                                            </p:tav>
                                            <p:tav tm="100000">
                                              <p:val>
                                                <p:strVal val="#ppt_x"/>
                                              </p:val>
                                            </p:tav>
                                          </p:tavLst>
                                        </p:anim>
                                        <p:anim calcmode="lin" valueType="num" p14:bounceEnd="44000">
                                          <p:cBhvr additive="base">
                                            <p:cTn id="60" dur="500" fill="hold"/>
                                            <p:tgtEl>
                                              <p:spTgt spid="13"/>
                                            </p:tgtEl>
                                            <p:attrNameLst>
                                              <p:attrName>ppt_y</p:attrName>
                                            </p:attrNameLst>
                                          </p:cBhvr>
                                          <p:tavLst>
                                            <p:tav tm="0">
                                              <p:val>
                                                <p:strVal val="#ppt_y"/>
                                              </p:val>
                                            </p:tav>
                                            <p:tav tm="100000">
                                              <p:val>
                                                <p:strVal val="#ppt_y"/>
                                              </p:val>
                                            </p:tav>
                                          </p:tavLst>
                                        </p:anim>
                                      </p:childTnLst>
                                    </p:cTn>
                                  </p:par>
                                  <p:par>
                                    <p:cTn id="61" presetID="12" presetClass="entr" presetSubtype="8" fill="hold" grpId="0" nodeType="withEffect">
                                      <p:stCondLst>
                                        <p:cond delay="200"/>
                                      </p:stCondLst>
                                      <p:childTnLst>
                                        <p:set>
                                          <p:cBhvr>
                                            <p:cTn id="62" dur="1" fill="hold">
                                              <p:stCondLst>
                                                <p:cond delay="0"/>
                                              </p:stCondLst>
                                            </p:cTn>
                                            <p:tgtEl>
                                              <p:spTgt spid="18"/>
                                            </p:tgtEl>
                                            <p:attrNameLst>
                                              <p:attrName>style.visibility</p:attrName>
                                            </p:attrNameLst>
                                          </p:cBhvr>
                                          <p:to>
                                            <p:strVal val="visible"/>
                                          </p:to>
                                        </p:set>
                                        <p:anim calcmode="lin" valueType="num">
                                          <p:cBhvr additive="base">
                                            <p:cTn id="63" dur="300"/>
                                            <p:tgtEl>
                                              <p:spTgt spid="18"/>
                                            </p:tgtEl>
                                            <p:attrNameLst>
                                              <p:attrName>ppt_x</p:attrName>
                                            </p:attrNameLst>
                                          </p:cBhvr>
                                          <p:tavLst>
                                            <p:tav tm="0">
                                              <p:val>
                                                <p:strVal val="#ppt_x-#ppt_w*1.125000"/>
                                              </p:val>
                                            </p:tav>
                                            <p:tav tm="100000">
                                              <p:val>
                                                <p:strVal val="#ppt_x"/>
                                              </p:val>
                                            </p:tav>
                                          </p:tavLst>
                                        </p:anim>
                                        <p:animEffect transition="in" filter="wipe(right)">
                                          <p:cBhvr>
                                            <p:cTn id="64" dur="300"/>
                                            <p:tgtEl>
                                              <p:spTgt spid="18"/>
                                            </p:tgtEl>
                                          </p:cBhvr>
                                        </p:animEffect>
                                      </p:childTnLst>
                                    </p:cTn>
                                  </p:par>
                                  <p:par>
                                    <p:cTn id="65" presetID="12" presetClass="entr" presetSubtype="8" fill="hold" grpId="0" nodeType="withEffect">
                                      <p:stCondLst>
                                        <p:cond delay="200"/>
                                      </p:stCondLst>
                                      <p:childTnLst>
                                        <p:set>
                                          <p:cBhvr>
                                            <p:cTn id="66" dur="1" fill="hold">
                                              <p:stCondLst>
                                                <p:cond delay="0"/>
                                              </p:stCondLst>
                                            </p:cTn>
                                            <p:tgtEl>
                                              <p:spTgt spid="4"/>
                                            </p:tgtEl>
                                            <p:attrNameLst>
                                              <p:attrName>style.visibility</p:attrName>
                                            </p:attrNameLst>
                                          </p:cBhvr>
                                          <p:to>
                                            <p:strVal val="visible"/>
                                          </p:to>
                                        </p:set>
                                        <p:anim calcmode="lin" valueType="num">
                                          <p:cBhvr additive="base">
                                            <p:cTn id="67" dur="300"/>
                                            <p:tgtEl>
                                              <p:spTgt spid="4"/>
                                            </p:tgtEl>
                                            <p:attrNameLst>
                                              <p:attrName>ppt_x</p:attrName>
                                            </p:attrNameLst>
                                          </p:cBhvr>
                                          <p:tavLst>
                                            <p:tav tm="0">
                                              <p:val>
                                                <p:strVal val="#ppt_x-#ppt_w*1.125000"/>
                                              </p:val>
                                            </p:tav>
                                            <p:tav tm="100000">
                                              <p:val>
                                                <p:strVal val="#ppt_x"/>
                                              </p:val>
                                            </p:tav>
                                          </p:tavLst>
                                        </p:anim>
                                        <p:animEffect transition="in" filter="wipe(right)">
                                          <p:cBhvr>
                                            <p:cTn id="68" dur="300"/>
                                            <p:tgtEl>
                                              <p:spTgt spid="4"/>
                                            </p:tgtEl>
                                          </p:cBhvr>
                                        </p:animEffect>
                                      </p:childTnLst>
                                    </p:cTn>
                                  </p:par>
                                </p:childTnLst>
                              </p:cTn>
                            </p:par>
                            <p:par>
                              <p:cTn id="69" fill="hold">
                                <p:stCondLst>
                                  <p:cond delay="2500"/>
                                </p:stCondLst>
                                <p:childTnLst>
                                  <p:par>
                                    <p:cTn id="70" presetID="2" presetClass="entr" presetSubtype="2" fill="hold" grpId="0" nodeType="afterEffect" p14:presetBounceEnd="44000">
                                      <p:stCondLst>
                                        <p:cond delay="0"/>
                                      </p:stCondLst>
                                      <p:childTnLst>
                                        <p:set>
                                          <p:cBhvr>
                                            <p:cTn id="71" dur="1" fill="hold">
                                              <p:stCondLst>
                                                <p:cond delay="0"/>
                                              </p:stCondLst>
                                            </p:cTn>
                                            <p:tgtEl>
                                              <p:spTgt spid="11"/>
                                            </p:tgtEl>
                                            <p:attrNameLst>
                                              <p:attrName>style.visibility</p:attrName>
                                            </p:attrNameLst>
                                          </p:cBhvr>
                                          <p:to>
                                            <p:strVal val="visible"/>
                                          </p:to>
                                        </p:set>
                                        <p:anim calcmode="lin" valueType="num" p14:bounceEnd="44000">
                                          <p:cBhvr additive="base">
                                            <p:cTn id="72" dur="500" fill="hold"/>
                                            <p:tgtEl>
                                              <p:spTgt spid="11"/>
                                            </p:tgtEl>
                                            <p:attrNameLst>
                                              <p:attrName>ppt_x</p:attrName>
                                            </p:attrNameLst>
                                          </p:cBhvr>
                                          <p:tavLst>
                                            <p:tav tm="0">
                                              <p:val>
                                                <p:strVal val="1+#ppt_w/2"/>
                                              </p:val>
                                            </p:tav>
                                            <p:tav tm="100000">
                                              <p:val>
                                                <p:strVal val="#ppt_x"/>
                                              </p:val>
                                            </p:tav>
                                          </p:tavLst>
                                        </p:anim>
                                        <p:anim calcmode="lin" valueType="num" p14:bounceEnd="44000">
                                          <p:cBhvr additive="base">
                                            <p:cTn id="73" dur="500" fill="hold"/>
                                            <p:tgtEl>
                                              <p:spTgt spid="11"/>
                                            </p:tgtEl>
                                            <p:attrNameLst>
                                              <p:attrName>ppt_y</p:attrName>
                                            </p:attrNameLst>
                                          </p:cBhvr>
                                          <p:tavLst>
                                            <p:tav tm="0">
                                              <p:val>
                                                <p:strVal val="#ppt_y"/>
                                              </p:val>
                                            </p:tav>
                                            <p:tav tm="100000">
                                              <p:val>
                                                <p:strVal val="#ppt_y"/>
                                              </p:val>
                                            </p:tav>
                                          </p:tavLst>
                                        </p:anim>
                                      </p:childTnLst>
                                    </p:cTn>
                                  </p:par>
                                  <p:par>
                                    <p:cTn id="74" presetID="12" presetClass="entr" presetSubtype="2" fill="hold" grpId="0" nodeType="withEffect">
                                      <p:stCondLst>
                                        <p:cond delay="200"/>
                                      </p:stCondLst>
                                      <p:childTnLst>
                                        <p:set>
                                          <p:cBhvr>
                                            <p:cTn id="75" dur="1" fill="hold">
                                              <p:stCondLst>
                                                <p:cond delay="0"/>
                                              </p:stCondLst>
                                            </p:cTn>
                                            <p:tgtEl>
                                              <p:spTgt spid="6"/>
                                            </p:tgtEl>
                                            <p:attrNameLst>
                                              <p:attrName>style.visibility</p:attrName>
                                            </p:attrNameLst>
                                          </p:cBhvr>
                                          <p:to>
                                            <p:strVal val="visible"/>
                                          </p:to>
                                        </p:set>
                                        <p:anim calcmode="lin" valueType="num">
                                          <p:cBhvr additive="base">
                                            <p:cTn id="76" dur="300"/>
                                            <p:tgtEl>
                                              <p:spTgt spid="6"/>
                                            </p:tgtEl>
                                            <p:attrNameLst>
                                              <p:attrName>ppt_x</p:attrName>
                                            </p:attrNameLst>
                                          </p:cBhvr>
                                          <p:tavLst>
                                            <p:tav tm="0">
                                              <p:val>
                                                <p:strVal val="#ppt_x+#ppt_w*1.125000"/>
                                              </p:val>
                                            </p:tav>
                                            <p:tav tm="100000">
                                              <p:val>
                                                <p:strVal val="#ppt_x"/>
                                              </p:val>
                                            </p:tav>
                                          </p:tavLst>
                                        </p:anim>
                                        <p:animEffect transition="in" filter="wipe(left)">
                                          <p:cBhvr>
                                            <p:cTn id="77" dur="300"/>
                                            <p:tgtEl>
                                              <p:spTgt spid="6"/>
                                            </p:tgtEl>
                                          </p:cBhvr>
                                        </p:animEffect>
                                      </p:childTnLst>
                                    </p:cTn>
                                  </p:par>
                                  <p:par>
                                    <p:cTn id="78" presetID="12" presetClass="entr" presetSubtype="2" fill="hold" grpId="0" nodeType="withEffect">
                                      <p:stCondLst>
                                        <p:cond delay="200"/>
                                      </p:stCondLst>
                                      <p:childTnLst>
                                        <p:set>
                                          <p:cBhvr>
                                            <p:cTn id="79" dur="1" fill="hold">
                                              <p:stCondLst>
                                                <p:cond delay="0"/>
                                              </p:stCondLst>
                                            </p:cTn>
                                            <p:tgtEl>
                                              <p:spTgt spid="16"/>
                                            </p:tgtEl>
                                            <p:attrNameLst>
                                              <p:attrName>style.visibility</p:attrName>
                                            </p:attrNameLst>
                                          </p:cBhvr>
                                          <p:to>
                                            <p:strVal val="visible"/>
                                          </p:to>
                                        </p:set>
                                        <p:anim calcmode="lin" valueType="num">
                                          <p:cBhvr additive="base">
                                            <p:cTn id="80" dur="300"/>
                                            <p:tgtEl>
                                              <p:spTgt spid="16"/>
                                            </p:tgtEl>
                                            <p:attrNameLst>
                                              <p:attrName>ppt_x</p:attrName>
                                            </p:attrNameLst>
                                          </p:cBhvr>
                                          <p:tavLst>
                                            <p:tav tm="0">
                                              <p:val>
                                                <p:strVal val="#ppt_x+#ppt_w*1.125000"/>
                                              </p:val>
                                            </p:tav>
                                            <p:tav tm="100000">
                                              <p:val>
                                                <p:strVal val="#ppt_x"/>
                                              </p:val>
                                            </p:tav>
                                          </p:tavLst>
                                        </p:anim>
                                        <p:animEffect transition="in" filter="wipe(left)">
                                          <p:cBhvr>
                                            <p:cTn id="81" dur="300"/>
                                            <p:tgtEl>
                                              <p:spTgt spid="16"/>
                                            </p:tgtEl>
                                          </p:cBhvr>
                                        </p:animEffect>
                                      </p:childTnLst>
                                    </p:cTn>
                                  </p:par>
                                </p:childTnLst>
                              </p:cTn>
                            </p:par>
                            <p:par>
                              <p:cTn id="82" fill="hold">
                                <p:stCondLst>
                                  <p:cond delay="3000"/>
                                </p:stCondLst>
                                <p:childTnLst>
                                  <p:par>
                                    <p:cTn id="83" presetID="53" presetClass="entr" presetSubtype="528"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anim calcmode="lin" valueType="num">
                                          <p:cBhvr>
                                            <p:cTn id="88" dur="500" fill="hold"/>
                                            <p:tgtEl>
                                              <p:spTgt spid="31"/>
                                            </p:tgtEl>
                                            <p:attrNameLst>
                                              <p:attrName>ppt_x</p:attrName>
                                            </p:attrNameLst>
                                          </p:cBhvr>
                                          <p:tavLst>
                                            <p:tav tm="0">
                                              <p:val>
                                                <p:fltVal val="0.5"/>
                                              </p:val>
                                            </p:tav>
                                            <p:tav tm="100000">
                                              <p:val>
                                                <p:strVal val="#ppt_x"/>
                                              </p:val>
                                            </p:tav>
                                          </p:tavLst>
                                        </p:anim>
                                        <p:anim calcmode="lin" valueType="num">
                                          <p:cBhvr>
                                            <p:cTn id="89" dur="500" fill="hold"/>
                                            <p:tgtEl>
                                              <p:spTgt spid="31"/>
                                            </p:tgtEl>
                                            <p:attrNameLst>
                                              <p:attrName>ppt_y</p:attrName>
                                            </p:attrNameLst>
                                          </p:cBhvr>
                                          <p:tavLst>
                                            <p:tav tm="0">
                                              <p:val>
                                                <p:fltVal val="0.5"/>
                                              </p:val>
                                            </p:tav>
                                            <p:tav tm="100000">
                                              <p:val>
                                                <p:strVal val="#ppt_y"/>
                                              </p:val>
                                            </p:tav>
                                          </p:tavLst>
                                        </p:anim>
                                      </p:childTnLst>
                                    </p:cTn>
                                  </p:par>
                                  <p:par>
                                    <p:cTn id="90" presetID="53" presetClass="entr" presetSubtype="528" fill="hold" grpId="0" nodeType="withEffect">
                                      <p:stCondLst>
                                        <p:cond delay="100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anim calcmode="lin" valueType="num">
                                          <p:cBhvr>
                                            <p:cTn id="95" dur="500" fill="hold"/>
                                            <p:tgtEl>
                                              <p:spTgt spid="28"/>
                                            </p:tgtEl>
                                            <p:attrNameLst>
                                              <p:attrName>ppt_x</p:attrName>
                                            </p:attrNameLst>
                                          </p:cBhvr>
                                          <p:tavLst>
                                            <p:tav tm="0">
                                              <p:val>
                                                <p:fltVal val="0.5"/>
                                              </p:val>
                                            </p:tav>
                                            <p:tav tm="100000">
                                              <p:val>
                                                <p:strVal val="#ppt_x"/>
                                              </p:val>
                                            </p:tav>
                                          </p:tavLst>
                                        </p:anim>
                                        <p:anim calcmode="lin" valueType="num">
                                          <p:cBhvr>
                                            <p:cTn id="96" dur="500" fill="hold"/>
                                            <p:tgtEl>
                                              <p:spTgt spid="2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800"/>
                                      </p:stCondLst>
                                      <p:childTnLst>
                                        <p:set>
                                          <p:cBhvr>
                                            <p:cTn id="98" dur="1" fill="hold">
                                              <p:stCondLst>
                                                <p:cond delay="0"/>
                                              </p:stCondLst>
                                            </p:cTn>
                                            <p:tgtEl>
                                              <p:spTgt spid="29"/>
                                            </p:tgtEl>
                                            <p:attrNameLst>
                                              <p:attrName>style.visibility</p:attrName>
                                            </p:attrNameLst>
                                          </p:cBhvr>
                                          <p:to>
                                            <p:strVal val="visible"/>
                                          </p:to>
                                        </p:set>
                                        <p:anim calcmode="lin" valueType="num">
                                          <p:cBhvr>
                                            <p:cTn id="99" dur="500" fill="hold"/>
                                            <p:tgtEl>
                                              <p:spTgt spid="29"/>
                                            </p:tgtEl>
                                            <p:attrNameLst>
                                              <p:attrName>ppt_w</p:attrName>
                                            </p:attrNameLst>
                                          </p:cBhvr>
                                          <p:tavLst>
                                            <p:tav tm="0">
                                              <p:val>
                                                <p:fltVal val="0"/>
                                              </p:val>
                                            </p:tav>
                                            <p:tav tm="100000">
                                              <p:val>
                                                <p:strVal val="#ppt_w"/>
                                              </p:val>
                                            </p:tav>
                                          </p:tavLst>
                                        </p:anim>
                                        <p:anim calcmode="lin" valueType="num">
                                          <p:cBhvr>
                                            <p:cTn id="100" dur="500" fill="hold"/>
                                            <p:tgtEl>
                                              <p:spTgt spid="29"/>
                                            </p:tgtEl>
                                            <p:attrNameLst>
                                              <p:attrName>ppt_h</p:attrName>
                                            </p:attrNameLst>
                                          </p:cBhvr>
                                          <p:tavLst>
                                            <p:tav tm="0">
                                              <p:val>
                                                <p:fltVal val="0"/>
                                              </p:val>
                                            </p:tav>
                                            <p:tav tm="100000">
                                              <p:val>
                                                <p:strVal val="#ppt_h"/>
                                              </p:val>
                                            </p:tav>
                                          </p:tavLst>
                                        </p:anim>
                                        <p:animEffect transition="in" filter="fade">
                                          <p:cBhvr>
                                            <p:cTn id="101" dur="500"/>
                                            <p:tgtEl>
                                              <p:spTgt spid="29"/>
                                            </p:tgtEl>
                                          </p:cBhvr>
                                        </p:animEffect>
                                        <p:anim calcmode="lin" valueType="num">
                                          <p:cBhvr>
                                            <p:cTn id="102" dur="500" fill="hold"/>
                                            <p:tgtEl>
                                              <p:spTgt spid="29"/>
                                            </p:tgtEl>
                                            <p:attrNameLst>
                                              <p:attrName>ppt_x</p:attrName>
                                            </p:attrNameLst>
                                          </p:cBhvr>
                                          <p:tavLst>
                                            <p:tav tm="0">
                                              <p:val>
                                                <p:fltVal val="0.5"/>
                                              </p:val>
                                            </p:tav>
                                            <p:tav tm="100000">
                                              <p:val>
                                                <p:strVal val="#ppt_x"/>
                                              </p:val>
                                            </p:tav>
                                          </p:tavLst>
                                        </p:anim>
                                        <p:anim calcmode="lin" valueType="num">
                                          <p:cBhvr>
                                            <p:cTn id="103" dur="500" fill="hold"/>
                                            <p:tgtEl>
                                              <p:spTgt spid="29"/>
                                            </p:tgtEl>
                                            <p:attrNameLst>
                                              <p:attrName>ppt_y</p:attrName>
                                            </p:attrNameLst>
                                          </p:cBhvr>
                                          <p:tavLst>
                                            <p:tav tm="0">
                                              <p:val>
                                                <p:fltVal val="0.5"/>
                                              </p:val>
                                            </p:tav>
                                            <p:tav tm="100000">
                                              <p:val>
                                                <p:strVal val="#ppt_y"/>
                                              </p:val>
                                            </p:tav>
                                          </p:tavLst>
                                        </p:anim>
                                      </p:childTnLst>
                                    </p:cTn>
                                  </p:par>
                                  <p:par>
                                    <p:cTn id="104" presetID="53" presetClass="entr" presetSubtype="528" fill="hold" grpId="0" nodeType="withEffect">
                                      <p:stCondLst>
                                        <p:cond delay="600"/>
                                      </p:stCondLst>
                                      <p:childTnLst>
                                        <p:set>
                                          <p:cBhvr>
                                            <p:cTn id="105" dur="1" fill="hold">
                                              <p:stCondLst>
                                                <p:cond delay="0"/>
                                              </p:stCondLst>
                                            </p:cTn>
                                            <p:tgtEl>
                                              <p:spTgt spid="30"/>
                                            </p:tgtEl>
                                            <p:attrNameLst>
                                              <p:attrName>style.visibility</p:attrName>
                                            </p:attrNameLst>
                                          </p:cBhvr>
                                          <p:to>
                                            <p:strVal val="visible"/>
                                          </p:to>
                                        </p:set>
                                        <p:anim calcmode="lin" valueType="num">
                                          <p:cBhvr>
                                            <p:cTn id="106" dur="500" fill="hold"/>
                                            <p:tgtEl>
                                              <p:spTgt spid="30"/>
                                            </p:tgtEl>
                                            <p:attrNameLst>
                                              <p:attrName>ppt_w</p:attrName>
                                            </p:attrNameLst>
                                          </p:cBhvr>
                                          <p:tavLst>
                                            <p:tav tm="0">
                                              <p:val>
                                                <p:fltVal val="0"/>
                                              </p:val>
                                            </p:tav>
                                            <p:tav tm="100000">
                                              <p:val>
                                                <p:strVal val="#ppt_w"/>
                                              </p:val>
                                            </p:tav>
                                          </p:tavLst>
                                        </p:anim>
                                        <p:anim calcmode="lin" valueType="num">
                                          <p:cBhvr>
                                            <p:cTn id="107" dur="500" fill="hold"/>
                                            <p:tgtEl>
                                              <p:spTgt spid="30"/>
                                            </p:tgtEl>
                                            <p:attrNameLst>
                                              <p:attrName>ppt_h</p:attrName>
                                            </p:attrNameLst>
                                          </p:cBhvr>
                                          <p:tavLst>
                                            <p:tav tm="0">
                                              <p:val>
                                                <p:fltVal val="0"/>
                                              </p:val>
                                            </p:tav>
                                            <p:tav tm="100000">
                                              <p:val>
                                                <p:strVal val="#ppt_h"/>
                                              </p:val>
                                            </p:tav>
                                          </p:tavLst>
                                        </p:anim>
                                        <p:animEffect transition="in" filter="fade">
                                          <p:cBhvr>
                                            <p:cTn id="108" dur="500"/>
                                            <p:tgtEl>
                                              <p:spTgt spid="30"/>
                                            </p:tgtEl>
                                          </p:cBhvr>
                                        </p:animEffect>
                                        <p:anim calcmode="lin" valueType="num">
                                          <p:cBhvr>
                                            <p:cTn id="109" dur="500" fill="hold"/>
                                            <p:tgtEl>
                                              <p:spTgt spid="30"/>
                                            </p:tgtEl>
                                            <p:attrNameLst>
                                              <p:attrName>ppt_x</p:attrName>
                                            </p:attrNameLst>
                                          </p:cBhvr>
                                          <p:tavLst>
                                            <p:tav tm="0">
                                              <p:val>
                                                <p:fltVal val="0.5"/>
                                              </p:val>
                                            </p:tav>
                                            <p:tav tm="100000">
                                              <p:val>
                                                <p:strVal val="#ppt_x"/>
                                              </p:val>
                                            </p:tav>
                                          </p:tavLst>
                                        </p:anim>
                                        <p:anim calcmode="lin" valueType="num">
                                          <p:cBhvr>
                                            <p:cTn id="110" dur="500" fill="hold"/>
                                            <p:tgtEl>
                                              <p:spTgt spid="30"/>
                                            </p:tgtEl>
                                            <p:attrNameLst>
                                              <p:attrName>ppt_y</p:attrName>
                                            </p:attrNameLst>
                                          </p:cBhvr>
                                          <p:tavLst>
                                            <p:tav tm="0">
                                              <p:val>
                                                <p:fltVal val="0.5"/>
                                              </p:val>
                                            </p:tav>
                                            <p:tav tm="100000">
                                              <p:val>
                                                <p:strVal val="#ppt_y"/>
                                              </p:val>
                                            </p:tav>
                                          </p:tavLst>
                                        </p:anim>
                                      </p:childTnLst>
                                    </p:cTn>
                                  </p:par>
                                  <p:par>
                                    <p:cTn id="111" presetID="53" presetClass="entr" presetSubtype="528" fill="hold" grpId="0" nodeType="withEffect">
                                      <p:stCondLst>
                                        <p:cond delay="200"/>
                                      </p:stCondLst>
                                      <p:childTnLst>
                                        <p:set>
                                          <p:cBhvr>
                                            <p:cTn id="112" dur="1" fill="hold">
                                              <p:stCondLst>
                                                <p:cond delay="0"/>
                                              </p:stCondLst>
                                            </p:cTn>
                                            <p:tgtEl>
                                              <p:spTgt spid="32"/>
                                            </p:tgtEl>
                                            <p:attrNameLst>
                                              <p:attrName>style.visibility</p:attrName>
                                            </p:attrNameLst>
                                          </p:cBhvr>
                                          <p:to>
                                            <p:strVal val="visible"/>
                                          </p:to>
                                        </p:set>
                                        <p:anim calcmode="lin" valueType="num">
                                          <p:cBhvr>
                                            <p:cTn id="113" dur="500" fill="hold"/>
                                            <p:tgtEl>
                                              <p:spTgt spid="32"/>
                                            </p:tgtEl>
                                            <p:attrNameLst>
                                              <p:attrName>ppt_w</p:attrName>
                                            </p:attrNameLst>
                                          </p:cBhvr>
                                          <p:tavLst>
                                            <p:tav tm="0">
                                              <p:val>
                                                <p:fltVal val="0"/>
                                              </p:val>
                                            </p:tav>
                                            <p:tav tm="100000">
                                              <p:val>
                                                <p:strVal val="#ppt_w"/>
                                              </p:val>
                                            </p:tav>
                                          </p:tavLst>
                                        </p:anim>
                                        <p:anim calcmode="lin" valueType="num">
                                          <p:cBhvr>
                                            <p:cTn id="114" dur="500" fill="hold"/>
                                            <p:tgtEl>
                                              <p:spTgt spid="32"/>
                                            </p:tgtEl>
                                            <p:attrNameLst>
                                              <p:attrName>ppt_h</p:attrName>
                                            </p:attrNameLst>
                                          </p:cBhvr>
                                          <p:tavLst>
                                            <p:tav tm="0">
                                              <p:val>
                                                <p:fltVal val="0"/>
                                              </p:val>
                                            </p:tav>
                                            <p:tav tm="100000">
                                              <p:val>
                                                <p:strVal val="#ppt_h"/>
                                              </p:val>
                                            </p:tav>
                                          </p:tavLst>
                                        </p:anim>
                                        <p:animEffect transition="in" filter="fade">
                                          <p:cBhvr>
                                            <p:cTn id="115" dur="500"/>
                                            <p:tgtEl>
                                              <p:spTgt spid="32"/>
                                            </p:tgtEl>
                                          </p:cBhvr>
                                        </p:animEffect>
                                        <p:anim calcmode="lin" valueType="num">
                                          <p:cBhvr>
                                            <p:cTn id="116" dur="500" fill="hold"/>
                                            <p:tgtEl>
                                              <p:spTgt spid="32"/>
                                            </p:tgtEl>
                                            <p:attrNameLst>
                                              <p:attrName>ppt_x</p:attrName>
                                            </p:attrNameLst>
                                          </p:cBhvr>
                                          <p:tavLst>
                                            <p:tav tm="0">
                                              <p:val>
                                                <p:fltVal val="0.5"/>
                                              </p:val>
                                            </p:tav>
                                            <p:tav tm="100000">
                                              <p:val>
                                                <p:strVal val="#ppt_x"/>
                                              </p:val>
                                            </p:tav>
                                          </p:tavLst>
                                        </p:anim>
                                        <p:anim calcmode="lin" valueType="num">
                                          <p:cBhvr>
                                            <p:cTn id="117" dur="500" fill="hold"/>
                                            <p:tgtEl>
                                              <p:spTgt spid="32"/>
                                            </p:tgtEl>
                                            <p:attrNameLst>
                                              <p:attrName>ppt_y</p:attrName>
                                            </p:attrNameLst>
                                          </p:cBhvr>
                                          <p:tavLst>
                                            <p:tav tm="0">
                                              <p:val>
                                                <p:fltVal val="0.5"/>
                                              </p:val>
                                            </p:tav>
                                            <p:tav tm="100000">
                                              <p:val>
                                                <p:strVal val="#ppt_y"/>
                                              </p:val>
                                            </p:tav>
                                          </p:tavLst>
                                        </p:anim>
                                      </p:childTnLst>
                                    </p:cTn>
                                  </p:par>
                                  <p:par>
                                    <p:cTn id="118" presetID="53" presetClass="entr" presetSubtype="528" fill="hold" grpId="0" nodeType="withEffect">
                                      <p:stCondLst>
                                        <p:cond delay="400"/>
                                      </p:stCondLst>
                                      <p:childTnLst>
                                        <p:set>
                                          <p:cBhvr>
                                            <p:cTn id="119" dur="1" fill="hold">
                                              <p:stCondLst>
                                                <p:cond delay="0"/>
                                              </p:stCondLst>
                                            </p:cTn>
                                            <p:tgtEl>
                                              <p:spTgt spid="33"/>
                                            </p:tgtEl>
                                            <p:attrNameLst>
                                              <p:attrName>style.visibility</p:attrName>
                                            </p:attrNameLst>
                                          </p:cBhvr>
                                          <p:to>
                                            <p:strVal val="visible"/>
                                          </p:to>
                                        </p:set>
                                        <p:anim calcmode="lin" valueType="num">
                                          <p:cBhvr>
                                            <p:cTn id="120" dur="500" fill="hold"/>
                                            <p:tgtEl>
                                              <p:spTgt spid="33"/>
                                            </p:tgtEl>
                                            <p:attrNameLst>
                                              <p:attrName>ppt_w</p:attrName>
                                            </p:attrNameLst>
                                          </p:cBhvr>
                                          <p:tavLst>
                                            <p:tav tm="0">
                                              <p:val>
                                                <p:fltVal val="0"/>
                                              </p:val>
                                            </p:tav>
                                            <p:tav tm="100000">
                                              <p:val>
                                                <p:strVal val="#ppt_w"/>
                                              </p:val>
                                            </p:tav>
                                          </p:tavLst>
                                        </p:anim>
                                        <p:anim calcmode="lin" valueType="num">
                                          <p:cBhvr>
                                            <p:cTn id="121" dur="500" fill="hold"/>
                                            <p:tgtEl>
                                              <p:spTgt spid="33"/>
                                            </p:tgtEl>
                                            <p:attrNameLst>
                                              <p:attrName>ppt_h</p:attrName>
                                            </p:attrNameLst>
                                          </p:cBhvr>
                                          <p:tavLst>
                                            <p:tav tm="0">
                                              <p:val>
                                                <p:fltVal val="0"/>
                                              </p:val>
                                            </p:tav>
                                            <p:tav tm="100000">
                                              <p:val>
                                                <p:strVal val="#ppt_h"/>
                                              </p:val>
                                            </p:tav>
                                          </p:tavLst>
                                        </p:anim>
                                        <p:animEffect transition="in" filter="fade">
                                          <p:cBhvr>
                                            <p:cTn id="122" dur="500"/>
                                            <p:tgtEl>
                                              <p:spTgt spid="33"/>
                                            </p:tgtEl>
                                          </p:cBhvr>
                                        </p:animEffect>
                                        <p:anim calcmode="lin" valueType="num">
                                          <p:cBhvr>
                                            <p:cTn id="123" dur="500" fill="hold"/>
                                            <p:tgtEl>
                                              <p:spTgt spid="33"/>
                                            </p:tgtEl>
                                            <p:attrNameLst>
                                              <p:attrName>ppt_x</p:attrName>
                                            </p:attrNameLst>
                                          </p:cBhvr>
                                          <p:tavLst>
                                            <p:tav tm="0">
                                              <p:val>
                                                <p:fltVal val="0.5"/>
                                              </p:val>
                                            </p:tav>
                                            <p:tav tm="100000">
                                              <p:val>
                                                <p:strVal val="#ppt_x"/>
                                              </p:val>
                                            </p:tav>
                                          </p:tavLst>
                                        </p:anim>
                                        <p:anim calcmode="lin" valueType="num">
                                          <p:cBhvr>
                                            <p:cTn id="124" dur="50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animBg="1"/>
          <p:bldP spid="11" grpId="0" animBg="1"/>
          <p:bldP spid="16" grpId="0"/>
          <p:bldP spid="17" grpId="0"/>
          <p:bldP spid="18" grpId="0"/>
          <p:bldP spid="19" grpId="0"/>
          <p:bldP spid="20" grpId="0"/>
          <p:bldP spid="21" grpId="0"/>
          <p:bldP spid="22" grpId="0" animBg="1"/>
          <p:bldP spid="26" grpId="0"/>
          <p:bldP spid="27" grpId="0"/>
          <p:bldP spid="28" grpId="0" animBg="1"/>
          <p:bldP spid="29" grpId="0" animBg="1"/>
          <p:bldP spid="30" grpId="0" animBg="1"/>
          <p:bldP spid="31" grpId="0" animBg="1"/>
          <p:bldP spid="32" grpId="0" animBg="1"/>
          <p:bldP spid="3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par>
                                    <p:cTn id="9" presetID="12" presetClass="entr" presetSubtype="8" fill="hold" grpId="0" nodeType="withEffect">
                                      <p:stCondLst>
                                        <p:cond delay="20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300"/>
                                            <p:tgtEl>
                                              <p:spTgt spid="27"/>
                                            </p:tgtEl>
                                            <p:attrNameLst>
                                              <p:attrName>ppt_x</p:attrName>
                                            </p:attrNameLst>
                                          </p:cBhvr>
                                          <p:tavLst>
                                            <p:tav tm="0">
                                              <p:val>
                                                <p:strVal val="#ppt_x-#ppt_w*1.125000"/>
                                              </p:val>
                                            </p:tav>
                                            <p:tav tm="100000">
                                              <p:val>
                                                <p:strVal val="#ppt_x"/>
                                              </p:val>
                                            </p:tav>
                                          </p:tavLst>
                                        </p:anim>
                                        <p:animEffect transition="in" filter="wipe(right)">
                                          <p:cBhvr>
                                            <p:cTn id="12" dur="300"/>
                                            <p:tgtEl>
                                              <p:spTgt spid="27"/>
                                            </p:tgtEl>
                                          </p:cBhvr>
                                        </p:animEffect>
                                      </p:childTnLst>
                                    </p:cTn>
                                  </p:par>
                                  <p:par>
                                    <p:cTn id="13" presetID="12" presetClass="entr" presetSubtype="8" fill="hold" grpId="0" nodeType="withEffect">
                                      <p:stCondLst>
                                        <p:cond delay="20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300"/>
                                            <p:tgtEl>
                                              <p:spTgt spid="20"/>
                                            </p:tgtEl>
                                            <p:attrNameLst>
                                              <p:attrName>ppt_x</p:attrName>
                                            </p:attrNameLst>
                                          </p:cBhvr>
                                          <p:tavLst>
                                            <p:tav tm="0">
                                              <p:val>
                                                <p:strVal val="#ppt_x-#ppt_w*1.125000"/>
                                              </p:val>
                                            </p:tav>
                                            <p:tav tm="100000">
                                              <p:val>
                                                <p:strVal val="#ppt_x"/>
                                              </p:val>
                                            </p:tav>
                                          </p:tavLst>
                                        </p:anim>
                                        <p:animEffect transition="in" filter="wipe(right)">
                                          <p:cBhvr>
                                            <p:cTn id="16" dur="300"/>
                                            <p:tgtEl>
                                              <p:spTgt spid="20"/>
                                            </p:tgtEl>
                                          </p:cBhvr>
                                        </p:animEffect>
                                      </p:childTnLst>
                                    </p:cTn>
                                  </p:par>
                                </p:childTnLst>
                              </p:cTn>
                            </p:par>
                            <p:par>
                              <p:cTn id="17" fill="hold">
                                <p:stCondLst>
                                  <p:cond delay="500"/>
                                </p:stCondLst>
                                <p:childTnLst>
                                  <p:par>
                                    <p:cTn id="18" presetID="2" presetClass="entr" presetSubtype="2"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 calcmode="lin" valueType="num">
                                          <p:cBhvr additive="base">
                                            <p:cTn id="20" dur="500" fill="hold"/>
                                            <p:tgtEl>
                                              <p:spTgt spid="22"/>
                                            </p:tgtEl>
                                            <p:attrNameLst>
                                              <p:attrName>ppt_x</p:attrName>
                                            </p:attrNameLst>
                                          </p:cBhvr>
                                          <p:tavLst>
                                            <p:tav tm="0">
                                              <p:val>
                                                <p:strVal val="1+#ppt_w/2"/>
                                              </p:val>
                                            </p:tav>
                                            <p:tav tm="100000">
                                              <p:val>
                                                <p:strVal val="#ppt_x"/>
                                              </p:val>
                                            </p:tav>
                                          </p:tavLst>
                                        </p:anim>
                                        <p:anim calcmode="lin" valueType="num">
                                          <p:cBhvr additive="base">
                                            <p:cTn id="21" dur="500" fill="hold"/>
                                            <p:tgtEl>
                                              <p:spTgt spid="22"/>
                                            </p:tgtEl>
                                            <p:attrNameLst>
                                              <p:attrName>ppt_y</p:attrName>
                                            </p:attrNameLst>
                                          </p:cBhvr>
                                          <p:tavLst>
                                            <p:tav tm="0">
                                              <p:val>
                                                <p:strVal val="#ppt_y"/>
                                              </p:val>
                                            </p:tav>
                                            <p:tav tm="100000">
                                              <p:val>
                                                <p:strVal val="#ppt_y"/>
                                              </p:val>
                                            </p:tav>
                                          </p:tavLst>
                                        </p:anim>
                                      </p:childTnLst>
                                    </p:cTn>
                                  </p:par>
                                  <p:par>
                                    <p:cTn id="22" presetID="12" presetClass="entr" presetSubtype="2" fill="hold" grpId="0" nodeType="withEffect">
                                      <p:stCondLst>
                                        <p:cond delay="200"/>
                                      </p:stCondLst>
                                      <p:childTnLst>
                                        <p:set>
                                          <p:cBhvr>
                                            <p:cTn id="23" dur="1" fill="hold">
                                              <p:stCondLst>
                                                <p:cond delay="0"/>
                                              </p:stCondLst>
                                            </p:cTn>
                                            <p:tgtEl>
                                              <p:spTgt spid="21"/>
                                            </p:tgtEl>
                                            <p:attrNameLst>
                                              <p:attrName>style.visibility</p:attrName>
                                            </p:attrNameLst>
                                          </p:cBhvr>
                                          <p:to>
                                            <p:strVal val="visible"/>
                                          </p:to>
                                        </p:set>
                                        <p:anim calcmode="lin" valueType="num">
                                          <p:cBhvr additive="base">
                                            <p:cTn id="24" dur="300"/>
                                            <p:tgtEl>
                                              <p:spTgt spid="21"/>
                                            </p:tgtEl>
                                            <p:attrNameLst>
                                              <p:attrName>ppt_x</p:attrName>
                                            </p:attrNameLst>
                                          </p:cBhvr>
                                          <p:tavLst>
                                            <p:tav tm="0">
                                              <p:val>
                                                <p:strVal val="#ppt_x+#ppt_w*1.125000"/>
                                              </p:val>
                                            </p:tav>
                                            <p:tav tm="100000">
                                              <p:val>
                                                <p:strVal val="#ppt_x"/>
                                              </p:val>
                                            </p:tav>
                                          </p:tavLst>
                                        </p:anim>
                                        <p:animEffect transition="in" filter="wipe(left)">
                                          <p:cBhvr>
                                            <p:cTn id="25" dur="300"/>
                                            <p:tgtEl>
                                              <p:spTgt spid="21"/>
                                            </p:tgtEl>
                                          </p:cBhvr>
                                        </p:animEffect>
                                      </p:childTnLst>
                                    </p:cTn>
                                  </p:par>
                                  <p:par>
                                    <p:cTn id="26" presetID="12" presetClass="entr" presetSubtype="2" fill="hold" grpId="0" nodeType="withEffect">
                                      <p:stCondLst>
                                        <p:cond delay="200"/>
                                      </p:stCondLst>
                                      <p:childTnLst>
                                        <p:set>
                                          <p:cBhvr>
                                            <p:cTn id="27" dur="1" fill="hold">
                                              <p:stCondLst>
                                                <p:cond delay="0"/>
                                              </p:stCondLst>
                                            </p:cTn>
                                            <p:tgtEl>
                                              <p:spTgt spid="26"/>
                                            </p:tgtEl>
                                            <p:attrNameLst>
                                              <p:attrName>style.visibility</p:attrName>
                                            </p:attrNameLst>
                                          </p:cBhvr>
                                          <p:to>
                                            <p:strVal val="visible"/>
                                          </p:to>
                                        </p:set>
                                        <p:anim calcmode="lin" valueType="num">
                                          <p:cBhvr additive="base">
                                            <p:cTn id="28" dur="300"/>
                                            <p:tgtEl>
                                              <p:spTgt spid="26"/>
                                            </p:tgtEl>
                                            <p:attrNameLst>
                                              <p:attrName>ppt_x</p:attrName>
                                            </p:attrNameLst>
                                          </p:cBhvr>
                                          <p:tavLst>
                                            <p:tav tm="0">
                                              <p:val>
                                                <p:strVal val="#ppt_x+#ppt_w*1.125000"/>
                                              </p:val>
                                            </p:tav>
                                            <p:tav tm="100000">
                                              <p:val>
                                                <p:strVal val="#ppt_x"/>
                                              </p:val>
                                            </p:tav>
                                          </p:tavLst>
                                        </p:anim>
                                        <p:animEffect transition="in" filter="wipe(left)">
                                          <p:cBhvr>
                                            <p:cTn id="29" dur="300"/>
                                            <p:tgtEl>
                                              <p:spTgt spid="26"/>
                                            </p:tgtEl>
                                          </p:cBhvr>
                                        </p:animEffect>
                                      </p:childTnLst>
                                    </p:cTn>
                                  </p:par>
                                </p:childTnLst>
                              </p:cTn>
                            </p:par>
                            <p:par>
                              <p:cTn id="30" fill="hold">
                                <p:stCondLst>
                                  <p:cond delay="1000"/>
                                </p:stCondLst>
                                <p:childTnLst>
                                  <p:par>
                                    <p:cTn id="31" presetID="2" presetClass="entr" presetSubtype="8"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0-#ppt_w/2"/>
                                              </p:val>
                                            </p:tav>
                                            <p:tav tm="100000">
                                              <p:val>
                                                <p:strVal val="#ppt_x"/>
                                              </p:val>
                                            </p:tav>
                                          </p:tavLst>
                                        </p:anim>
                                        <p:anim calcmode="lin" valueType="num">
                                          <p:cBhvr additive="base">
                                            <p:cTn id="34" dur="500" fill="hold"/>
                                            <p:tgtEl>
                                              <p:spTgt spid="7"/>
                                            </p:tgtEl>
                                            <p:attrNameLst>
                                              <p:attrName>ppt_y</p:attrName>
                                            </p:attrNameLst>
                                          </p:cBhvr>
                                          <p:tavLst>
                                            <p:tav tm="0">
                                              <p:val>
                                                <p:strVal val="#ppt_y"/>
                                              </p:val>
                                            </p:tav>
                                            <p:tav tm="100000">
                                              <p:val>
                                                <p:strVal val="#ppt_y"/>
                                              </p:val>
                                            </p:tav>
                                          </p:tavLst>
                                        </p:anim>
                                      </p:childTnLst>
                                    </p:cTn>
                                  </p:par>
                                  <p:par>
                                    <p:cTn id="35" presetID="12" presetClass="entr" presetSubtype="8" fill="hold" grpId="0" nodeType="withEffect">
                                      <p:stCondLst>
                                        <p:cond delay="20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300"/>
                                            <p:tgtEl>
                                              <p:spTgt spid="3"/>
                                            </p:tgtEl>
                                            <p:attrNameLst>
                                              <p:attrName>ppt_x</p:attrName>
                                            </p:attrNameLst>
                                          </p:cBhvr>
                                          <p:tavLst>
                                            <p:tav tm="0">
                                              <p:val>
                                                <p:strVal val="#ppt_x-#ppt_w*1.125000"/>
                                              </p:val>
                                            </p:tav>
                                            <p:tav tm="100000">
                                              <p:val>
                                                <p:strVal val="#ppt_x"/>
                                              </p:val>
                                            </p:tav>
                                          </p:tavLst>
                                        </p:anim>
                                        <p:animEffect transition="in" filter="wipe(right)">
                                          <p:cBhvr>
                                            <p:cTn id="38" dur="300"/>
                                            <p:tgtEl>
                                              <p:spTgt spid="3"/>
                                            </p:tgtEl>
                                          </p:cBhvr>
                                        </p:animEffect>
                                      </p:childTnLst>
                                    </p:cTn>
                                  </p:par>
                                  <p:par>
                                    <p:cTn id="39" presetID="12" presetClass="entr" presetSubtype="8" fill="hold" grpId="0" nodeType="withEffect">
                                      <p:stCondLst>
                                        <p:cond delay="20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300"/>
                                            <p:tgtEl>
                                              <p:spTgt spid="17"/>
                                            </p:tgtEl>
                                            <p:attrNameLst>
                                              <p:attrName>ppt_x</p:attrName>
                                            </p:attrNameLst>
                                          </p:cBhvr>
                                          <p:tavLst>
                                            <p:tav tm="0">
                                              <p:val>
                                                <p:strVal val="#ppt_x-#ppt_w*1.125000"/>
                                              </p:val>
                                            </p:tav>
                                            <p:tav tm="100000">
                                              <p:val>
                                                <p:strVal val="#ppt_x"/>
                                              </p:val>
                                            </p:tav>
                                          </p:tavLst>
                                        </p:anim>
                                        <p:animEffect transition="in" filter="wipe(right)">
                                          <p:cBhvr>
                                            <p:cTn id="42" dur="300"/>
                                            <p:tgtEl>
                                              <p:spTgt spid="17"/>
                                            </p:tgtEl>
                                          </p:cBhvr>
                                        </p:animEffect>
                                      </p:childTnLst>
                                    </p:cTn>
                                  </p:par>
                                </p:childTnLst>
                              </p:cTn>
                            </p:par>
                            <p:par>
                              <p:cTn id="43" fill="hold">
                                <p:stCondLst>
                                  <p:cond delay="1500"/>
                                </p:stCondLst>
                                <p:childTnLst>
                                  <p:par>
                                    <p:cTn id="44" presetID="2" presetClass="entr" presetSubtype="2" fill="hold"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par>
                                    <p:cTn id="48" presetID="12" presetClass="entr" presetSubtype="2" fill="hold" grpId="0" nodeType="withEffect">
                                      <p:stCondLst>
                                        <p:cond delay="200"/>
                                      </p:stCondLst>
                                      <p:childTnLst>
                                        <p:set>
                                          <p:cBhvr>
                                            <p:cTn id="49" dur="1" fill="hold">
                                              <p:stCondLst>
                                                <p:cond delay="0"/>
                                              </p:stCondLst>
                                            </p:cTn>
                                            <p:tgtEl>
                                              <p:spTgt spid="5"/>
                                            </p:tgtEl>
                                            <p:attrNameLst>
                                              <p:attrName>style.visibility</p:attrName>
                                            </p:attrNameLst>
                                          </p:cBhvr>
                                          <p:to>
                                            <p:strVal val="visible"/>
                                          </p:to>
                                        </p:set>
                                        <p:anim calcmode="lin" valueType="num">
                                          <p:cBhvr additive="base">
                                            <p:cTn id="50" dur="300"/>
                                            <p:tgtEl>
                                              <p:spTgt spid="5"/>
                                            </p:tgtEl>
                                            <p:attrNameLst>
                                              <p:attrName>ppt_x</p:attrName>
                                            </p:attrNameLst>
                                          </p:cBhvr>
                                          <p:tavLst>
                                            <p:tav tm="0">
                                              <p:val>
                                                <p:strVal val="#ppt_x+#ppt_w*1.125000"/>
                                              </p:val>
                                            </p:tav>
                                            <p:tav tm="100000">
                                              <p:val>
                                                <p:strVal val="#ppt_x"/>
                                              </p:val>
                                            </p:tav>
                                          </p:tavLst>
                                        </p:anim>
                                        <p:animEffect transition="in" filter="wipe(left)">
                                          <p:cBhvr>
                                            <p:cTn id="51" dur="300"/>
                                            <p:tgtEl>
                                              <p:spTgt spid="5"/>
                                            </p:tgtEl>
                                          </p:cBhvr>
                                        </p:animEffect>
                                      </p:childTnLst>
                                    </p:cTn>
                                  </p:par>
                                  <p:par>
                                    <p:cTn id="52" presetID="12" presetClass="entr" presetSubtype="2" fill="hold" grpId="0" nodeType="withEffect">
                                      <p:stCondLst>
                                        <p:cond delay="200"/>
                                      </p:stCondLst>
                                      <p:childTnLst>
                                        <p:set>
                                          <p:cBhvr>
                                            <p:cTn id="53" dur="1" fill="hold">
                                              <p:stCondLst>
                                                <p:cond delay="0"/>
                                              </p:stCondLst>
                                            </p:cTn>
                                            <p:tgtEl>
                                              <p:spTgt spid="19"/>
                                            </p:tgtEl>
                                            <p:attrNameLst>
                                              <p:attrName>style.visibility</p:attrName>
                                            </p:attrNameLst>
                                          </p:cBhvr>
                                          <p:to>
                                            <p:strVal val="visible"/>
                                          </p:to>
                                        </p:set>
                                        <p:anim calcmode="lin" valueType="num">
                                          <p:cBhvr additive="base">
                                            <p:cTn id="54" dur="300"/>
                                            <p:tgtEl>
                                              <p:spTgt spid="19"/>
                                            </p:tgtEl>
                                            <p:attrNameLst>
                                              <p:attrName>ppt_x</p:attrName>
                                            </p:attrNameLst>
                                          </p:cBhvr>
                                          <p:tavLst>
                                            <p:tav tm="0">
                                              <p:val>
                                                <p:strVal val="#ppt_x+#ppt_w*1.125000"/>
                                              </p:val>
                                            </p:tav>
                                            <p:tav tm="100000">
                                              <p:val>
                                                <p:strVal val="#ppt_x"/>
                                              </p:val>
                                            </p:tav>
                                          </p:tavLst>
                                        </p:anim>
                                        <p:animEffect transition="in" filter="wipe(left)">
                                          <p:cBhvr>
                                            <p:cTn id="55" dur="300"/>
                                            <p:tgtEl>
                                              <p:spTgt spid="19"/>
                                            </p:tgtEl>
                                          </p:cBhvr>
                                        </p:animEffect>
                                      </p:childTnLst>
                                    </p:cTn>
                                  </p:par>
                                </p:childTnLst>
                              </p:cTn>
                            </p:par>
                            <p:par>
                              <p:cTn id="56" fill="hold">
                                <p:stCondLst>
                                  <p:cond delay="2000"/>
                                </p:stCondLst>
                                <p:childTnLst>
                                  <p:par>
                                    <p:cTn id="57" presetID="2" presetClass="entr" presetSubtype="8" fill="hold" nodeType="after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additive="base">
                                            <p:cTn id="59" dur="500" fill="hold"/>
                                            <p:tgtEl>
                                              <p:spTgt spid="13"/>
                                            </p:tgtEl>
                                            <p:attrNameLst>
                                              <p:attrName>ppt_x</p:attrName>
                                            </p:attrNameLst>
                                          </p:cBhvr>
                                          <p:tavLst>
                                            <p:tav tm="0">
                                              <p:val>
                                                <p:strVal val="0-#ppt_w/2"/>
                                              </p:val>
                                            </p:tav>
                                            <p:tav tm="100000">
                                              <p:val>
                                                <p:strVal val="#ppt_x"/>
                                              </p:val>
                                            </p:tav>
                                          </p:tavLst>
                                        </p:anim>
                                        <p:anim calcmode="lin" valueType="num">
                                          <p:cBhvr additive="base">
                                            <p:cTn id="60" dur="500" fill="hold"/>
                                            <p:tgtEl>
                                              <p:spTgt spid="13"/>
                                            </p:tgtEl>
                                            <p:attrNameLst>
                                              <p:attrName>ppt_y</p:attrName>
                                            </p:attrNameLst>
                                          </p:cBhvr>
                                          <p:tavLst>
                                            <p:tav tm="0">
                                              <p:val>
                                                <p:strVal val="#ppt_y"/>
                                              </p:val>
                                            </p:tav>
                                            <p:tav tm="100000">
                                              <p:val>
                                                <p:strVal val="#ppt_y"/>
                                              </p:val>
                                            </p:tav>
                                          </p:tavLst>
                                        </p:anim>
                                      </p:childTnLst>
                                    </p:cTn>
                                  </p:par>
                                  <p:par>
                                    <p:cTn id="61" presetID="12" presetClass="entr" presetSubtype="8" fill="hold" grpId="0" nodeType="withEffect">
                                      <p:stCondLst>
                                        <p:cond delay="200"/>
                                      </p:stCondLst>
                                      <p:childTnLst>
                                        <p:set>
                                          <p:cBhvr>
                                            <p:cTn id="62" dur="1" fill="hold">
                                              <p:stCondLst>
                                                <p:cond delay="0"/>
                                              </p:stCondLst>
                                            </p:cTn>
                                            <p:tgtEl>
                                              <p:spTgt spid="18"/>
                                            </p:tgtEl>
                                            <p:attrNameLst>
                                              <p:attrName>style.visibility</p:attrName>
                                            </p:attrNameLst>
                                          </p:cBhvr>
                                          <p:to>
                                            <p:strVal val="visible"/>
                                          </p:to>
                                        </p:set>
                                        <p:anim calcmode="lin" valueType="num">
                                          <p:cBhvr additive="base">
                                            <p:cTn id="63" dur="300"/>
                                            <p:tgtEl>
                                              <p:spTgt spid="18"/>
                                            </p:tgtEl>
                                            <p:attrNameLst>
                                              <p:attrName>ppt_x</p:attrName>
                                            </p:attrNameLst>
                                          </p:cBhvr>
                                          <p:tavLst>
                                            <p:tav tm="0">
                                              <p:val>
                                                <p:strVal val="#ppt_x-#ppt_w*1.125000"/>
                                              </p:val>
                                            </p:tav>
                                            <p:tav tm="100000">
                                              <p:val>
                                                <p:strVal val="#ppt_x"/>
                                              </p:val>
                                            </p:tav>
                                          </p:tavLst>
                                        </p:anim>
                                        <p:animEffect transition="in" filter="wipe(right)">
                                          <p:cBhvr>
                                            <p:cTn id="64" dur="300"/>
                                            <p:tgtEl>
                                              <p:spTgt spid="18"/>
                                            </p:tgtEl>
                                          </p:cBhvr>
                                        </p:animEffect>
                                      </p:childTnLst>
                                    </p:cTn>
                                  </p:par>
                                  <p:par>
                                    <p:cTn id="65" presetID="12" presetClass="entr" presetSubtype="8" fill="hold" grpId="0" nodeType="withEffect">
                                      <p:stCondLst>
                                        <p:cond delay="200"/>
                                      </p:stCondLst>
                                      <p:childTnLst>
                                        <p:set>
                                          <p:cBhvr>
                                            <p:cTn id="66" dur="1" fill="hold">
                                              <p:stCondLst>
                                                <p:cond delay="0"/>
                                              </p:stCondLst>
                                            </p:cTn>
                                            <p:tgtEl>
                                              <p:spTgt spid="4"/>
                                            </p:tgtEl>
                                            <p:attrNameLst>
                                              <p:attrName>style.visibility</p:attrName>
                                            </p:attrNameLst>
                                          </p:cBhvr>
                                          <p:to>
                                            <p:strVal val="visible"/>
                                          </p:to>
                                        </p:set>
                                        <p:anim calcmode="lin" valueType="num">
                                          <p:cBhvr additive="base">
                                            <p:cTn id="67" dur="300"/>
                                            <p:tgtEl>
                                              <p:spTgt spid="4"/>
                                            </p:tgtEl>
                                            <p:attrNameLst>
                                              <p:attrName>ppt_x</p:attrName>
                                            </p:attrNameLst>
                                          </p:cBhvr>
                                          <p:tavLst>
                                            <p:tav tm="0">
                                              <p:val>
                                                <p:strVal val="#ppt_x-#ppt_w*1.125000"/>
                                              </p:val>
                                            </p:tav>
                                            <p:tav tm="100000">
                                              <p:val>
                                                <p:strVal val="#ppt_x"/>
                                              </p:val>
                                            </p:tav>
                                          </p:tavLst>
                                        </p:anim>
                                        <p:animEffect transition="in" filter="wipe(right)">
                                          <p:cBhvr>
                                            <p:cTn id="68" dur="300"/>
                                            <p:tgtEl>
                                              <p:spTgt spid="4"/>
                                            </p:tgtEl>
                                          </p:cBhvr>
                                        </p:animEffect>
                                      </p:childTnLst>
                                    </p:cTn>
                                  </p:par>
                                </p:childTnLst>
                              </p:cTn>
                            </p:par>
                            <p:par>
                              <p:cTn id="69" fill="hold">
                                <p:stCondLst>
                                  <p:cond delay="2500"/>
                                </p:stCondLst>
                                <p:childTnLst>
                                  <p:par>
                                    <p:cTn id="70" presetID="2" presetClass="entr" presetSubtype="2" fill="hold" grpId="0" nodeType="afterEffect">
                                      <p:stCondLst>
                                        <p:cond delay="0"/>
                                      </p:stCondLst>
                                      <p:childTnLst>
                                        <p:set>
                                          <p:cBhvr>
                                            <p:cTn id="71" dur="1" fill="hold">
                                              <p:stCondLst>
                                                <p:cond delay="0"/>
                                              </p:stCondLst>
                                            </p:cTn>
                                            <p:tgtEl>
                                              <p:spTgt spid="11"/>
                                            </p:tgtEl>
                                            <p:attrNameLst>
                                              <p:attrName>style.visibility</p:attrName>
                                            </p:attrNameLst>
                                          </p:cBhvr>
                                          <p:to>
                                            <p:strVal val="visible"/>
                                          </p:to>
                                        </p:set>
                                        <p:anim calcmode="lin" valueType="num">
                                          <p:cBhvr additive="base">
                                            <p:cTn id="72" dur="500" fill="hold"/>
                                            <p:tgtEl>
                                              <p:spTgt spid="11"/>
                                            </p:tgtEl>
                                            <p:attrNameLst>
                                              <p:attrName>ppt_x</p:attrName>
                                            </p:attrNameLst>
                                          </p:cBhvr>
                                          <p:tavLst>
                                            <p:tav tm="0">
                                              <p:val>
                                                <p:strVal val="1+#ppt_w/2"/>
                                              </p:val>
                                            </p:tav>
                                            <p:tav tm="100000">
                                              <p:val>
                                                <p:strVal val="#ppt_x"/>
                                              </p:val>
                                            </p:tav>
                                          </p:tavLst>
                                        </p:anim>
                                        <p:anim calcmode="lin" valueType="num">
                                          <p:cBhvr additive="base">
                                            <p:cTn id="73" dur="500" fill="hold"/>
                                            <p:tgtEl>
                                              <p:spTgt spid="11"/>
                                            </p:tgtEl>
                                            <p:attrNameLst>
                                              <p:attrName>ppt_y</p:attrName>
                                            </p:attrNameLst>
                                          </p:cBhvr>
                                          <p:tavLst>
                                            <p:tav tm="0">
                                              <p:val>
                                                <p:strVal val="#ppt_y"/>
                                              </p:val>
                                            </p:tav>
                                            <p:tav tm="100000">
                                              <p:val>
                                                <p:strVal val="#ppt_y"/>
                                              </p:val>
                                            </p:tav>
                                          </p:tavLst>
                                        </p:anim>
                                      </p:childTnLst>
                                    </p:cTn>
                                  </p:par>
                                  <p:par>
                                    <p:cTn id="74" presetID="12" presetClass="entr" presetSubtype="2" fill="hold" grpId="0" nodeType="withEffect">
                                      <p:stCondLst>
                                        <p:cond delay="200"/>
                                      </p:stCondLst>
                                      <p:childTnLst>
                                        <p:set>
                                          <p:cBhvr>
                                            <p:cTn id="75" dur="1" fill="hold">
                                              <p:stCondLst>
                                                <p:cond delay="0"/>
                                              </p:stCondLst>
                                            </p:cTn>
                                            <p:tgtEl>
                                              <p:spTgt spid="6"/>
                                            </p:tgtEl>
                                            <p:attrNameLst>
                                              <p:attrName>style.visibility</p:attrName>
                                            </p:attrNameLst>
                                          </p:cBhvr>
                                          <p:to>
                                            <p:strVal val="visible"/>
                                          </p:to>
                                        </p:set>
                                        <p:anim calcmode="lin" valueType="num">
                                          <p:cBhvr additive="base">
                                            <p:cTn id="76" dur="300"/>
                                            <p:tgtEl>
                                              <p:spTgt spid="6"/>
                                            </p:tgtEl>
                                            <p:attrNameLst>
                                              <p:attrName>ppt_x</p:attrName>
                                            </p:attrNameLst>
                                          </p:cBhvr>
                                          <p:tavLst>
                                            <p:tav tm="0">
                                              <p:val>
                                                <p:strVal val="#ppt_x+#ppt_w*1.125000"/>
                                              </p:val>
                                            </p:tav>
                                            <p:tav tm="100000">
                                              <p:val>
                                                <p:strVal val="#ppt_x"/>
                                              </p:val>
                                            </p:tav>
                                          </p:tavLst>
                                        </p:anim>
                                        <p:animEffect transition="in" filter="wipe(left)">
                                          <p:cBhvr>
                                            <p:cTn id="77" dur="300"/>
                                            <p:tgtEl>
                                              <p:spTgt spid="6"/>
                                            </p:tgtEl>
                                          </p:cBhvr>
                                        </p:animEffect>
                                      </p:childTnLst>
                                    </p:cTn>
                                  </p:par>
                                  <p:par>
                                    <p:cTn id="78" presetID="12" presetClass="entr" presetSubtype="2" fill="hold" grpId="0" nodeType="withEffect">
                                      <p:stCondLst>
                                        <p:cond delay="200"/>
                                      </p:stCondLst>
                                      <p:childTnLst>
                                        <p:set>
                                          <p:cBhvr>
                                            <p:cTn id="79" dur="1" fill="hold">
                                              <p:stCondLst>
                                                <p:cond delay="0"/>
                                              </p:stCondLst>
                                            </p:cTn>
                                            <p:tgtEl>
                                              <p:spTgt spid="16"/>
                                            </p:tgtEl>
                                            <p:attrNameLst>
                                              <p:attrName>style.visibility</p:attrName>
                                            </p:attrNameLst>
                                          </p:cBhvr>
                                          <p:to>
                                            <p:strVal val="visible"/>
                                          </p:to>
                                        </p:set>
                                        <p:anim calcmode="lin" valueType="num">
                                          <p:cBhvr additive="base">
                                            <p:cTn id="80" dur="300"/>
                                            <p:tgtEl>
                                              <p:spTgt spid="16"/>
                                            </p:tgtEl>
                                            <p:attrNameLst>
                                              <p:attrName>ppt_x</p:attrName>
                                            </p:attrNameLst>
                                          </p:cBhvr>
                                          <p:tavLst>
                                            <p:tav tm="0">
                                              <p:val>
                                                <p:strVal val="#ppt_x+#ppt_w*1.125000"/>
                                              </p:val>
                                            </p:tav>
                                            <p:tav tm="100000">
                                              <p:val>
                                                <p:strVal val="#ppt_x"/>
                                              </p:val>
                                            </p:tav>
                                          </p:tavLst>
                                        </p:anim>
                                        <p:animEffect transition="in" filter="wipe(left)">
                                          <p:cBhvr>
                                            <p:cTn id="81" dur="300"/>
                                            <p:tgtEl>
                                              <p:spTgt spid="16"/>
                                            </p:tgtEl>
                                          </p:cBhvr>
                                        </p:animEffect>
                                      </p:childTnLst>
                                    </p:cTn>
                                  </p:par>
                                </p:childTnLst>
                              </p:cTn>
                            </p:par>
                            <p:par>
                              <p:cTn id="82" fill="hold">
                                <p:stCondLst>
                                  <p:cond delay="3000"/>
                                </p:stCondLst>
                                <p:childTnLst>
                                  <p:par>
                                    <p:cTn id="83" presetID="53" presetClass="entr" presetSubtype="528"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anim calcmode="lin" valueType="num">
                                          <p:cBhvr>
                                            <p:cTn id="88" dur="500" fill="hold"/>
                                            <p:tgtEl>
                                              <p:spTgt spid="31"/>
                                            </p:tgtEl>
                                            <p:attrNameLst>
                                              <p:attrName>ppt_x</p:attrName>
                                            </p:attrNameLst>
                                          </p:cBhvr>
                                          <p:tavLst>
                                            <p:tav tm="0">
                                              <p:val>
                                                <p:fltVal val="0.5"/>
                                              </p:val>
                                            </p:tav>
                                            <p:tav tm="100000">
                                              <p:val>
                                                <p:strVal val="#ppt_x"/>
                                              </p:val>
                                            </p:tav>
                                          </p:tavLst>
                                        </p:anim>
                                        <p:anim calcmode="lin" valueType="num">
                                          <p:cBhvr>
                                            <p:cTn id="89" dur="500" fill="hold"/>
                                            <p:tgtEl>
                                              <p:spTgt spid="31"/>
                                            </p:tgtEl>
                                            <p:attrNameLst>
                                              <p:attrName>ppt_y</p:attrName>
                                            </p:attrNameLst>
                                          </p:cBhvr>
                                          <p:tavLst>
                                            <p:tav tm="0">
                                              <p:val>
                                                <p:fltVal val="0.5"/>
                                              </p:val>
                                            </p:tav>
                                            <p:tav tm="100000">
                                              <p:val>
                                                <p:strVal val="#ppt_y"/>
                                              </p:val>
                                            </p:tav>
                                          </p:tavLst>
                                        </p:anim>
                                      </p:childTnLst>
                                    </p:cTn>
                                  </p:par>
                                  <p:par>
                                    <p:cTn id="90" presetID="53" presetClass="entr" presetSubtype="528" fill="hold" grpId="0" nodeType="withEffect">
                                      <p:stCondLst>
                                        <p:cond delay="100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anim calcmode="lin" valueType="num">
                                          <p:cBhvr>
                                            <p:cTn id="95" dur="500" fill="hold"/>
                                            <p:tgtEl>
                                              <p:spTgt spid="28"/>
                                            </p:tgtEl>
                                            <p:attrNameLst>
                                              <p:attrName>ppt_x</p:attrName>
                                            </p:attrNameLst>
                                          </p:cBhvr>
                                          <p:tavLst>
                                            <p:tav tm="0">
                                              <p:val>
                                                <p:fltVal val="0.5"/>
                                              </p:val>
                                            </p:tav>
                                            <p:tav tm="100000">
                                              <p:val>
                                                <p:strVal val="#ppt_x"/>
                                              </p:val>
                                            </p:tav>
                                          </p:tavLst>
                                        </p:anim>
                                        <p:anim calcmode="lin" valueType="num">
                                          <p:cBhvr>
                                            <p:cTn id="96" dur="500" fill="hold"/>
                                            <p:tgtEl>
                                              <p:spTgt spid="2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800"/>
                                      </p:stCondLst>
                                      <p:childTnLst>
                                        <p:set>
                                          <p:cBhvr>
                                            <p:cTn id="98" dur="1" fill="hold">
                                              <p:stCondLst>
                                                <p:cond delay="0"/>
                                              </p:stCondLst>
                                            </p:cTn>
                                            <p:tgtEl>
                                              <p:spTgt spid="29"/>
                                            </p:tgtEl>
                                            <p:attrNameLst>
                                              <p:attrName>style.visibility</p:attrName>
                                            </p:attrNameLst>
                                          </p:cBhvr>
                                          <p:to>
                                            <p:strVal val="visible"/>
                                          </p:to>
                                        </p:set>
                                        <p:anim calcmode="lin" valueType="num">
                                          <p:cBhvr>
                                            <p:cTn id="99" dur="500" fill="hold"/>
                                            <p:tgtEl>
                                              <p:spTgt spid="29"/>
                                            </p:tgtEl>
                                            <p:attrNameLst>
                                              <p:attrName>ppt_w</p:attrName>
                                            </p:attrNameLst>
                                          </p:cBhvr>
                                          <p:tavLst>
                                            <p:tav tm="0">
                                              <p:val>
                                                <p:fltVal val="0"/>
                                              </p:val>
                                            </p:tav>
                                            <p:tav tm="100000">
                                              <p:val>
                                                <p:strVal val="#ppt_w"/>
                                              </p:val>
                                            </p:tav>
                                          </p:tavLst>
                                        </p:anim>
                                        <p:anim calcmode="lin" valueType="num">
                                          <p:cBhvr>
                                            <p:cTn id="100" dur="500" fill="hold"/>
                                            <p:tgtEl>
                                              <p:spTgt spid="29"/>
                                            </p:tgtEl>
                                            <p:attrNameLst>
                                              <p:attrName>ppt_h</p:attrName>
                                            </p:attrNameLst>
                                          </p:cBhvr>
                                          <p:tavLst>
                                            <p:tav tm="0">
                                              <p:val>
                                                <p:fltVal val="0"/>
                                              </p:val>
                                            </p:tav>
                                            <p:tav tm="100000">
                                              <p:val>
                                                <p:strVal val="#ppt_h"/>
                                              </p:val>
                                            </p:tav>
                                          </p:tavLst>
                                        </p:anim>
                                        <p:animEffect transition="in" filter="fade">
                                          <p:cBhvr>
                                            <p:cTn id="101" dur="500"/>
                                            <p:tgtEl>
                                              <p:spTgt spid="29"/>
                                            </p:tgtEl>
                                          </p:cBhvr>
                                        </p:animEffect>
                                        <p:anim calcmode="lin" valueType="num">
                                          <p:cBhvr>
                                            <p:cTn id="102" dur="500" fill="hold"/>
                                            <p:tgtEl>
                                              <p:spTgt spid="29"/>
                                            </p:tgtEl>
                                            <p:attrNameLst>
                                              <p:attrName>ppt_x</p:attrName>
                                            </p:attrNameLst>
                                          </p:cBhvr>
                                          <p:tavLst>
                                            <p:tav tm="0">
                                              <p:val>
                                                <p:fltVal val="0.5"/>
                                              </p:val>
                                            </p:tav>
                                            <p:tav tm="100000">
                                              <p:val>
                                                <p:strVal val="#ppt_x"/>
                                              </p:val>
                                            </p:tav>
                                          </p:tavLst>
                                        </p:anim>
                                        <p:anim calcmode="lin" valueType="num">
                                          <p:cBhvr>
                                            <p:cTn id="103" dur="500" fill="hold"/>
                                            <p:tgtEl>
                                              <p:spTgt spid="29"/>
                                            </p:tgtEl>
                                            <p:attrNameLst>
                                              <p:attrName>ppt_y</p:attrName>
                                            </p:attrNameLst>
                                          </p:cBhvr>
                                          <p:tavLst>
                                            <p:tav tm="0">
                                              <p:val>
                                                <p:fltVal val="0.5"/>
                                              </p:val>
                                            </p:tav>
                                            <p:tav tm="100000">
                                              <p:val>
                                                <p:strVal val="#ppt_y"/>
                                              </p:val>
                                            </p:tav>
                                          </p:tavLst>
                                        </p:anim>
                                      </p:childTnLst>
                                    </p:cTn>
                                  </p:par>
                                  <p:par>
                                    <p:cTn id="104" presetID="53" presetClass="entr" presetSubtype="528" fill="hold" grpId="0" nodeType="withEffect">
                                      <p:stCondLst>
                                        <p:cond delay="600"/>
                                      </p:stCondLst>
                                      <p:childTnLst>
                                        <p:set>
                                          <p:cBhvr>
                                            <p:cTn id="105" dur="1" fill="hold">
                                              <p:stCondLst>
                                                <p:cond delay="0"/>
                                              </p:stCondLst>
                                            </p:cTn>
                                            <p:tgtEl>
                                              <p:spTgt spid="30"/>
                                            </p:tgtEl>
                                            <p:attrNameLst>
                                              <p:attrName>style.visibility</p:attrName>
                                            </p:attrNameLst>
                                          </p:cBhvr>
                                          <p:to>
                                            <p:strVal val="visible"/>
                                          </p:to>
                                        </p:set>
                                        <p:anim calcmode="lin" valueType="num">
                                          <p:cBhvr>
                                            <p:cTn id="106" dur="500" fill="hold"/>
                                            <p:tgtEl>
                                              <p:spTgt spid="30"/>
                                            </p:tgtEl>
                                            <p:attrNameLst>
                                              <p:attrName>ppt_w</p:attrName>
                                            </p:attrNameLst>
                                          </p:cBhvr>
                                          <p:tavLst>
                                            <p:tav tm="0">
                                              <p:val>
                                                <p:fltVal val="0"/>
                                              </p:val>
                                            </p:tav>
                                            <p:tav tm="100000">
                                              <p:val>
                                                <p:strVal val="#ppt_w"/>
                                              </p:val>
                                            </p:tav>
                                          </p:tavLst>
                                        </p:anim>
                                        <p:anim calcmode="lin" valueType="num">
                                          <p:cBhvr>
                                            <p:cTn id="107" dur="500" fill="hold"/>
                                            <p:tgtEl>
                                              <p:spTgt spid="30"/>
                                            </p:tgtEl>
                                            <p:attrNameLst>
                                              <p:attrName>ppt_h</p:attrName>
                                            </p:attrNameLst>
                                          </p:cBhvr>
                                          <p:tavLst>
                                            <p:tav tm="0">
                                              <p:val>
                                                <p:fltVal val="0"/>
                                              </p:val>
                                            </p:tav>
                                            <p:tav tm="100000">
                                              <p:val>
                                                <p:strVal val="#ppt_h"/>
                                              </p:val>
                                            </p:tav>
                                          </p:tavLst>
                                        </p:anim>
                                        <p:animEffect transition="in" filter="fade">
                                          <p:cBhvr>
                                            <p:cTn id="108" dur="500"/>
                                            <p:tgtEl>
                                              <p:spTgt spid="30"/>
                                            </p:tgtEl>
                                          </p:cBhvr>
                                        </p:animEffect>
                                        <p:anim calcmode="lin" valueType="num">
                                          <p:cBhvr>
                                            <p:cTn id="109" dur="500" fill="hold"/>
                                            <p:tgtEl>
                                              <p:spTgt spid="30"/>
                                            </p:tgtEl>
                                            <p:attrNameLst>
                                              <p:attrName>ppt_x</p:attrName>
                                            </p:attrNameLst>
                                          </p:cBhvr>
                                          <p:tavLst>
                                            <p:tav tm="0">
                                              <p:val>
                                                <p:fltVal val="0.5"/>
                                              </p:val>
                                            </p:tav>
                                            <p:tav tm="100000">
                                              <p:val>
                                                <p:strVal val="#ppt_x"/>
                                              </p:val>
                                            </p:tav>
                                          </p:tavLst>
                                        </p:anim>
                                        <p:anim calcmode="lin" valueType="num">
                                          <p:cBhvr>
                                            <p:cTn id="110" dur="500" fill="hold"/>
                                            <p:tgtEl>
                                              <p:spTgt spid="30"/>
                                            </p:tgtEl>
                                            <p:attrNameLst>
                                              <p:attrName>ppt_y</p:attrName>
                                            </p:attrNameLst>
                                          </p:cBhvr>
                                          <p:tavLst>
                                            <p:tav tm="0">
                                              <p:val>
                                                <p:fltVal val="0.5"/>
                                              </p:val>
                                            </p:tav>
                                            <p:tav tm="100000">
                                              <p:val>
                                                <p:strVal val="#ppt_y"/>
                                              </p:val>
                                            </p:tav>
                                          </p:tavLst>
                                        </p:anim>
                                      </p:childTnLst>
                                    </p:cTn>
                                  </p:par>
                                  <p:par>
                                    <p:cTn id="111" presetID="53" presetClass="entr" presetSubtype="528" fill="hold" grpId="0" nodeType="withEffect">
                                      <p:stCondLst>
                                        <p:cond delay="200"/>
                                      </p:stCondLst>
                                      <p:childTnLst>
                                        <p:set>
                                          <p:cBhvr>
                                            <p:cTn id="112" dur="1" fill="hold">
                                              <p:stCondLst>
                                                <p:cond delay="0"/>
                                              </p:stCondLst>
                                            </p:cTn>
                                            <p:tgtEl>
                                              <p:spTgt spid="32"/>
                                            </p:tgtEl>
                                            <p:attrNameLst>
                                              <p:attrName>style.visibility</p:attrName>
                                            </p:attrNameLst>
                                          </p:cBhvr>
                                          <p:to>
                                            <p:strVal val="visible"/>
                                          </p:to>
                                        </p:set>
                                        <p:anim calcmode="lin" valueType="num">
                                          <p:cBhvr>
                                            <p:cTn id="113" dur="500" fill="hold"/>
                                            <p:tgtEl>
                                              <p:spTgt spid="32"/>
                                            </p:tgtEl>
                                            <p:attrNameLst>
                                              <p:attrName>ppt_w</p:attrName>
                                            </p:attrNameLst>
                                          </p:cBhvr>
                                          <p:tavLst>
                                            <p:tav tm="0">
                                              <p:val>
                                                <p:fltVal val="0"/>
                                              </p:val>
                                            </p:tav>
                                            <p:tav tm="100000">
                                              <p:val>
                                                <p:strVal val="#ppt_w"/>
                                              </p:val>
                                            </p:tav>
                                          </p:tavLst>
                                        </p:anim>
                                        <p:anim calcmode="lin" valueType="num">
                                          <p:cBhvr>
                                            <p:cTn id="114" dur="500" fill="hold"/>
                                            <p:tgtEl>
                                              <p:spTgt spid="32"/>
                                            </p:tgtEl>
                                            <p:attrNameLst>
                                              <p:attrName>ppt_h</p:attrName>
                                            </p:attrNameLst>
                                          </p:cBhvr>
                                          <p:tavLst>
                                            <p:tav tm="0">
                                              <p:val>
                                                <p:fltVal val="0"/>
                                              </p:val>
                                            </p:tav>
                                            <p:tav tm="100000">
                                              <p:val>
                                                <p:strVal val="#ppt_h"/>
                                              </p:val>
                                            </p:tav>
                                          </p:tavLst>
                                        </p:anim>
                                        <p:animEffect transition="in" filter="fade">
                                          <p:cBhvr>
                                            <p:cTn id="115" dur="500"/>
                                            <p:tgtEl>
                                              <p:spTgt spid="32"/>
                                            </p:tgtEl>
                                          </p:cBhvr>
                                        </p:animEffect>
                                        <p:anim calcmode="lin" valueType="num">
                                          <p:cBhvr>
                                            <p:cTn id="116" dur="500" fill="hold"/>
                                            <p:tgtEl>
                                              <p:spTgt spid="32"/>
                                            </p:tgtEl>
                                            <p:attrNameLst>
                                              <p:attrName>ppt_x</p:attrName>
                                            </p:attrNameLst>
                                          </p:cBhvr>
                                          <p:tavLst>
                                            <p:tav tm="0">
                                              <p:val>
                                                <p:fltVal val="0.5"/>
                                              </p:val>
                                            </p:tav>
                                            <p:tav tm="100000">
                                              <p:val>
                                                <p:strVal val="#ppt_x"/>
                                              </p:val>
                                            </p:tav>
                                          </p:tavLst>
                                        </p:anim>
                                        <p:anim calcmode="lin" valueType="num">
                                          <p:cBhvr>
                                            <p:cTn id="117" dur="500" fill="hold"/>
                                            <p:tgtEl>
                                              <p:spTgt spid="32"/>
                                            </p:tgtEl>
                                            <p:attrNameLst>
                                              <p:attrName>ppt_y</p:attrName>
                                            </p:attrNameLst>
                                          </p:cBhvr>
                                          <p:tavLst>
                                            <p:tav tm="0">
                                              <p:val>
                                                <p:fltVal val="0.5"/>
                                              </p:val>
                                            </p:tav>
                                            <p:tav tm="100000">
                                              <p:val>
                                                <p:strVal val="#ppt_y"/>
                                              </p:val>
                                            </p:tav>
                                          </p:tavLst>
                                        </p:anim>
                                      </p:childTnLst>
                                    </p:cTn>
                                  </p:par>
                                  <p:par>
                                    <p:cTn id="118" presetID="53" presetClass="entr" presetSubtype="528" fill="hold" grpId="0" nodeType="withEffect">
                                      <p:stCondLst>
                                        <p:cond delay="400"/>
                                      </p:stCondLst>
                                      <p:childTnLst>
                                        <p:set>
                                          <p:cBhvr>
                                            <p:cTn id="119" dur="1" fill="hold">
                                              <p:stCondLst>
                                                <p:cond delay="0"/>
                                              </p:stCondLst>
                                            </p:cTn>
                                            <p:tgtEl>
                                              <p:spTgt spid="33"/>
                                            </p:tgtEl>
                                            <p:attrNameLst>
                                              <p:attrName>style.visibility</p:attrName>
                                            </p:attrNameLst>
                                          </p:cBhvr>
                                          <p:to>
                                            <p:strVal val="visible"/>
                                          </p:to>
                                        </p:set>
                                        <p:anim calcmode="lin" valueType="num">
                                          <p:cBhvr>
                                            <p:cTn id="120" dur="500" fill="hold"/>
                                            <p:tgtEl>
                                              <p:spTgt spid="33"/>
                                            </p:tgtEl>
                                            <p:attrNameLst>
                                              <p:attrName>ppt_w</p:attrName>
                                            </p:attrNameLst>
                                          </p:cBhvr>
                                          <p:tavLst>
                                            <p:tav tm="0">
                                              <p:val>
                                                <p:fltVal val="0"/>
                                              </p:val>
                                            </p:tav>
                                            <p:tav tm="100000">
                                              <p:val>
                                                <p:strVal val="#ppt_w"/>
                                              </p:val>
                                            </p:tav>
                                          </p:tavLst>
                                        </p:anim>
                                        <p:anim calcmode="lin" valueType="num">
                                          <p:cBhvr>
                                            <p:cTn id="121" dur="500" fill="hold"/>
                                            <p:tgtEl>
                                              <p:spTgt spid="33"/>
                                            </p:tgtEl>
                                            <p:attrNameLst>
                                              <p:attrName>ppt_h</p:attrName>
                                            </p:attrNameLst>
                                          </p:cBhvr>
                                          <p:tavLst>
                                            <p:tav tm="0">
                                              <p:val>
                                                <p:fltVal val="0"/>
                                              </p:val>
                                            </p:tav>
                                            <p:tav tm="100000">
                                              <p:val>
                                                <p:strVal val="#ppt_h"/>
                                              </p:val>
                                            </p:tav>
                                          </p:tavLst>
                                        </p:anim>
                                        <p:animEffect transition="in" filter="fade">
                                          <p:cBhvr>
                                            <p:cTn id="122" dur="500"/>
                                            <p:tgtEl>
                                              <p:spTgt spid="33"/>
                                            </p:tgtEl>
                                          </p:cBhvr>
                                        </p:animEffect>
                                        <p:anim calcmode="lin" valueType="num">
                                          <p:cBhvr>
                                            <p:cTn id="123" dur="500" fill="hold"/>
                                            <p:tgtEl>
                                              <p:spTgt spid="33"/>
                                            </p:tgtEl>
                                            <p:attrNameLst>
                                              <p:attrName>ppt_x</p:attrName>
                                            </p:attrNameLst>
                                          </p:cBhvr>
                                          <p:tavLst>
                                            <p:tav tm="0">
                                              <p:val>
                                                <p:fltVal val="0.5"/>
                                              </p:val>
                                            </p:tav>
                                            <p:tav tm="100000">
                                              <p:val>
                                                <p:strVal val="#ppt_x"/>
                                              </p:val>
                                            </p:tav>
                                          </p:tavLst>
                                        </p:anim>
                                        <p:anim calcmode="lin" valueType="num">
                                          <p:cBhvr>
                                            <p:cTn id="124" dur="50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animBg="1"/>
          <p:bldP spid="11" grpId="0" animBg="1"/>
          <p:bldP spid="16" grpId="0"/>
          <p:bldP spid="17" grpId="0"/>
          <p:bldP spid="18" grpId="0"/>
          <p:bldP spid="19" grpId="0"/>
          <p:bldP spid="20" grpId="0"/>
          <p:bldP spid="21" grpId="0"/>
          <p:bldP spid="22" grpId="0" animBg="1"/>
          <p:bldP spid="26" grpId="0"/>
          <p:bldP spid="27" grpId="0"/>
          <p:bldP spid="28" grpId="0" animBg="1"/>
          <p:bldP spid="29" grpId="0" animBg="1"/>
          <p:bldP spid="30" grpId="0" animBg="1"/>
          <p:bldP spid="31" grpId="0" animBg="1"/>
          <p:bldP spid="32" grpId="0" animBg="1"/>
          <p:bldP spid="33" grpId="0" animBg="1"/>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0" name="直接连接符 79"/>
          <p:cNvCxnSpPr/>
          <p:nvPr/>
        </p:nvCxnSpPr>
        <p:spPr>
          <a:xfrm flipH="1">
            <a:off x="3385215" y="3650198"/>
            <a:ext cx="1019724" cy="0"/>
          </a:xfrm>
          <a:prstGeom prst="line">
            <a:avLst/>
          </a:prstGeom>
          <a:ln w="2857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flipH="1">
            <a:off x="5221846" y="1974562"/>
            <a:ext cx="2411472" cy="1742404"/>
          </a:xfrm>
          <a:prstGeom prst="line">
            <a:avLst/>
          </a:prstGeom>
          <a:ln w="2857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H="1">
            <a:off x="5221846" y="3150926"/>
            <a:ext cx="2603533" cy="523233"/>
          </a:xfrm>
          <a:prstGeom prst="line">
            <a:avLst/>
          </a:prstGeom>
          <a:ln w="2857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5221846" y="3674160"/>
            <a:ext cx="2603533" cy="624831"/>
          </a:xfrm>
          <a:prstGeom prst="line">
            <a:avLst/>
          </a:prstGeom>
          <a:ln w="2857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flipH="1" flipV="1">
            <a:off x="5180983" y="3674159"/>
            <a:ext cx="2452335" cy="1664669"/>
          </a:xfrm>
          <a:prstGeom prst="line">
            <a:avLst/>
          </a:prstGeom>
          <a:ln w="2857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nvGrpSpPr>
          <p:cNvPr id="44" name="组合 24"/>
          <p:cNvGrpSpPr/>
          <p:nvPr/>
        </p:nvGrpSpPr>
        <p:grpSpPr bwMode="auto">
          <a:xfrm>
            <a:off x="7465423" y="1269261"/>
            <a:ext cx="1121733" cy="1122643"/>
            <a:chOff x="2848131" y="1860029"/>
            <a:chExt cx="3807502" cy="3807502"/>
          </a:xfrm>
        </p:grpSpPr>
        <p:sp>
          <p:nvSpPr>
            <p:cNvPr id="45" name="椭圆 44"/>
            <p:cNvSpPr/>
            <p:nvPr/>
          </p:nvSpPr>
          <p:spPr>
            <a:xfrm>
              <a:off x="2848131" y="1860029"/>
              <a:ext cx="3807502" cy="380750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46" name="椭圆 45"/>
            <p:cNvSpPr/>
            <p:nvPr/>
          </p:nvSpPr>
          <p:spPr>
            <a:xfrm>
              <a:off x="2937682" y="1968815"/>
              <a:ext cx="3628400" cy="3628544"/>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grpSp>
      <p:grpSp>
        <p:nvGrpSpPr>
          <p:cNvPr id="47" name="组合 24"/>
          <p:cNvGrpSpPr/>
          <p:nvPr/>
        </p:nvGrpSpPr>
        <p:grpSpPr bwMode="auto">
          <a:xfrm>
            <a:off x="7465423" y="2493113"/>
            <a:ext cx="1121733" cy="1122643"/>
            <a:chOff x="2848131" y="1860029"/>
            <a:chExt cx="3807502" cy="3807502"/>
          </a:xfrm>
        </p:grpSpPr>
        <p:sp>
          <p:nvSpPr>
            <p:cNvPr id="48" name="椭圆 47"/>
            <p:cNvSpPr/>
            <p:nvPr/>
          </p:nvSpPr>
          <p:spPr>
            <a:xfrm>
              <a:off x="2848131" y="1860029"/>
              <a:ext cx="3807502" cy="380750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49" name="椭圆 48"/>
            <p:cNvSpPr/>
            <p:nvPr/>
          </p:nvSpPr>
          <p:spPr>
            <a:xfrm>
              <a:off x="2937682" y="1968815"/>
              <a:ext cx="3628400" cy="3628544"/>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grpSp>
      <p:grpSp>
        <p:nvGrpSpPr>
          <p:cNvPr id="50" name="组合 24"/>
          <p:cNvGrpSpPr/>
          <p:nvPr/>
        </p:nvGrpSpPr>
        <p:grpSpPr bwMode="auto">
          <a:xfrm>
            <a:off x="7465423" y="3716966"/>
            <a:ext cx="1121733" cy="1122643"/>
            <a:chOff x="2848131" y="1860029"/>
            <a:chExt cx="3807502" cy="3807502"/>
          </a:xfrm>
        </p:grpSpPr>
        <p:sp>
          <p:nvSpPr>
            <p:cNvPr id="52" name="椭圆 51"/>
            <p:cNvSpPr/>
            <p:nvPr/>
          </p:nvSpPr>
          <p:spPr>
            <a:xfrm>
              <a:off x="2848131" y="1860029"/>
              <a:ext cx="3807502" cy="380750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53" name="椭圆 52"/>
            <p:cNvSpPr/>
            <p:nvPr/>
          </p:nvSpPr>
          <p:spPr>
            <a:xfrm>
              <a:off x="2937682" y="1968815"/>
              <a:ext cx="3628400" cy="3628544"/>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grpSp>
      <p:grpSp>
        <p:nvGrpSpPr>
          <p:cNvPr id="77" name="组合 24"/>
          <p:cNvGrpSpPr/>
          <p:nvPr/>
        </p:nvGrpSpPr>
        <p:grpSpPr bwMode="auto">
          <a:xfrm>
            <a:off x="7465423" y="4940819"/>
            <a:ext cx="1121733" cy="1122643"/>
            <a:chOff x="2848131" y="1860029"/>
            <a:chExt cx="3807502" cy="3807502"/>
          </a:xfrm>
        </p:grpSpPr>
        <p:sp>
          <p:nvSpPr>
            <p:cNvPr id="78" name="椭圆 77"/>
            <p:cNvSpPr/>
            <p:nvPr/>
          </p:nvSpPr>
          <p:spPr>
            <a:xfrm>
              <a:off x="2848131" y="1860029"/>
              <a:ext cx="3807502" cy="380750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79" name="椭圆 78"/>
            <p:cNvSpPr/>
            <p:nvPr/>
          </p:nvSpPr>
          <p:spPr>
            <a:xfrm>
              <a:off x="2937682" y="1968815"/>
              <a:ext cx="3628400" cy="3628544"/>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grpSp>
      <p:grpSp>
        <p:nvGrpSpPr>
          <p:cNvPr id="38" name="组合 24"/>
          <p:cNvGrpSpPr/>
          <p:nvPr/>
        </p:nvGrpSpPr>
        <p:grpSpPr bwMode="auto">
          <a:xfrm>
            <a:off x="1545419" y="2541293"/>
            <a:ext cx="2121177" cy="2122898"/>
            <a:chOff x="2848131" y="1860029"/>
            <a:chExt cx="3807502" cy="3807502"/>
          </a:xfrm>
        </p:grpSpPr>
        <p:sp>
          <p:nvSpPr>
            <p:cNvPr id="39" name="椭圆 38"/>
            <p:cNvSpPr/>
            <p:nvPr/>
          </p:nvSpPr>
          <p:spPr>
            <a:xfrm>
              <a:off x="2848131" y="1860029"/>
              <a:ext cx="3807502" cy="380750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40" name="椭圆 39"/>
            <p:cNvSpPr/>
            <p:nvPr/>
          </p:nvSpPr>
          <p:spPr>
            <a:xfrm>
              <a:off x="2937682" y="1968815"/>
              <a:ext cx="3628400" cy="3628544"/>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grpSp>
      <p:grpSp>
        <p:nvGrpSpPr>
          <p:cNvPr id="41" name="组合 24"/>
          <p:cNvGrpSpPr/>
          <p:nvPr/>
        </p:nvGrpSpPr>
        <p:grpSpPr bwMode="auto">
          <a:xfrm>
            <a:off x="4120393" y="2601947"/>
            <a:ext cx="2121177" cy="2122898"/>
            <a:chOff x="2848131" y="1860029"/>
            <a:chExt cx="3807502" cy="3807502"/>
          </a:xfrm>
        </p:grpSpPr>
        <p:sp>
          <p:nvSpPr>
            <p:cNvPr id="42" name="椭圆 41"/>
            <p:cNvSpPr/>
            <p:nvPr/>
          </p:nvSpPr>
          <p:spPr>
            <a:xfrm>
              <a:off x="2848131" y="1860029"/>
              <a:ext cx="3807502" cy="380750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43" name="椭圆 42"/>
            <p:cNvSpPr/>
            <p:nvPr/>
          </p:nvSpPr>
          <p:spPr>
            <a:xfrm>
              <a:off x="2937682" y="1968815"/>
              <a:ext cx="3628400" cy="3628544"/>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grpSp>
      <p:sp>
        <p:nvSpPr>
          <p:cNvPr id="85" name="文本框 33"/>
          <p:cNvSpPr txBox="1"/>
          <p:nvPr/>
        </p:nvSpPr>
        <p:spPr>
          <a:xfrm>
            <a:off x="1954885" y="3069044"/>
            <a:ext cx="1302244" cy="1200051"/>
          </a:xfrm>
          <a:prstGeom prst="rect">
            <a:avLst/>
          </a:prstGeom>
          <a:noFill/>
        </p:spPr>
        <p:txBody>
          <a:bodyPr wrap="square" rtlCol="0">
            <a:spAutoFit/>
          </a:bodyPr>
          <a:lstStyle>
            <a:defPPr>
              <a:defRPr lang="zh-CN"/>
            </a:defPPr>
            <a:lvl1pPr algn="ctr">
              <a:defRPr sz="2600">
                <a:solidFill>
                  <a:srgbClr val="FF0000"/>
                </a:solidFill>
                <a:latin typeface="微软雅黑" panose="020B0503020204020204" charset="-122"/>
                <a:ea typeface="微软雅黑" panose="020B0503020204020204" charset="-122"/>
              </a:defRPr>
            </a:lvl1pPr>
          </a:lstStyle>
          <a:p>
            <a:r>
              <a:rPr lang="zh-CN" altLang="en-US" sz="3600" dirty="0">
                <a:solidFill>
                  <a:schemeClr val="tx1"/>
                </a:solidFill>
              </a:rPr>
              <a:t>初步</a:t>
            </a:r>
            <a:endParaRPr lang="en-US" altLang="zh-CN" sz="3600" dirty="0">
              <a:solidFill>
                <a:schemeClr val="tx1"/>
              </a:solidFill>
            </a:endParaRPr>
          </a:p>
          <a:p>
            <a:r>
              <a:rPr lang="zh-CN" altLang="en-US" sz="3600" dirty="0">
                <a:solidFill>
                  <a:schemeClr val="tx1"/>
                </a:solidFill>
              </a:rPr>
              <a:t>目标</a:t>
            </a:r>
            <a:endParaRPr lang="zh-CN" altLang="zh-CN" sz="3600" dirty="0">
              <a:solidFill>
                <a:schemeClr val="tx1"/>
              </a:solidFill>
            </a:endParaRPr>
          </a:p>
        </p:txBody>
      </p:sp>
      <p:sp>
        <p:nvSpPr>
          <p:cNvPr id="86" name="文本框 33"/>
          <p:cNvSpPr txBox="1"/>
          <p:nvPr/>
        </p:nvSpPr>
        <p:spPr>
          <a:xfrm>
            <a:off x="4570724" y="3069044"/>
            <a:ext cx="1302244" cy="1200051"/>
          </a:xfrm>
          <a:prstGeom prst="rect">
            <a:avLst/>
          </a:prstGeom>
          <a:noFill/>
        </p:spPr>
        <p:txBody>
          <a:bodyPr wrap="square" rtlCol="0">
            <a:spAutoFit/>
          </a:bodyPr>
          <a:lstStyle>
            <a:defPPr>
              <a:defRPr lang="zh-CN"/>
            </a:defPPr>
            <a:lvl1pPr algn="ctr">
              <a:defRPr sz="2600">
                <a:solidFill>
                  <a:srgbClr val="FF0000"/>
                </a:solidFill>
                <a:latin typeface="微软雅黑" panose="020B0503020204020204" charset="-122"/>
                <a:ea typeface="微软雅黑" panose="020B0503020204020204" charset="-122"/>
              </a:defRPr>
            </a:lvl1pPr>
          </a:lstStyle>
          <a:p>
            <a:r>
              <a:rPr lang="zh-CN" altLang="en-US" sz="3600" dirty="0">
                <a:solidFill>
                  <a:schemeClr val="tx1"/>
                </a:solidFill>
              </a:rPr>
              <a:t>最终目标</a:t>
            </a:r>
            <a:endParaRPr lang="zh-CN" altLang="zh-CN" sz="3600" dirty="0">
              <a:solidFill>
                <a:schemeClr val="tx1"/>
              </a:solidFill>
            </a:endParaRPr>
          </a:p>
        </p:txBody>
      </p:sp>
      <p:sp>
        <p:nvSpPr>
          <p:cNvPr id="87" name="文本框 29"/>
          <p:cNvSpPr txBox="1">
            <a:spLocks noChangeArrowheads="1"/>
          </p:cNvSpPr>
          <p:nvPr/>
        </p:nvSpPr>
        <p:spPr bwMode="auto">
          <a:xfrm>
            <a:off x="7633318" y="1497425"/>
            <a:ext cx="787213" cy="7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ctr" eaLnBrk="0" hangingPunct="0">
              <a:defRPr sz="4000">
                <a:solidFill>
                  <a:srgbClr val="FF0000"/>
                </a:solidFill>
                <a:effectLst>
                  <a:innerShdw blurRad="63500" dist="38100" dir="13500000">
                    <a:prstClr val="black">
                      <a:alpha val="50000"/>
                    </a:prstClr>
                  </a:innerShdw>
                </a:effectLst>
                <a:latin typeface="微软雅黑" panose="020B0503020204020204" charset="-122"/>
                <a:ea typeface="微软雅黑" panose="020B0503020204020204"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r>
              <a:rPr lang="en-US" altLang="zh-CN" sz="4000" dirty="0">
                <a:solidFill>
                  <a:schemeClr val="tx1"/>
                </a:solidFill>
              </a:rPr>
              <a:t>01</a:t>
            </a:r>
            <a:endParaRPr lang="zh-CN" altLang="en-US" sz="4000" dirty="0">
              <a:solidFill>
                <a:schemeClr val="tx1"/>
              </a:solidFill>
            </a:endParaRPr>
          </a:p>
        </p:txBody>
      </p:sp>
      <p:sp>
        <p:nvSpPr>
          <p:cNvPr id="88" name="文本框 29"/>
          <p:cNvSpPr txBox="1">
            <a:spLocks noChangeArrowheads="1"/>
          </p:cNvSpPr>
          <p:nvPr/>
        </p:nvSpPr>
        <p:spPr bwMode="auto">
          <a:xfrm>
            <a:off x="7633318" y="2721278"/>
            <a:ext cx="787213" cy="7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ctr" eaLnBrk="0" hangingPunct="0">
              <a:defRPr sz="4000">
                <a:solidFill>
                  <a:srgbClr val="FF0000"/>
                </a:solidFill>
                <a:effectLst>
                  <a:innerShdw blurRad="63500" dist="38100" dir="13500000">
                    <a:prstClr val="black">
                      <a:alpha val="50000"/>
                    </a:prstClr>
                  </a:innerShdw>
                </a:effectLst>
                <a:latin typeface="微软雅黑" panose="020B0503020204020204" charset="-122"/>
                <a:ea typeface="微软雅黑" panose="020B0503020204020204"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r>
              <a:rPr lang="en-US" altLang="zh-CN" sz="4000" dirty="0">
                <a:solidFill>
                  <a:schemeClr val="tx1"/>
                </a:solidFill>
              </a:rPr>
              <a:t>02</a:t>
            </a:r>
            <a:endParaRPr lang="zh-CN" altLang="en-US" sz="4000" dirty="0">
              <a:solidFill>
                <a:schemeClr val="tx1"/>
              </a:solidFill>
            </a:endParaRPr>
          </a:p>
        </p:txBody>
      </p:sp>
      <p:sp>
        <p:nvSpPr>
          <p:cNvPr id="89" name="文本框 29"/>
          <p:cNvSpPr txBox="1">
            <a:spLocks noChangeArrowheads="1"/>
          </p:cNvSpPr>
          <p:nvPr/>
        </p:nvSpPr>
        <p:spPr bwMode="auto">
          <a:xfrm>
            <a:off x="7633318" y="3945131"/>
            <a:ext cx="787213" cy="7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ctr" eaLnBrk="0" hangingPunct="0">
              <a:defRPr sz="4000">
                <a:solidFill>
                  <a:srgbClr val="FF0000"/>
                </a:solidFill>
                <a:effectLst>
                  <a:innerShdw blurRad="63500" dist="38100" dir="13500000">
                    <a:prstClr val="black">
                      <a:alpha val="50000"/>
                    </a:prstClr>
                  </a:innerShdw>
                </a:effectLst>
                <a:latin typeface="微软雅黑" panose="020B0503020204020204" charset="-122"/>
                <a:ea typeface="微软雅黑" panose="020B0503020204020204"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r>
              <a:rPr lang="en-US" altLang="zh-CN" sz="4000" dirty="0">
                <a:solidFill>
                  <a:schemeClr val="tx1"/>
                </a:solidFill>
              </a:rPr>
              <a:t>03</a:t>
            </a:r>
            <a:endParaRPr lang="zh-CN" altLang="en-US" sz="4000" dirty="0">
              <a:solidFill>
                <a:schemeClr val="tx1"/>
              </a:solidFill>
            </a:endParaRPr>
          </a:p>
        </p:txBody>
      </p:sp>
      <p:sp>
        <p:nvSpPr>
          <p:cNvPr id="90" name="文本框 29"/>
          <p:cNvSpPr txBox="1">
            <a:spLocks noChangeArrowheads="1"/>
          </p:cNvSpPr>
          <p:nvPr/>
        </p:nvSpPr>
        <p:spPr bwMode="auto">
          <a:xfrm>
            <a:off x="7633318" y="5168983"/>
            <a:ext cx="787213" cy="7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ctr" eaLnBrk="0" hangingPunct="0">
              <a:defRPr sz="4000">
                <a:solidFill>
                  <a:srgbClr val="FF0000"/>
                </a:solidFill>
                <a:effectLst>
                  <a:innerShdw blurRad="63500" dist="38100" dir="13500000">
                    <a:prstClr val="black">
                      <a:alpha val="50000"/>
                    </a:prstClr>
                  </a:innerShdw>
                </a:effectLst>
                <a:latin typeface="微软雅黑" panose="020B0503020204020204" charset="-122"/>
                <a:ea typeface="微软雅黑" panose="020B0503020204020204"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r>
              <a:rPr lang="en-US" altLang="zh-CN" sz="4000" dirty="0">
                <a:solidFill>
                  <a:schemeClr val="tx1"/>
                </a:solidFill>
              </a:rPr>
              <a:t>04</a:t>
            </a:r>
            <a:endParaRPr lang="zh-CN" altLang="en-US" sz="4000" dirty="0">
              <a:solidFill>
                <a:schemeClr val="tx1"/>
              </a:solidFill>
            </a:endParaRPr>
          </a:p>
        </p:txBody>
      </p:sp>
      <p:sp>
        <p:nvSpPr>
          <p:cNvPr id="92" name="TextBox 91"/>
          <p:cNvSpPr txBox="1"/>
          <p:nvPr/>
        </p:nvSpPr>
        <p:spPr>
          <a:xfrm>
            <a:off x="1706115" y="4911595"/>
            <a:ext cx="1629511" cy="605154"/>
          </a:xfrm>
          <a:prstGeom prst="rect">
            <a:avLst/>
          </a:prstGeom>
          <a:noFill/>
        </p:spPr>
        <p:txBody>
          <a:bodyPr wrap="square" rtlCol="0">
            <a:spAutoFit/>
          </a:bodyPr>
          <a:lstStyle>
            <a:defPPr>
              <a:defRPr lang="zh-CN"/>
            </a:defPPr>
            <a:lvl1pPr>
              <a:lnSpc>
                <a:spcPct val="150000"/>
              </a:lnSpc>
              <a:defRPr sz="1800">
                <a:solidFill>
                  <a:schemeClr val="tx1">
                    <a:lumMod val="50000"/>
                    <a:lumOff val="50000"/>
                  </a:schemeClr>
                </a:solidFill>
                <a:latin typeface="微软雅黑" panose="020B0503020204020204" charset="-122"/>
                <a:ea typeface="微软雅黑" panose="020B0503020204020204" charset="-122"/>
              </a:defRPr>
            </a:lvl1pPr>
          </a:lstStyle>
          <a:p>
            <a:pPr>
              <a:lnSpc>
                <a:spcPts val="2000"/>
              </a:lnSpc>
            </a:pPr>
            <a:r>
              <a:rPr lang="zh-CN" altLang="en-US" sz="1400" dirty="0">
                <a:solidFill>
                  <a:schemeClr val="tx1"/>
                </a:solidFill>
              </a:rPr>
              <a:t>点击此处添加内容</a:t>
            </a:r>
          </a:p>
          <a:p>
            <a:pPr>
              <a:lnSpc>
                <a:spcPts val="2000"/>
              </a:lnSpc>
            </a:pPr>
            <a:r>
              <a:rPr lang="zh-CN" altLang="en-US" sz="1400" dirty="0">
                <a:solidFill>
                  <a:schemeClr val="tx1"/>
                </a:solidFill>
              </a:rPr>
              <a:t>点击此处添加内容</a:t>
            </a:r>
          </a:p>
        </p:txBody>
      </p:sp>
      <p:sp>
        <p:nvSpPr>
          <p:cNvPr id="95" name="TextBox 94"/>
          <p:cNvSpPr txBox="1"/>
          <p:nvPr/>
        </p:nvSpPr>
        <p:spPr>
          <a:xfrm>
            <a:off x="4366226" y="4911595"/>
            <a:ext cx="1629511" cy="605154"/>
          </a:xfrm>
          <a:prstGeom prst="rect">
            <a:avLst/>
          </a:prstGeom>
          <a:noFill/>
        </p:spPr>
        <p:txBody>
          <a:bodyPr wrap="square" rtlCol="0">
            <a:spAutoFit/>
          </a:bodyPr>
          <a:lstStyle>
            <a:defPPr>
              <a:defRPr lang="zh-CN"/>
            </a:defPPr>
            <a:lvl1pPr>
              <a:lnSpc>
                <a:spcPct val="150000"/>
              </a:lnSpc>
              <a:defRPr sz="1800">
                <a:solidFill>
                  <a:schemeClr val="tx1">
                    <a:lumMod val="50000"/>
                    <a:lumOff val="50000"/>
                  </a:schemeClr>
                </a:solidFill>
                <a:latin typeface="微软雅黑" panose="020B0503020204020204" charset="-122"/>
                <a:ea typeface="微软雅黑" panose="020B0503020204020204" charset="-122"/>
              </a:defRPr>
            </a:lvl1pPr>
          </a:lstStyle>
          <a:p>
            <a:pPr>
              <a:lnSpc>
                <a:spcPts val="2000"/>
              </a:lnSpc>
            </a:pPr>
            <a:r>
              <a:rPr lang="zh-CN" altLang="en-US" sz="1400" dirty="0">
                <a:solidFill>
                  <a:schemeClr val="tx1"/>
                </a:solidFill>
              </a:rPr>
              <a:t>点击此处添加内容</a:t>
            </a:r>
          </a:p>
          <a:p>
            <a:pPr>
              <a:lnSpc>
                <a:spcPts val="2000"/>
              </a:lnSpc>
            </a:pPr>
            <a:r>
              <a:rPr lang="zh-CN" altLang="en-US" sz="1400" dirty="0">
                <a:solidFill>
                  <a:schemeClr val="tx1"/>
                </a:solidFill>
              </a:rPr>
              <a:t>点击此处添加内容</a:t>
            </a:r>
          </a:p>
        </p:txBody>
      </p:sp>
      <p:grpSp>
        <p:nvGrpSpPr>
          <p:cNvPr id="96" name="组合 95"/>
          <p:cNvGrpSpPr/>
          <p:nvPr/>
        </p:nvGrpSpPr>
        <p:grpSpPr>
          <a:xfrm>
            <a:off x="8875406" y="1404509"/>
            <a:ext cx="1685644" cy="872630"/>
            <a:chOff x="8641357" y="2133650"/>
            <a:chExt cx="1686034" cy="872832"/>
          </a:xfrm>
        </p:grpSpPr>
        <p:sp>
          <p:nvSpPr>
            <p:cNvPr id="97" name="TextBox 96"/>
            <p:cNvSpPr txBox="1"/>
            <p:nvPr/>
          </p:nvSpPr>
          <p:spPr>
            <a:xfrm>
              <a:off x="8697503" y="2401188"/>
              <a:ext cx="1629888" cy="605294"/>
            </a:xfrm>
            <a:prstGeom prst="rect">
              <a:avLst/>
            </a:prstGeom>
            <a:noFill/>
          </p:spPr>
          <p:txBody>
            <a:bodyPr wrap="square" rtlCol="0">
              <a:spAutoFit/>
            </a:bodyPr>
            <a:lstStyle>
              <a:defPPr>
                <a:defRPr lang="zh-CN"/>
              </a:defPPr>
              <a:lvl1pPr>
                <a:lnSpc>
                  <a:spcPct val="150000"/>
                </a:lnSpc>
                <a:defRPr sz="1800">
                  <a:solidFill>
                    <a:schemeClr val="tx1">
                      <a:lumMod val="50000"/>
                      <a:lumOff val="50000"/>
                    </a:schemeClr>
                  </a:solidFill>
                  <a:latin typeface="微软雅黑" panose="020B0503020204020204" charset="-122"/>
                  <a:ea typeface="微软雅黑" panose="020B0503020204020204" charset="-122"/>
                </a:defRPr>
              </a:lvl1pPr>
            </a:lstStyle>
            <a:p>
              <a:pPr>
                <a:lnSpc>
                  <a:spcPts val="2000"/>
                </a:lnSpc>
              </a:pPr>
              <a:r>
                <a:rPr lang="zh-CN" altLang="en-US" sz="1400" dirty="0">
                  <a:solidFill>
                    <a:schemeClr val="tx1">
                      <a:lumMod val="65000"/>
                      <a:lumOff val="35000"/>
                    </a:schemeClr>
                  </a:solidFill>
                </a:rPr>
                <a:t>点击此处添加内容</a:t>
              </a:r>
            </a:p>
            <a:p>
              <a:pPr>
                <a:lnSpc>
                  <a:spcPts val="2000"/>
                </a:lnSpc>
              </a:pPr>
              <a:r>
                <a:rPr lang="zh-CN" altLang="en-US" sz="1400" dirty="0">
                  <a:solidFill>
                    <a:schemeClr val="tx1">
                      <a:lumMod val="65000"/>
                      <a:lumOff val="35000"/>
                    </a:schemeClr>
                  </a:solidFill>
                </a:rPr>
                <a:t>点击此处添加内容</a:t>
              </a:r>
            </a:p>
          </p:txBody>
        </p:sp>
        <p:sp>
          <p:nvSpPr>
            <p:cNvPr id="98" name="Freeform 512"/>
            <p:cNvSpPr/>
            <p:nvPr/>
          </p:nvSpPr>
          <p:spPr bwMode="auto">
            <a:xfrm>
              <a:off x="8641357" y="2228252"/>
              <a:ext cx="118487" cy="234738"/>
            </a:xfrm>
            <a:custGeom>
              <a:avLst/>
              <a:gdLst>
                <a:gd name="T0" fmla="*/ 54 w 106"/>
                <a:gd name="T1" fmla="*/ 105 h 210"/>
                <a:gd name="T2" fmla="*/ 0 w 106"/>
                <a:gd name="T3" fmla="*/ 159 h 210"/>
                <a:gd name="T4" fmla="*/ 0 w 106"/>
                <a:gd name="T5" fmla="*/ 210 h 210"/>
                <a:gd name="T6" fmla="*/ 0 w 106"/>
                <a:gd name="T7" fmla="*/ 210 h 210"/>
                <a:gd name="T8" fmla="*/ 106 w 106"/>
                <a:gd name="T9" fmla="*/ 105 h 210"/>
                <a:gd name="T10" fmla="*/ 0 w 106"/>
                <a:gd name="T11" fmla="*/ 0 h 210"/>
                <a:gd name="T12" fmla="*/ 0 w 106"/>
                <a:gd name="T13" fmla="*/ 0 h 210"/>
                <a:gd name="T14" fmla="*/ 0 w 106"/>
                <a:gd name="T15" fmla="*/ 51 h 210"/>
                <a:gd name="T16" fmla="*/ 54 w 106"/>
                <a:gd name="T17" fmla="*/ 10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210">
                  <a:moveTo>
                    <a:pt x="54" y="105"/>
                  </a:moveTo>
                  <a:lnTo>
                    <a:pt x="0" y="159"/>
                  </a:lnTo>
                  <a:lnTo>
                    <a:pt x="0" y="210"/>
                  </a:lnTo>
                  <a:lnTo>
                    <a:pt x="0" y="210"/>
                  </a:lnTo>
                  <a:lnTo>
                    <a:pt x="106" y="105"/>
                  </a:lnTo>
                  <a:lnTo>
                    <a:pt x="0" y="0"/>
                  </a:lnTo>
                  <a:lnTo>
                    <a:pt x="0" y="0"/>
                  </a:lnTo>
                  <a:lnTo>
                    <a:pt x="0" y="51"/>
                  </a:lnTo>
                  <a:lnTo>
                    <a:pt x="54" y="105"/>
                  </a:lnTo>
                  <a:close/>
                </a:path>
              </a:pathLst>
            </a:custGeom>
            <a:solidFill>
              <a:schemeClr val="bg1">
                <a:lumMod val="65000"/>
              </a:schemeClr>
            </a:solidFill>
            <a:ln>
              <a:noFill/>
            </a:ln>
          </p:spPr>
          <p:txBody>
            <a:bodyPr vert="horz" wrap="square" lIns="91419" tIns="45709" rIns="91419" bIns="45709" numCol="1" anchor="t" anchorCtr="0" compatLnSpc="1"/>
            <a:lstStyle/>
            <a:p>
              <a:endParaRPr lang="zh-CN" altLang="en-US"/>
            </a:p>
          </p:txBody>
        </p:sp>
        <p:sp>
          <p:nvSpPr>
            <p:cNvPr id="99" name="TextBox 98"/>
            <p:cNvSpPr txBox="1"/>
            <p:nvPr/>
          </p:nvSpPr>
          <p:spPr>
            <a:xfrm>
              <a:off x="8714182" y="2133650"/>
              <a:ext cx="1397185" cy="369332"/>
            </a:xfrm>
            <a:prstGeom prst="rect">
              <a:avLst/>
            </a:prstGeom>
            <a:noFill/>
          </p:spPr>
          <p:txBody>
            <a:bodyPr wrap="square" rtlCol="0">
              <a:spAutoFit/>
            </a:bodyPr>
            <a:lstStyle/>
            <a:p>
              <a:r>
                <a:rPr lang="zh-CN" altLang="en-US" dirty="0">
                  <a:solidFill>
                    <a:schemeClr val="tx1">
                      <a:lumMod val="50000"/>
                      <a:lumOff val="50000"/>
                    </a:schemeClr>
                  </a:solidFill>
                  <a:latin typeface="微软雅黑" panose="020B0503020204020204" charset="-122"/>
                  <a:ea typeface="微软雅黑" panose="020B0503020204020204" charset="-122"/>
                </a:rPr>
                <a:t>输入小标题</a:t>
              </a:r>
              <a:endParaRPr lang="zh-CN" altLang="zh-CN" dirty="0">
                <a:solidFill>
                  <a:schemeClr val="tx1">
                    <a:lumMod val="50000"/>
                    <a:lumOff val="50000"/>
                  </a:schemeClr>
                </a:solidFill>
                <a:latin typeface="微软雅黑" panose="020B0503020204020204" charset="-122"/>
                <a:ea typeface="微软雅黑" panose="020B0503020204020204" charset="-122"/>
              </a:endParaRPr>
            </a:p>
          </p:txBody>
        </p:sp>
      </p:grpSp>
      <p:grpSp>
        <p:nvGrpSpPr>
          <p:cNvPr id="100" name="组合 99"/>
          <p:cNvGrpSpPr/>
          <p:nvPr/>
        </p:nvGrpSpPr>
        <p:grpSpPr>
          <a:xfrm>
            <a:off x="8875406" y="2618119"/>
            <a:ext cx="1685644" cy="872630"/>
            <a:chOff x="8641357" y="2133650"/>
            <a:chExt cx="1686034" cy="872832"/>
          </a:xfrm>
        </p:grpSpPr>
        <p:sp>
          <p:nvSpPr>
            <p:cNvPr id="101" name="TextBox 100"/>
            <p:cNvSpPr txBox="1"/>
            <p:nvPr/>
          </p:nvSpPr>
          <p:spPr>
            <a:xfrm>
              <a:off x="8697503" y="2401188"/>
              <a:ext cx="1629888" cy="605294"/>
            </a:xfrm>
            <a:prstGeom prst="rect">
              <a:avLst/>
            </a:prstGeom>
            <a:noFill/>
          </p:spPr>
          <p:txBody>
            <a:bodyPr wrap="square" rtlCol="0">
              <a:spAutoFit/>
            </a:bodyPr>
            <a:lstStyle>
              <a:defPPr>
                <a:defRPr lang="zh-CN"/>
              </a:defPPr>
              <a:lvl1pPr>
                <a:lnSpc>
                  <a:spcPct val="150000"/>
                </a:lnSpc>
                <a:defRPr sz="1800">
                  <a:solidFill>
                    <a:schemeClr val="tx1">
                      <a:lumMod val="50000"/>
                      <a:lumOff val="50000"/>
                    </a:schemeClr>
                  </a:solidFill>
                  <a:latin typeface="微软雅黑" panose="020B0503020204020204" charset="-122"/>
                  <a:ea typeface="微软雅黑" panose="020B0503020204020204" charset="-122"/>
                </a:defRPr>
              </a:lvl1pPr>
            </a:lstStyle>
            <a:p>
              <a:pPr>
                <a:lnSpc>
                  <a:spcPts val="2000"/>
                </a:lnSpc>
              </a:pPr>
              <a:r>
                <a:rPr lang="zh-CN" altLang="en-US" sz="1400" dirty="0">
                  <a:solidFill>
                    <a:schemeClr val="tx1">
                      <a:lumMod val="65000"/>
                      <a:lumOff val="35000"/>
                    </a:schemeClr>
                  </a:solidFill>
                </a:rPr>
                <a:t>点击此处添加内容</a:t>
              </a:r>
            </a:p>
            <a:p>
              <a:pPr>
                <a:lnSpc>
                  <a:spcPts val="2000"/>
                </a:lnSpc>
              </a:pPr>
              <a:r>
                <a:rPr lang="zh-CN" altLang="en-US" sz="1400" dirty="0">
                  <a:solidFill>
                    <a:schemeClr val="tx1">
                      <a:lumMod val="65000"/>
                      <a:lumOff val="35000"/>
                    </a:schemeClr>
                  </a:solidFill>
                </a:rPr>
                <a:t>点击此处添加内容</a:t>
              </a:r>
            </a:p>
          </p:txBody>
        </p:sp>
        <p:sp>
          <p:nvSpPr>
            <p:cNvPr id="102" name="Freeform 512"/>
            <p:cNvSpPr/>
            <p:nvPr/>
          </p:nvSpPr>
          <p:spPr bwMode="auto">
            <a:xfrm>
              <a:off x="8641357" y="2228252"/>
              <a:ext cx="118487" cy="234738"/>
            </a:xfrm>
            <a:custGeom>
              <a:avLst/>
              <a:gdLst>
                <a:gd name="T0" fmla="*/ 54 w 106"/>
                <a:gd name="T1" fmla="*/ 105 h 210"/>
                <a:gd name="T2" fmla="*/ 0 w 106"/>
                <a:gd name="T3" fmla="*/ 159 h 210"/>
                <a:gd name="T4" fmla="*/ 0 w 106"/>
                <a:gd name="T5" fmla="*/ 210 h 210"/>
                <a:gd name="T6" fmla="*/ 0 w 106"/>
                <a:gd name="T7" fmla="*/ 210 h 210"/>
                <a:gd name="T8" fmla="*/ 106 w 106"/>
                <a:gd name="T9" fmla="*/ 105 h 210"/>
                <a:gd name="T10" fmla="*/ 0 w 106"/>
                <a:gd name="T11" fmla="*/ 0 h 210"/>
                <a:gd name="T12" fmla="*/ 0 w 106"/>
                <a:gd name="T13" fmla="*/ 0 h 210"/>
                <a:gd name="T14" fmla="*/ 0 w 106"/>
                <a:gd name="T15" fmla="*/ 51 h 210"/>
                <a:gd name="T16" fmla="*/ 54 w 106"/>
                <a:gd name="T17" fmla="*/ 10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210">
                  <a:moveTo>
                    <a:pt x="54" y="105"/>
                  </a:moveTo>
                  <a:lnTo>
                    <a:pt x="0" y="159"/>
                  </a:lnTo>
                  <a:lnTo>
                    <a:pt x="0" y="210"/>
                  </a:lnTo>
                  <a:lnTo>
                    <a:pt x="0" y="210"/>
                  </a:lnTo>
                  <a:lnTo>
                    <a:pt x="106" y="105"/>
                  </a:lnTo>
                  <a:lnTo>
                    <a:pt x="0" y="0"/>
                  </a:lnTo>
                  <a:lnTo>
                    <a:pt x="0" y="0"/>
                  </a:lnTo>
                  <a:lnTo>
                    <a:pt x="0" y="51"/>
                  </a:lnTo>
                  <a:lnTo>
                    <a:pt x="54" y="105"/>
                  </a:lnTo>
                  <a:close/>
                </a:path>
              </a:pathLst>
            </a:custGeom>
            <a:solidFill>
              <a:schemeClr val="bg1">
                <a:lumMod val="65000"/>
              </a:schemeClr>
            </a:solidFill>
            <a:ln>
              <a:noFill/>
            </a:ln>
          </p:spPr>
          <p:txBody>
            <a:bodyPr vert="horz" wrap="square" lIns="91419" tIns="45709" rIns="91419" bIns="45709" numCol="1" anchor="t" anchorCtr="0" compatLnSpc="1"/>
            <a:lstStyle/>
            <a:p>
              <a:endParaRPr lang="zh-CN" altLang="en-US"/>
            </a:p>
          </p:txBody>
        </p:sp>
        <p:sp>
          <p:nvSpPr>
            <p:cNvPr id="103" name="TextBox 102"/>
            <p:cNvSpPr txBox="1"/>
            <p:nvPr/>
          </p:nvSpPr>
          <p:spPr>
            <a:xfrm>
              <a:off x="8714182" y="2133650"/>
              <a:ext cx="1397185" cy="369332"/>
            </a:xfrm>
            <a:prstGeom prst="rect">
              <a:avLst/>
            </a:prstGeom>
            <a:noFill/>
          </p:spPr>
          <p:txBody>
            <a:bodyPr wrap="square" rtlCol="0">
              <a:spAutoFit/>
            </a:bodyPr>
            <a:lstStyle/>
            <a:p>
              <a:r>
                <a:rPr lang="zh-CN" altLang="en-US" dirty="0">
                  <a:solidFill>
                    <a:schemeClr val="tx1">
                      <a:lumMod val="50000"/>
                      <a:lumOff val="50000"/>
                    </a:schemeClr>
                  </a:solidFill>
                  <a:latin typeface="微软雅黑" panose="020B0503020204020204" charset="-122"/>
                  <a:ea typeface="微软雅黑" panose="020B0503020204020204" charset="-122"/>
                </a:rPr>
                <a:t>输入小标题</a:t>
              </a:r>
              <a:endParaRPr lang="zh-CN" altLang="zh-CN" dirty="0">
                <a:solidFill>
                  <a:schemeClr val="tx1">
                    <a:lumMod val="50000"/>
                    <a:lumOff val="50000"/>
                  </a:schemeClr>
                </a:solidFill>
                <a:latin typeface="微软雅黑" panose="020B0503020204020204" charset="-122"/>
                <a:ea typeface="微软雅黑" panose="020B0503020204020204" charset="-122"/>
              </a:endParaRPr>
            </a:p>
          </p:txBody>
        </p:sp>
      </p:grpSp>
      <p:grpSp>
        <p:nvGrpSpPr>
          <p:cNvPr id="109" name="组合 108"/>
          <p:cNvGrpSpPr/>
          <p:nvPr/>
        </p:nvGrpSpPr>
        <p:grpSpPr>
          <a:xfrm>
            <a:off x="8875406" y="3888446"/>
            <a:ext cx="1685644" cy="872630"/>
            <a:chOff x="8641357" y="2133650"/>
            <a:chExt cx="1686034" cy="872832"/>
          </a:xfrm>
        </p:grpSpPr>
        <p:sp>
          <p:nvSpPr>
            <p:cNvPr id="110" name="TextBox 109"/>
            <p:cNvSpPr txBox="1"/>
            <p:nvPr/>
          </p:nvSpPr>
          <p:spPr>
            <a:xfrm>
              <a:off x="8697503" y="2401188"/>
              <a:ext cx="1629888" cy="605294"/>
            </a:xfrm>
            <a:prstGeom prst="rect">
              <a:avLst/>
            </a:prstGeom>
            <a:noFill/>
          </p:spPr>
          <p:txBody>
            <a:bodyPr wrap="square" rtlCol="0">
              <a:spAutoFit/>
            </a:bodyPr>
            <a:lstStyle>
              <a:defPPr>
                <a:defRPr lang="zh-CN"/>
              </a:defPPr>
              <a:lvl1pPr>
                <a:lnSpc>
                  <a:spcPct val="150000"/>
                </a:lnSpc>
                <a:defRPr sz="1800">
                  <a:solidFill>
                    <a:schemeClr val="tx1">
                      <a:lumMod val="50000"/>
                      <a:lumOff val="50000"/>
                    </a:schemeClr>
                  </a:solidFill>
                  <a:latin typeface="微软雅黑" panose="020B0503020204020204" charset="-122"/>
                  <a:ea typeface="微软雅黑" panose="020B0503020204020204" charset="-122"/>
                </a:defRPr>
              </a:lvl1pPr>
            </a:lstStyle>
            <a:p>
              <a:pPr>
                <a:lnSpc>
                  <a:spcPts val="2000"/>
                </a:lnSpc>
              </a:pPr>
              <a:r>
                <a:rPr lang="zh-CN" altLang="en-US" sz="1400" dirty="0">
                  <a:solidFill>
                    <a:schemeClr val="tx1">
                      <a:lumMod val="65000"/>
                      <a:lumOff val="35000"/>
                    </a:schemeClr>
                  </a:solidFill>
                </a:rPr>
                <a:t>点击此处添加内容</a:t>
              </a:r>
            </a:p>
            <a:p>
              <a:pPr>
                <a:lnSpc>
                  <a:spcPts val="2000"/>
                </a:lnSpc>
              </a:pPr>
              <a:r>
                <a:rPr lang="zh-CN" altLang="en-US" sz="1400" dirty="0">
                  <a:solidFill>
                    <a:schemeClr val="tx1">
                      <a:lumMod val="65000"/>
                      <a:lumOff val="35000"/>
                    </a:schemeClr>
                  </a:solidFill>
                </a:rPr>
                <a:t>点击此处添加内容</a:t>
              </a:r>
            </a:p>
          </p:txBody>
        </p:sp>
        <p:sp>
          <p:nvSpPr>
            <p:cNvPr id="111" name="Freeform 512"/>
            <p:cNvSpPr/>
            <p:nvPr/>
          </p:nvSpPr>
          <p:spPr bwMode="auto">
            <a:xfrm>
              <a:off x="8641357" y="2228252"/>
              <a:ext cx="118487" cy="234738"/>
            </a:xfrm>
            <a:custGeom>
              <a:avLst/>
              <a:gdLst>
                <a:gd name="T0" fmla="*/ 54 w 106"/>
                <a:gd name="T1" fmla="*/ 105 h 210"/>
                <a:gd name="T2" fmla="*/ 0 w 106"/>
                <a:gd name="T3" fmla="*/ 159 h 210"/>
                <a:gd name="T4" fmla="*/ 0 w 106"/>
                <a:gd name="T5" fmla="*/ 210 h 210"/>
                <a:gd name="T6" fmla="*/ 0 w 106"/>
                <a:gd name="T7" fmla="*/ 210 h 210"/>
                <a:gd name="T8" fmla="*/ 106 w 106"/>
                <a:gd name="T9" fmla="*/ 105 h 210"/>
                <a:gd name="T10" fmla="*/ 0 w 106"/>
                <a:gd name="T11" fmla="*/ 0 h 210"/>
                <a:gd name="T12" fmla="*/ 0 w 106"/>
                <a:gd name="T13" fmla="*/ 0 h 210"/>
                <a:gd name="T14" fmla="*/ 0 w 106"/>
                <a:gd name="T15" fmla="*/ 51 h 210"/>
                <a:gd name="T16" fmla="*/ 54 w 106"/>
                <a:gd name="T17" fmla="*/ 10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210">
                  <a:moveTo>
                    <a:pt x="54" y="105"/>
                  </a:moveTo>
                  <a:lnTo>
                    <a:pt x="0" y="159"/>
                  </a:lnTo>
                  <a:lnTo>
                    <a:pt x="0" y="210"/>
                  </a:lnTo>
                  <a:lnTo>
                    <a:pt x="0" y="210"/>
                  </a:lnTo>
                  <a:lnTo>
                    <a:pt x="106" y="105"/>
                  </a:lnTo>
                  <a:lnTo>
                    <a:pt x="0" y="0"/>
                  </a:lnTo>
                  <a:lnTo>
                    <a:pt x="0" y="0"/>
                  </a:lnTo>
                  <a:lnTo>
                    <a:pt x="0" y="51"/>
                  </a:lnTo>
                  <a:lnTo>
                    <a:pt x="54" y="105"/>
                  </a:lnTo>
                  <a:close/>
                </a:path>
              </a:pathLst>
            </a:custGeom>
            <a:solidFill>
              <a:schemeClr val="bg1">
                <a:lumMod val="65000"/>
              </a:schemeClr>
            </a:solidFill>
            <a:ln>
              <a:noFill/>
            </a:ln>
          </p:spPr>
          <p:txBody>
            <a:bodyPr vert="horz" wrap="square" lIns="91419" tIns="45709" rIns="91419" bIns="45709" numCol="1" anchor="t" anchorCtr="0" compatLnSpc="1"/>
            <a:lstStyle/>
            <a:p>
              <a:endParaRPr lang="zh-CN" altLang="en-US"/>
            </a:p>
          </p:txBody>
        </p:sp>
        <p:sp>
          <p:nvSpPr>
            <p:cNvPr id="112" name="TextBox 111"/>
            <p:cNvSpPr txBox="1"/>
            <p:nvPr/>
          </p:nvSpPr>
          <p:spPr>
            <a:xfrm>
              <a:off x="8714182" y="2133650"/>
              <a:ext cx="1397185" cy="369332"/>
            </a:xfrm>
            <a:prstGeom prst="rect">
              <a:avLst/>
            </a:prstGeom>
            <a:noFill/>
          </p:spPr>
          <p:txBody>
            <a:bodyPr wrap="square" rtlCol="0">
              <a:spAutoFit/>
            </a:bodyPr>
            <a:lstStyle/>
            <a:p>
              <a:r>
                <a:rPr lang="zh-CN" altLang="en-US" dirty="0">
                  <a:solidFill>
                    <a:schemeClr val="tx1">
                      <a:lumMod val="50000"/>
                      <a:lumOff val="50000"/>
                    </a:schemeClr>
                  </a:solidFill>
                  <a:latin typeface="微软雅黑" panose="020B0503020204020204" charset="-122"/>
                  <a:ea typeface="微软雅黑" panose="020B0503020204020204" charset="-122"/>
                </a:rPr>
                <a:t>输入小标题</a:t>
              </a:r>
              <a:endParaRPr lang="zh-CN" altLang="zh-CN" dirty="0">
                <a:solidFill>
                  <a:schemeClr val="tx1">
                    <a:lumMod val="50000"/>
                    <a:lumOff val="50000"/>
                  </a:schemeClr>
                </a:solidFill>
                <a:latin typeface="微软雅黑" panose="020B0503020204020204" charset="-122"/>
                <a:ea typeface="微软雅黑" panose="020B0503020204020204" charset="-122"/>
              </a:endParaRPr>
            </a:p>
          </p:txBody>
        </p:sp>
      </p:grpSp>
      <p:grpSp>
        <p:nvGrpSpPr>
          <p:cNvPr id="113" name="组合 112"/>
          <p:cNvGrpSpPr/>
          <p:nvPr/>
        </p:nvGrpSpPr>
        <p:grpSpPr>
          <a:xfrm>
            <a:off x="8875406" y="5071352"/>
            <a:ext cx="1685644" cy="872630"/>
            <a:chOff x="8641357" y="2133650"/>
            <a:chExt cx="1686034" cy="872832"/>
          </a:xfrm>
        </p:grpSpPr>
        <p:sp>
          <p:nvSpPr>
            <p:cNvPr id="114" name="TextBox 113"/>
            <p:cNvSpPr txBox="1"/>
            <p:nvPr/>
          </p:nvSpPr>
          <p:spPr>
            <a:xfrm>
              <a:off x="8697503" y="2401188"/>
              <a:ext cx="1629888" cy="605294"/>
            </a:xfrm>
            <a:prstGeom prst="rect">
              <a:avLst/>
            </a:prstGeom>
            <a:noFill/>
          </p:spPr>
          <p:txBody>
            <a:bodyPr wrap="square" rtlCol="0">
              <a:spAutoFit/>
            </a:bodyPr>
            <a:lstStyle>
              <a:defPPr>
                <a:defRPr lang="zh-CN"/>
              </a:defPPr>
              <a:lvl1pPr>
                <a:lnSpc>
                  <a:spcPct val="150000"/>
                </a:lnSpc>
                <a:defRPr sz="1800">
                  <a:solidFill>
                    <a:schemeClr val="tx1">
                      <a:lumMod val="50000"/>
                      <a:lumOff val="50000"/>
                    </a:schemeClr>
                  </a:solidFill>
                  <a:latin typeface="微软雅黑" panose="020B0503020204020204" charset="-122"/>
                  <a:ea typeface="微软雅黑" panose="020B0503020204020204" charset="-122"/>
                </a:defRPr>
              </a:lvl1pPr>
            </a:lstStyle>
            <a:p>
              <a:pPr>
                <a:lnSpc>
                  <a:spcPts val="2000"/>
                </a:lnSpc>
              </a:pPr>
              <a:r>
                <a:rPr lang="zh-CN" altLang="en-US" sz="1400" dirty="0">
                  <a:solidFill>
                    <a:schemeClr val="tx1">
                      <a:lumMod val="65000"/>
                      <a:lumOff val="35000"/>
                    </a:schemeClr>
                  </a:solidFill>
                </a:rPr>
                <a:t>点击此处添加内容</a:t>
              </a:r>
            </a:p>
            <a:p>
              <a:pPr>
                <a:lnSpc>
                  <a:spcPts val="2000"/>
                </a:lnSpc>
              </a:pPr>
              <a:r>
                <a:rPr lang="zh-CN" altLang="en-US" sz="1400" dirty="0">
                  <a:solidFill>
                    <a:schemeClr val="tx1">
                      <a:lumMod val="65000"/>
                      <a:lumOff val="35000"/>
                    </a:schemeClr>
                  </a:solidFill>
                </a:rPr>
                <a:t>点击此处添加内容</a:t>
              </a:r>
            </a:p>
          </p:txBody>
        </p:sp>
        <p:sp>
          <p:nvSpPr>
            <p:cNvPr id="115" name="Freeform 512"/>
            <p:cNvSpPr/>
            <p:nvPr/>
          </p:nvSpPr>
          <p:spPr bwMode="auto">
            <a:xfrm>
              <a:off x="8641357" y="2228252"/>
              <a:ext cx="118487" cy="234738"/>
            </a:xfrm>
            <a:custGeom>
              <a:avLst/>
              <a:gdLst>
                <a:gd name="T0" fmla="*/ 54 w 106"/>
                <a:gd name="T1" fmla="*/ 105 h 210"/>
                <a:gd name="T2" fmla="*/ 0 w 106"/>
                <a:gd name="T3" fmla="*/ 159 h 210"/>
                <a:gd name="T4" fmla="*/ 0 w 106"/>
                <a:gd name="T5" fmla="*/ 210 h 210"/>
                <a:gd name="T6" fmla="*/ 0 w 106"/>
                <a:gd name="T7" fmla="*/ 210 h 210"/>
                <a:gd name="T8" fmla="*/ 106 w 106"/>
                <a:gd name="T9" fmla="*/ 105 h 210"/>
                <a:gd name="T10" fmla="*/ 0 w 106"/>
                <a:gd name="T11" fmla="*/ 0 h 210"/>
                <a:gd name="T12" fmla="*/ 0 w 106"/>
                <a:gd name="T13" fmla="*/ 0 h 210"/>
                <a:gd name="T14" fmla="*/ 0 w 106"/>
                <a:gd name="T15" fmla="*/ 51 h 210"/>
                <a:gd name="T16" fmla="*/ 54 w 106"/>
                <a:gd name="T17" fmla="*/ 10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210">
                  <a:moveTo>
                    <a:pt x="54" y="105"/>
                  </a:moveTo>
                  <a:lnTo>
                    <a:pt x="0" y="159"/>
                  </a:lnTo>
                  <a:lnTo>
                    <a:pt x="0" y="210"/>
                  </a:lnTo>
                  <a:lnTo>
                    <a:pt x="0" y="210"/>
                  </a:lnTo>
                  <a:lnTo>
                    <a:pt x="106" y="105"/>
                  </a:lnTo>
                  <a:lnTo>
                    <a:pt x="0" y="0"/>
                  </a:lnTo>
                  <a:lnTo>
                    <a:pt x="0" y="0"/>
                  </a:lnTo>
                  <a:lnTo>
                    <a:pt x="0" y="51"/>
                  </a:lnTo>
                  <a:lnTo>
                    <a:pt x="54" y="105"/>
                  </a:lnTo>
                  <a:close/>
                </a:path>
              </a:pathLst>
            </a:custGeom>
            <a:solidFill>
              <a:schemeClr val="bg1">
                <a:lumMod val="65000"/>
              </a:schemeClr>
            </a:solidFill>
            <a:ln>
              <a:noFill/>
            </a:ln>
          </p:spPr>
          <p:txBody>
            <a:bodyPr vert="horz" wrap="square" lIns="91419" tIns="45709" rIns="91419" bIns="45709" numCol="1" anchor="t" anchorCtr="0" compatLnSpc="1"/>
            <a:lstStyle/>
            <a:p>
              <a:endParaRPr lang="zh-CN" altLang="en-US"/>
            </a:p>
          </p:txBody>
        </p:sp>
        <p:sp>
          <p:nvSpPr>
            <p:cNvPr id="116" name="TextBox 115"/>
            <p:cNvSpPr txBox="1"/>
            <p:nvPr/>
          </p:nvSpPr>
          <p:spPr>
            <a:xfrm>
              <a:off x="8714182" y="2133650"/>
              <a:ext cx="1397185" cy="369332"/>
            </a:xfrm>
            <a:prstGeom prst="rect">
              <a:avLst/>
            </a:prstGeom>
            <a:noFill/>
          </p:spPr>
          <p:txBody>
            <a:bodyPr wrap="square" rtlCol="0">
              <a:spAutoFit/>
            </a:bodyPr>
            <a:lstStyle/>
            <a:p>
              <a:r>
                <a:rPr lang="zh-CN" altLang="en-US" dirty="0">
                  <a:solidFill>
                    <a:schemeClr val="tx1">
                      <a:lumMod val="50000"/>
                      <a:lumOff val="50000"/>
                    </a:schemeClr>
                  </a:solidFill>
                  <a:latin typeface="微软雅黑" panose="020B0503020204020204" charset="-122"/>
                  <a:ea typeface="微软雅黑" panose="020B0503020204020204" charset="-122"/>
                </a:rPr>
                <a:t>输入小标题</a:t>
              </a:r>
              <a:endParaRPr lang="zh-CN" altLang="zh-CN" dirty="0">
                <a:solidFill>
                  <a:schemeClr val="tx1">
                    <a:lumMod val="50000"/>
                    <a:lumOff val="50000"/>
                  </a:schemeClr>
                </a:solidFill>
                <a:latin typeface="微软雅黑" panose="020B0503020204020204" charset="-122"/>
                <a:ea typeface="微软雅黑" panose="020B0503020204020204" charset="-122"/>
              </a:endParaRPr>
            </a:p>
          </p:txBody>
        </p:sp>
      </p:grpSp>
      <p:grpSp>
        <p:nvGrpSpPr>
          <p:cNvPr id="54" name="组合 53"/>
          <p:cNvGrpSpPr/>
          <p:nvPr/>
        </p:nvGrpSpPr>
        <p:grpSpPr>
          <a:xfrm>
            <a:off x="310060" y="416217"/>
            <a:ext cx="11260135" cy="461558"/>
            <a:chOff x="310060" y="416217"/>
            <a:chExt cx="11260135" cy="461558"/>
          </a:xfrm>
        </p:grpSpPr>
        <p:grpSp>
          <p:nvGrpSpPr>
            <p:cNvPr id="55" name="组合 54"/>
            <p:cNvGrpSpPr/>
            <p:nvPr/>
          </p:nvGrpSpPr>
          <p:grpSpPr>
            <a:xfrm>
              <a:off x="310060" y="416217"/>
              <a:ext cx="2619825" cy="461558"/>
              <a:chOff x="8641357" y="2133650"/>
              <a:chExt cx="2620431" cy="461665"/>
            </a:xfrm>
          </p:grpSpPr>
          <p:sp>
            <p:nvSpPr>
              <p:cNvPr id="57" name="Freeform 512"/>
              <p:cNvSpPr/>
              <p:nvPr/>
            </p:nvSpPr>
            <p:spPr bwMode="auto">
              <a:xfrm>
                <a:off x="8641357" y="2228252"/>
                <a:ext cx="118487" cy="234738"/>
              </a:xfrm>
              <a:custGeom>
                <a:avLst/>
                <a:gdLst>
                  <a:gd name="T0" fmla="*/ 54 w 106"/>
                  <a:gd name="T1" fmla="*/ 105 h 210"/>
                  <a:gd name="T2" fmla="*/ 0 w 106"/>
                  <a:gd name="T3" fmla="*/ 159 h 210"/>
                  <a:gd name="T4" fmla="*/ 0 w 106"/>
                  <a:gd name="T5" fmla="*/ 210 h 210"/>
                  <a:gd name="T6" fmla="*/ 0 w 106"/>
                  <a:gd name="T7" fmla="*/ 210 h 210"/>
                  <a:gd name="T8" fmla="*/ 106 w 106"/>
                  <a:gd name="T9" fmla="*/ 105 h 210"/>
                  <a:gd name="T10" fmla="*/ 0 w 106"/>
                  <a:gd name="T11" fmla="*/ 0 h 210"/>
                  <a:gd name="T12" fmla="*/ 0 w 106"/>
                  <a:gd name="T13" fmla="*/ 0 h 210"/>
                  <a:gd name="T14" fmla="*/ 0 w 106"/>
                  <a:gd name="T15" fmla="*/ 51 h 210"/>
                  <a:gd name="T16" fmla="*/ 54 w 106"/>
                  <a:gd name="T17" fmla="*/ 10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210">
                    <a:moveTo>
                      <a:pt x="54" y="105"/>
                    </a:moveTo>
                    <a:lnTo>
                      <a:pt x="0" y="159"/>
                    </a:lnTo>
                    <a:lnTo>
                      <a:pt x="0" y="210"/>
                    </a:lnTo>
                    <a:lnTo>
                      <a:pt x="0" y="210"/>
                    </a:lnTo>
                    <a:lnTo>
                      <a:pt x="106" y="105"/>
                    </a:lnTo>
                    <a:lnTo>
                      <a:pt x="0" y="0"/>
                    </a:lnTo>
                    <a:lnTo>
                      <a:pt x="0" y="0"/>
                    </a:lnTo>
                    <a:lnTo>
                      <a:pt x="0" y="51"/>
                    </a:lnTo>
                    <a:lnTo>
                      <a:pt x="54" y="105"/>
                    </a:lnTo>
                    <a:close/>
                  </a:path>
                </a:pathLst>
              </a:custGeom>
              <a:solidFill>
                <a:srgbClr val="0066CC"/>
              </a:solidFill>
              <a:ln>
                <a:noFill/>
              </a:ln>
            </p:spPr>
            <p:txBody>
              <a:bodyPr vert="horz" wrap="square" lIns="91419" tIns="45709" rIns="91419" bIns="45709" numCol="1" anchor="t" anchorCtr="0" compatLnSpc="1"/>
              <a:lstStyle/>
              <a:p>
                <a:endParaRPr lang="zh-CN" altLang="en-US"/>
              </a:p>
            </p:txBody>
          </p:sp>
          <p:sp>
            <p:nvSpPr>
              <p:cNvPr id="58" name="TextBox 54"/>
              <p:cNvSpPr txBox="1"/>
              <p:nvPr/>
            </p:nvSpPr>
            <p:spPr>
              <a:xfrm>
                <a:off x="8784483" y="2133650"/>
                <a:ext cx="2477305" cy="461665"/>
              </a:xfrm>
              <a:prstGeom prst="rect">
                <a:avLst/>
              </a:prstGeom>
              <a:noFill/>
            </p:spPr>
            <p:txBody>
              <a:bodyPr wrap="square" rtlCol="0">
                <a:spAutoFit/>
              </a:bodyPr>
              <a:lstStyle/>
              <a:p>
                <a:r>
                  <a:rPr lang="zh-CN" altLang="en-US" sz="2400" dirty="0">
                    <a:latin typeface="微软雅黑" panose="020B0503020204020204" charset="-122"/>
                    <a:ea typeface="微软雅黑" panose="020B0503020204020204" charset="-122"/>
                  </a:rPr>
                  <a:t>点击输入小标题</a:t>
                </a:r>
                <a:endParaRPr lang="zh-CN" altLang="zh-CN" sz="2400" dirty="0">
                  <a:latin typeface="微软雅黑" panose="020B0503020204020204" charset="-122"/>
                  <a:ea typeface="微软雅黑" panose="020B0503020204020204" charset="-122"/>
                </a:endParaRPr>
              </a:p>
            </p:txBody>
          </p:sp>
        </p:grpSp>
        <p:cxnSp>
          <p:nvCxnSpPr>
            <p:cNvPr id="56" name="直接连接符 55"/>
            <p:cNvCxnSpPr/>
            <p:nvPr/>
          </p:nvCxnSpPr>
          <p:spPr>
            <a:xfrm>
              <a:off x="2785219" y="745481"/>
              <a:ext cx="87849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 calcmode="lin" valueType="num">
                                      <p:cBhvr>
                                        <p:cTn id="9" dur="500" fill="hold"/>
                                        <p:tgtEl>
                                          <p:spTgt spid="38"/>
                                        </p:tgtEl>
                                        <p:attrNameLst>
                                          <p:attrName>style.rotation</p:attrName>
                                        </p:attrNameLst>
                                      </p:cBhvr>
                                      <p:tavLst>
                                        <p:tav tm="0">
                                          <p:val>
                                            <p:fltVal val="90"/>
                                          </p:val>
                                        </p:tav>
                                        <p:tav tm="100000">
                                          <p:val>
                                            <p:fltVal val="0"/>
                                          </p:val>
                                        </p:tav>
                                      </p:tavLst>
                                    </p:anim>
                                    <p:animEffect transition="in" filter="fade">
                                      <p:cBhvr>
                                        <p:cTn id="10" dur="500"/>
                                        <p:tgtEl>
                                          <p:spTgt spid="3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85"/>
                                        </p:tgtEl>
                                        <p:attrNameLst>
                                          <p:attrName>style.visibility</p:attrName>
                                        </p:attrNameLst>
                                      </p:cBhvr>
                                      <p:to>
                                        <p:strVal val="visible"/>
                                      </p:to>
                                    </p:set>
                                    <p:animEffect transition="in" filter="fade">
                                      <p:cBhvr>
                                        <p:cTn id="14" dur="500"/>
                                        <p:tgtEl>
                                          <p:spTgt spid="85"/>
                                        </p:tgtEl>
                                      </p:cBhvr>
                                    </p:animEffect>
                                    <p:anim calcmode="lin" valueType="num">
                                      <p:cBhvr>
                                        <p:cTn id="15" dur="500" fill="hold"/>
                                        <p:tgtEl>
                                          <p:spTgt spid="85"/>
                                        </p:tgtEl>
                                        <p:attrNameLst>
                                          <p:attrName>ppt_x</p:attrName>
                                        </p:attrNameLst>
                                      </p:cBhvr>
                                      <p:tavLst>
                                        <p:tav tm="0">
                                          <p:val>
                                            <p:strVal val="#ppt_x"/>
                                          </p:val>
                                        </p:tav>
                                        <p:tav tm="100000">
                                          <p:val>
                                            <p:strVal val="#ppt_x"/>
                                          </p:val>
                                        </p:tav>
                                      </p:tavLst>
                                    </p:anim>
                                    <p:anim calcmode="lin" valueType="num">
                                      <p:cBhvr>
                                        <p:cTn id="16" dur="500" fill="hold"/>
                                        <p:tgtEl>
                                          <p:spTgt spid="85"/>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92"/>
                                        </p:tgtEl>
                                        <p:attrNameLst>
                                          <p:attrName>style.visibility</p:attrName>
                                        </p:attrNameLst>
                                      </p:cBhvr>
                                      <p:to>
                                        <p:strVal val="visible"/>
                                      </p:to>
                                    </p:set>
                                    <p:animEffect transition="in" filter="wipe(down)">
                                      <p:cBhvr>
                                        <p:cTn id="20" dur="500"/>
                                        <p:tgtEl>
                                          <p:spTgt spid="92"/>
                                        </p:tgtEl>
                                      </p:cBhvr>
                                    </p:animEffect>
                                  </p:childTnLst>
                                </p:cTn>
                              </p:par>
                            </p:childTnLst>
                          </p:cTn>
                        </p:par>
                        <p:par>
                          <p:cTn id="21" fill="hold">
                            <p:stCondLst>
                              <p:cond delay="1500"/>
                            </p:stCondLst>
                            <p:childTnLst>
                              <p:par>
                                <p:cTn id="22" presetID="22" presetClass="entr" presetSubtype="4" fill="hold" nodeType="afterEffect">
                                  <p:stCondLst>
                                    <p:cond delay="0"/>
                                  </p:stCondLst>
                                  <p:childTnLst>
                                    <p:set>
                                      <p:cBhvr>
                                        <p:cTn id="23" dur="1" fill="hold">
                                          <p:stCondLst>
                                            <p:cond delay="0"/>
                                          </p:stCondLst>
                                        </p:cTn>
                                        <p:tgtEl>
                                          <p:spTgt spid="80"/>
                                        </p:tgtEl>
                                        <p:attrNameLst>
                                          <p:attrName>style.visibility</p:attrName>
                                        </p:attrNameLst>
                                      </p:cBhvr>
                                      <p:to>
                                        <p:strVal val="visible"/>
                                      </p:to>
                                    </p:set>
                                    <p:animEffect transition="in" filter="wipe(down)">
                                      <p:cBhvr>
                                        <p:cTn id="24" dur="500"/>
                                        <p:tgtEl>
                                          <p:spTgt spid="80"/>
                                        </p:tgtEl>
                                      </p:cBhvr>
                                    </p:animEffect>
                                  </p:childTnLst>
                                </p:cTn>
                              </p:par>
                            </p:childTnLst>
                          </p:cTn>
                        </p:par>
                        <p:par>
                          <p:cTn id="25" fill="hold">
                            <p:stCondLst>
                              <p:cond delay="2000"/>
                            </p:stCondLst>
                            <p:childTnLst>
                              <p:par>
                                <p:cTn id="26" presetID="31" presetClass="entr" presetSubtype="0" fill="hold" nodeType="after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p:cTn id="28" dur="500" fill="hold"/>
                                        <p:tgtEl>
                                          <p:spTgt spid="41"/>
                                        </p:tgtEl>
                                        <p:attrNameLst>
                                          <p:attrName>ppt_w</p:attrName>
                                        </p:attrNameLst>
                                      </p:cBhvr>
                                      <p:tavLst>
                                        <p:tav tm="0">
                                          <p:val>
                                            <p:fltVal val="0"/>
                                          </p:val>
                                        </p:tav>
                                        <p:tav tm="100000">
                                          <p:val>
                                            <p:strVal val="#ppt_w"/>
                                          </p:val>
                                        </p:tav>
                                      </p:tavLst>
                                    </p:anim>
                                    <p:anim calcmode="lin" valueType="num">
                                      <p:cBhvr>
                                        <p:cTn id="29" dur="500" fill="hold"/>
                                        <p:tgtEl>
                                          <p:spTgt spid="41"/>
                                        </p:tgtEl>
                                        <p:attrNameLst>
                                          <p:attrName>ppt_h</p:attrName>
                                        </p:attrNameLst>
                                      </p:cBhvr>
                                      <p:tavLst>
                                        <p:tav tm="0">
                                          <p:val>
                                            <p:fltVal val="0"/>
                                          </p:val>
                                        </p:tav>
                                        <p:tav tm="100000">
                                          <p:val>
                                            <p:strVal val="#ppt_h"/>
                                          </p:val>
                                        </p:tav>
                                      </p:tavLst>
                                    </p:anim>
                                    <p:anim calcmode="lin" valueType="num">
                                      <p:cBhvr>
                                        <p:cTn id="30" dur="500" fill="hold"/>
                                        <p:tgtEl>
                                          <p:spTgt spid="41"/>
                                        </p:tgtEl>
                                        <p:attrNameLst>
                                          <p:attrName>style.rotation</p:attrName>
                                        </p:attrNameLst>
                                      </p:cBhvr>
                                      <p:tavLst>
                                        <p:tav tm="0">
                                          <p:val>
                                            <p:fltVal val="90"/>
                                          </p:val>
                                        </p:tav>
                                        <p:tav tm="100000">
                                          <p:val>
                                            <p:fltVal val="0"/>
                                          </p:val>
                                        </p:tav>
                                      </p:tavLst>
                                    </p:anim>
                                    <p:animEffect transition="in" filter="fade">
                                      <p:cBhvr>
                                        <p:cTn id="31" dur="500"/>
                                        <p:tgtEl>
                                          <p:spTgt spid="41"/>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6"/>
                                        </p:tgtEl>
                                        <p:attrNameLst>
                                          <p:attrName>style.visibility</p:attrName>
                                        </p:attrNameLst>
                                      </p:cBhvr>
                                      <p:to>
                                        <p:strVal val="visible"/>
                                      </p:to>
                                    </p:set>
                                    <p:animEffect transition="in" filter="fade">
                                      <p:cBhvr>
                                        <p:cTn id="35" dur="500"/>
                                        <p:tgtEl>
                                          <p:spTgt spid="86"/>
                                        </p:tgtEl>
                                      </p:cBhvr>
                                    </p:animEffect>
                                    <p:anim calcmode="lin" valueType="num">
                                      <p:cBhvr>
                                        <p:cTn id="36" dur="500" fill="hold"/>
                                        <p:tgtEl>
                                          <p:spTgt spid="86"/>
                                        </p:tgtEl>
                                        <p:attrNameLst>
                                          <p:attrName>ppt_x</p:attrName>
                                        </p:attrNameLst>
                                      </p:cBhvr>
                                      <p:tavLst>
                                        <p:tav tm="0">
                                          <p:val>
                                            <p:strVal val="#ppt_x"/>
                                          </p:val>
                                        </p:tav>
                                        <p:tav tm="100000">
                                          <p:val>
                                            <p:strVal val="#ppt_x"/>
                                          </p:val>
                                        </p:tav>
                                      </p:tavLst>
                                    </p:anim>
                                    <p:anim calcmode="lin" valueType="num">
                                      <p:cBhvr>
                                        <p:cTn id="37" dur="500" fill="hold"/>
                                        <p:tgtEl>
                                          <p:spTgt spid="86"/>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2" presetClass="entr" presetSubtype="4" fill="hold" grpId="0" nodeType="afterEffect">
                                  <p:stCondLst>
                                    <p:cond delay="0"/>
                                  </p:stCondLst>
                                  <p:childTnLst>
                                    <p:set>
                                      <p:cBhvr>
                                        <p:cTn id="40" dur="1" fill="hold">
                                          <p:stCondLst>
                                            <p:cond delay="0"/>
                                          </p:stCondLst>
                                        </p:cTn>
                                        <p:tgtEl>
                                          <p:spTgt spid="95"/>
                                        </p:tgtEl>
                                        <p:attrNameLst>
                                          <p:attrName>style.visibility</p:attrName>
                                        </p:attrNameLst>
                                      </p:cBhvr>
                                      <p:to>
                                        <p:strVal val="visible"/>
                                      </p:to>
                                    </p:set>
                                    <p:animEffect transition="in" filter="wipe(down)">
                                      <p:cBhvr>
                                        <p:cTn id="41" dur="500"/>
                                        <p:tgtEl>
                                          <p:spTgt spid="95"/>
                                        </p:tgtEl>
                                      </p:cBhvr>
                                    </p:animEffect>
                                  </p:childTnLst>
                                </p:cTn>
                              </p:par>
                            </p:childTnLst>
                          </p:cTn>
                        </p:par>
                        <p:par>
                          <p:cTn id="42" fill="hold">
                            <p:stCondLst>
                              <p:cond delay="3500"/>
                            </p:stCondLst>
                            <p:childTnLst>
                              <p:par>
                                <p:cTn id="43" presetID="22" presetClass="entr" presetSubtype="4"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down)">
                                      <p:cBhvr>
                                        <p:cTn id="45" dur="250"/>
                                        <p:tgtEl>
                                          <p:spTgt spid="81"/>
                                        </p:tgtEl>
                                      </p:cBhvr>
                                    </p:animEffect>
                                  </p:childTnLst>
                                </p:cTn>
                              </p:par>
                            </p:childTnLst>
                          </p:cTn>
                        </p:par>
                        <p:par>
                          <p:cTn id="46" fill="hold">
                            <p:stCondLst>
                              <p:cond delay="4000"/>
                            </p:stCondLst>
                            <p:childTnLst>
                              <p:par>
                                <p:cTn id="47" presetID="31" presetClass="entr" presetSubtype="0"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 calcmode="lin" valueType="num">
                                      <p:cBhvr>
                                        <p:cTn id="51" dur="500" fill="hold"/>
                                        <p:tgtEl>
                                          <p:spTgt spid="44"/>
                                        </p:tgtEl>
                                        <p:attrNameLst>
                                          <p:attrName>style.rotation</p:attrName>
                                        </p:attrNameLst>
                                      </p:cBhvr>
                                      <p:tavLst>
                                        <p:tav tm="0">
                                          <p:val>
                                            <p:fltVal val="90"/>
                                          </p:val>
                                        </p:tav>
                                        <p:tav tm="100000">
                                          <p:val>
                                            <p:fltVal val="0"/>
                                          </p:val>
                                        </p:tav>
                                      </p:tavLst>
                                    </p:anim>
                                    <p:animEffect transition="in" filter="fade">
                                      <p:cBhvr>
                                        <p:cTn id="52" dur="500"/>
                                        <p:tgtEl>
                                          <p:spTgt spid="44"/>
                                        </p:tgtEl>
                                      </p:cBhvr>
                                    </p:animEffect>
                                  </p:childTnLst>
                                </p:cTn>
                              </p:par>
                            </p:childTnLst>
                          </p:cTn>
                        </p:par>
                        <p:par>
                          <p:cTn id="53" fill="hold">
                            <p:stCondLst>
                              <p:cond delay="4500"/>
                            </p:stCondLst>
                            <p:childTnLst>
                              <p:par>
                                <p:cTn id="54" presetID="16" presetClass="entr" presetSubtype="21" fill="hold" grpId="0" nodeType="afterEffect">
                                  <p:stCondLst>
                                    <p:cond delay="0"/>
                                  </p:stCondLst>
                                  <p:childTnLst>
                                    <p:set>
                                      <p:cBhvr>
                                        <p:cTn id="55" dur="1" fill="hold">
                                          <p:stCondLst>
                                            <p:cond delay="0"/>
                                          </p:stCondLst>
                                        </p:cTn>
                                        <p:tgtEl>
                                          <p:spTgt spid="87"/>
                                        </p:tgtEl>
                                        <p:attrNameLst>
                                          <p:attrName>style.visibility</p:attrName>
                                        </p:attrNameLst>
                                      </p:cBhvr>
                                      <p:to>
                                        <p:strVal val="visible"/>
                                      </p:to>
                                    </p:set>
                                    <p:animEffect transition="in" filter="barn(inVertical)">
                                      <p:cBhvr>
                                        <p:cTn id="56" dur="500"/>
                                        <p:tgtEl>
                                          <p:spTgt spid="87"/>
                                        </p:tgtEl>
                                      </p:cBhvr>
                                    </p:animEffect>
                                  </p:childTnLst>
                                </p:cTn>
                              </p:par>
                            </p:childTnLst>
                          </p:cTn>
                        </p:par>
                        <p:par>
                          <p:cTn id="57" fill="hold">
                            <p:stCondLst>
                              <p:cond delay="5000"/>
                            </p:stCondLst>
                            <p:childTnLst>
                              <p:par>
                                <p:cTn id="58" presetID="16" presetClass="entr" presetSubtype="21" fill="hold" nodeType="afterEffect">
                                  <p:stCondLst>
                                    <p:cond delay="0"/>
                                  </p:stCondLst>
                                  <p:childTnLst>
                                    <p:set>
                                      <p:cBhvr>
                                        <p:cTn id="59" dur="1" fill="hold">
                                          <p:stCondLst>
                                            <p:cond delay="0"/>
                                          </p:stCondLst>
                                        </p:cTn>
                                        <p:tgtEl>
                                          <p:spTgt spid="96"/>
                                        </p:tgtEl>
                                        <p:attrNameLst>
                                          <p:attrName>style.visibility</p:attrName>
                                        </p:attrNameLst>
                                      </p:cBhvr>
                                      <p:to>
                                        <p:strVal val="visible"/>
                                      </p:to>
                                    </p:set>
                                    <p:animEffect transition="in" filter="barn(inVertical)">
                                      <p:cBhvr>
                                        <p:cTn id="60" dur="500"/>
                                        <p:tgtEl>
                                          <p:spTgt spid="96"/>
                                        </p:tgtEl>
                                      </p:cBhvr>
                                    </p:animEffect>
                                  </p:childTnLst>
                                </p:cTn>
                              </p:par>
                            </p:childTnLst>
                          </p:cTn>
                        </p:par>
                        <p:par>
                          <p:cTn id="61" fill="hold">
                            <p:stCondLst>
                              <p:cond delay="5500"/>
                            </p:stCondLst>
                            <p:childTnLst>
                              <p:par>
                                <p:cTn id="62" presetID="22" presetClass="entr" presetSubtype="4" fill="hold" nodeType="afterEffect">
                                  <p:stCondLst>
                                    <p:cond delay="0"/>
                                  </p:stCondLst>
                                  <p:childTnLst>
                                    <p:set>
                                      <p:cBhvr>
                                        <p:cTn id="63" dur="1" fill="hold">
                                          <p:stCondLst>
                                            <p:cond delay="0"/>
                                          </p:stCondLst>
                                        </p:cTn>
                                        <p:tgtEl>
                                          <p:spTgt spid="82"/>
                                        </p:tgtEl>
                                        <p:attrNameLst>
                                          <p:attrName>style.visibility</p:attrName>
                                        </p:attrNameLst>
                                      </p:cBhvr>
                                      <p:to>
                                        <p:strVal val="visible"/>
                                      </p:to>
                                    </p:set>
                                    <p:animEffect transition="in" filter="wipe(down)">
                                      <p:cBhvr>
                                        <p:cTn id="64" dur="250"/>
                                        <p:tgtEl>
                                          <p:spTgt spid="82"/>
                                        </p:tgtEl>
                                      </p:cBhvr>
                                    </p:animEffect>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p:cTn id="68" dur="500" fill="hold"/>
                                        <p:tgtEl>
                                          <p:spTgt spid="47"/>
                                        </p:tgtEl>
                                        <p:attrNameLst>
                                          <p:attrName>ppt_w</p:attrName>
                                        </p:attrNameLst>
                                      </p:cBhvr>
                                      <p:tavLst>
                                        <p:tav tm="0">
                                          <p:val>
                                            <p:fltVal val="0"/>
                                          </p:val>
                                        </p:tav>
                                        <p:tav tm="100000">
                                          <p:val>
                                            <p:strVal val="#ppt_w"/>
                                          </p:val>
                                        </p:tav>
                                      </p:tavLst>
                                    </p:anim>
                                    <p:anim calcmode="lin" valueType="num">
                                      <p:cBhvr>
                                        <p:cTn id="69" dur="500" fill="hold"/>
                                        <p:tgtEl>
                                          <p:spTgt spid="47"/>
                                        </p:tgtEl>
                                        <p:attrNameLst>
                                          <p:attrName>ppt_h</p:attrName>
                                        </p:attrNameLst>
                                      </p:cBhvr>
                                      <p:tavLst>
                                        <p:tav tm="0">
                                          <p:val>
                                            <p:fltVal val="0"/>
                                          </p:val>
                                        </p:tav>
                                        <p:tav tm="100000">
                                          <p:val>
                                            <p:strVal val="#ppt_h"/>
                                          </p:val>
                                        </p:tav>
                                      </p:tavLst>
                                    </p:anim>
                                    <p:anim calcmode="lin" valueType="num">
                                      <p:cBhvr>
                                        <p:cTn id="70" dur="500" fill="hold"/>
                                        <p:tgtEl>
                                          <p:spTgt spid="47"/>
                                        </p:tgtEl>
                                        <p:attrNameLst>
                                          <p:attrName>style.rotation</p:attrName>
                                        </p:attrNameLst>
                                      </p:cBhvr>
                                      <p:tavLst>
                                        <p:tav tm="0">
                                          <p:val>
                                            <p:fltVal val="90"/>
                                          </p:val>
                                        </p:tav>
                                        <p:tav tm="100000">
                                          <p:val>
                                            <p:fltVal val="0"/>
                                          </p:val>
                                        </p:tav>
                                      </p:tavLst>
                                    </p:anim>
                                    <p:animEffect transition="in" filter="fade">
                                      <p:cBhvr>
                                        <p:cTn id="71" dur="500"/>
                                        <p:tgtEl>
                                          <p:spTgt spid="47"/>
                                        </p:tgtEl>
                                      </p:cBhvr>
                                    </p:animEffect>
                                  </p:childTnLst>
                                </p:cTn>
                              </p:par>
                            </p:childTnLst>
                          </p:cTn>
                        </p:par>
                        <p:par>
                          <p:cTn id="72" fill="hold">
                            <p:stCondLst>
                              <p:cond delay="6500"/>
                            </p:stCondLst>
                            <p:childTnLst>
                              <p:par>
                                <p:cTn id="73" presetID="16" presetClass="entr" presetSubtype="21" fill="hold" grpId="0" nodeType="afterEffect">
                                  <p:stCondLst>
                                    <p:cond delay="0"/>
                                  </p:stCondLst>
                                  <p:childTnLst>
                                    <p:set>
                                      <p:cBhvr>
                                        <p:cTn id="74" dur="1" fill="hold">
                                          <p:stCondLst>
                                            <p:cond delay="0"/>
                                          </p:stCondLst>
                                        </p:cTn>
                                        <p:tgtEl>
                                          <p:spTgt spid="88"/>
                                        </p:tgtEl>
                                        <p:attrNameLst>
                                          <p:attrName>style.visibility</p:attrName>
                                        </p:attrNameLst>
                                      </p:cBhvr>
                                      <p:to>
                                        <p:strVal val="visible"/>
                                      </p:to>
                                    </p:set>
                                    <p:animEffect transition="in" filter="barn(inVertical)">
                                      <p:cBhvr>
                                        <p:cTn id="75" dur="500"/>
                                        <p:tgtEl>
                                          <p:spTgt spid="88"/>
                                        </p:tgtEl>
                                      </p:cBhvr>
                                    </p:animEffect>
                                  </p:childTnLst>
                                </p:cTn>
                              </p:par>
                            </p:childTnLst>
                          </p:cTn>
                        </p:par>
                        <p:par>
                          <p:cTn id="76" fill="hold">
                            <p:stCondLst>
                              <p:cond delay="7000"/>
                            </p:stCondLst>
                            <p:childTnLst>
                              <p:par>
                                <p:cTn id="77" presetID="16" presetClass="entr" presetSubtype="21" fill="hold" nodeType="afterEffect">
                                  <p:stCondLst>
                                    <p:cond delay="0"/>
                                  </p:stCondLst>
                                  <p:childTnLst>
                                    <p:set>
                                      <p:cBhvr>
                                        <p:cTn id="78" dur="1" fill="hold">
                                          <p:stCondLst>
                                            <p:cond delay="0"/>
                                          </p:stCondLst>
                                        </p:cTn>
                                        <p:tgtEl>
                                          <p:spTgt spid="100"/>
                                        </p:tgtEl>
                                        <p:attrNameLst>
                                          <p:attrName>style.visibility</p:attrName>
                                        </p:attrNameLst>
                                      </p:cBhvr>
                                      <p:to>
                                        <p:strVal val="visible"/>
                                      </p:to>
                                    </p:set>
                                    <p:animEffect transition="in" filter="barn(inVertical)">
                                      <p:cBhvr>
                                        <p:cTn id="79" dur="500"/>
                                        <p:tgtEl>
                                          <p:spTgt spid="100"/>
                                        </p:tgtEl>
                                      </p:cBhvr>
                                    </p:animEffect>
                                  </p:childTnLst>
                                </p:cTn>
                              </p:par>
                            </p:childTnLst>
                          </p:cTn>
                        </p:par>
                        <p:par>
                          <p:cTn id="80" fill="hold">
                            <p:stCondLst>
                              <p:cond delay="7500"/>
                            </p:stCondLst>
                            <p:childTnLst>
                              <p:par>
                                <p:cTn id="81" presetID="22" presetClass="entr" presetSubtype="4" fill="hold" nodeType="afterEffect">
                                  <p:stCondLst>
                                    <p:cond delay="0"/>
                                  </p:stCondLst>
                                  <p:childTnLst>
                                    <p:set>
                                      <p:cBhvr>
                                        <p:cTn id="82" dur="1" fill="hold">
                                          <p:stCondLst>
                                            <p:cond delay="0"/>
                                          </p:stCondLst>
                                        </p:cTn>
                                        <p:tgtEl>
                                          <p:spTgt spid="83"/>
                                        </p:tgtEl>
                                        <p:attrNameLst>
                                          <p:attrName>style.visibility</p:attrName>
                                        </p:attrNameLst>
                                      </p:cBhvr>
                                      <p:to>
                                        <p:strVal val="visible"/>
                                      </p:to>
                                    </p:set>
                                    <p:animEffect transition="in" filter="wipe(down)">
                                      <p:cBhvr>
                                        <p:cTn id="83" dur="250"/>
                                        <p:tgtEl>
                                          <p:spTgt spid="83"/>
                                        </p:tgtEl>
                                      </p:cBhvr>
                                    </p:animEffect>
                                  </p:childTnLst>
                                </p:cTn>
                              </p:par>
                            </p:childTnLst>
                          </p:cTn>
                        </p:par>
                        <p:par>
                          <p:cTn id="84" fill="hold">
                            <p:stCondLst>
                              <p:cond delay="8000"/>
                            </p:stCondLst>
                            <p:childTnLst>
                              <p:par>
                                <p:cTn id="85" presetID="31" presetClass="entr" presetSubtype="0"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 calcmode="lin" valueType="num">
                                      <p:cBhvr>
                                        <p:cTn id="87" dur="500" fill="hold"/>
                                        <p:tgtEl>
                                          <p:spTgt spid="50"/>
                                        </p:tgtEl>
                                        <p:attrNameLst>
                                          <p:attrName>ppt_w</p:attrName>
                                        </p:attrNameLst>
                                      </p:cBhvr>
                                      <p:tavLst>
                                        <p:tav tm="0">
                                          <p:val>
                                            <p:fltVal val="0"/>
                                          </p:val>
                                        </p:tav>
                                        <p:tav tm="100000">
                                          <p:val>
                                            <p:strVal val="#ppt_w"/>
                                          </p:val>
                                        </p:tav>
                                      </p:tavLst>
                                    </p:anim>
                                    <p:anim calcmode="lin" valueType="num">
                                      <p:cBhvr>
                                        <p:cTn id="88" dur="500" fill="hold"/>
                                        <p:tgtEl>
                                          <p:spTgt spid="50"/>
                                        </p:tgtEl>
                                        <p:attrNameLst>
                                          <p:attrName>ppt_h</p:attrName>
                                        </p:attrNameLst>
                                      </p:cBhvr>
                                      <p:tavLst>
                                        <p:tav tm="0">
                                          <p:val>
                                            <p:fltVal val="0"/>
                                          </p:val>
                                        </p:tav>
                                        <p:tav tm="100000">
                                          <p:val>
                                            <p:strVal val="#ppt_h"/>
                                          </p:val>
                                        </p:tav>
                                      </p:tavLst>
                                    </p:anim>
                                    <p:anim calcmode="lin" valueType="num">
                                      <p:cBhvr>
                                        <p:cTn id="89" dur="500" fill="hold"/>
                                        <p:tgtEl>
                                          <p:spTgt spid="50"/>
                                        </p:tgtEl>
                                        <p:attrNameLst>
                                          <p:attrName>style.rotation</p:attrName>
                                        </p:attrNameLst>
                                      </p:cBhvr>
                                      <p:tavLst>
                                        <p:tav tm="0">
                                          <p:val>
                                            <p:fltVal val="90"/>
                                          </p:val>
                                        </p:tav>
                                        <p:tav tm="100000">
                                          <p:val>
                                            <p:fltVal val="0"/>
                                          </p:val>
                                        </p:tav>
                                      </p:tavLst>
                                    </p:anim>
                                    <p:animEffect transition="in" filter="fade">
                                      <p:cBhvr>
                                        <p:cTn id="90" dur="500"/>
                                        <p:tgtEl>
                                          <p:spTgt spid="50"/>
                                        </p:tgtEl>
                                      </p:cBhvr>
                                    </p:animEffect>
                                  </p:childTnLst>
                                </p:cTn>
                              </p:par>
                            </p:childTnLst>
                          </p:cTn>
                        </p:par>
                        <p:par>
                          <p:cTn id="91" fill="hold">
                            <p:stCondLst>
                              <p:cond delay="8500"/>
                            </p:stCondLst>
                            <p:childTnLst>
                              <p:par>
                                <p:cTn id="92" presetID="16" presetClass="entr" presetSubtype="21" fill="hold" grpId="0" nodeType="afterEffect">
                                  <p:stCondLst>
                                    <p:cond delay="0"/>
                                  </p:stCondLst>
                                  <p:childTnLst>
                                    <p:set>
                                      <p:cBhvr>
                                        <p:cTn id="93" dur="1" fill="hold">
                                          <p:stCondLst>
                                            <p:cond delay="0"/>
                                          </p:stCondLst>
                                        </p:cTn>
                                        <p:tgtEl>
                                          <p:spTgt spid="89"/>
                                        </p:tgtEl>
                                        <p:attrNameLst>
                                          <p:attrName>style.visibility</p:attrName>
                                        </p:attrNameLst>
                                      </p:cBhvr>
                                      <p:to>
                                        <p:strVal val="visible"/>
                                      </p:to>
                                    </p:set>
                                    <p:animEffect transition="in" filter="barn(inVertical)">
                                      <p:cBhvr>
                                        <p:cTn id="94" dur="500"/>
                                        <p:tgtEl>
                                          <p:spTgt spid="89"/>
                                        </p:tgtEl>
                                      </p:cBhvr>
                                    </p:animEffect>
                                  </p:childTnLst>
                                </p:cTn>
                              </p:par>
                            </p:childTnLst>
                          </p:cTn>
                        </p:par>
                        <p:par>
                          <p:cTn id="95" fill="hold">
                            <p:stCondLst>
                              <p:cond delay="9000"/>
                            </p:stCondLst>
                            <p:childTnLst>
                              <p:par>
                                <p:cTn id="96" presetID="16" presetClass="entr" presetSubtype="21" fill="hold" nodeType="afterEffect">
                                  <p:stCondLst>
                                    <p:cond delay="0"/>
                                  </p:stCondLst>
                                  <p:childTnLst>
                                    <p:set>
                                      <p:cBhvr>
                                        <p:cTn id="97" dur="1" fill="hold">
                                          <p:stCondLst>
                                            <p:cond delay="0"/>
                                          </p:stCondLst>
                                        </p:cTn>
                                        <p:tgtEl>
                                          <p:spTgt spid="109"/>
                                        </p:tgtEl>
                                        <p:attrNameLst>
                                          <p:attrName>style.visibility</p:attrName>
                                        </p:attrNameLst>
                                      </p:cBhvr>
                                      <p:to>
                                        <p:strVal val="visible"/>
                                      </p:to>
                                    </p:set>
                                    <p:animEffect transition="in" filter="barn(inVertical)">
                                      <p:cBhvr>
                                        <p:cTn id="98" dur="500"/>
                                        <p:tgtEl>
                                          <p:spTgt spid="109"/>
                                        </p:tgtEl>
                                      </p:cBhvr>
                                    </p:animEffect>
                                  </p:childTnLst>
                                </p:cTn>
                              </p:par>
                            </p:childTnLst>
                          </p:cTn>
                        </p:par>
                        <p:par>
                          <p:cTn id="99" fill="hold">
                            <p:stCondLst>
                              <p:cond delay="9500"/>
                            </p:stCondLst>
                            <p:childTnLst>
                              <p:par>
                                <p:cTn id="100" presetID="22" presetClass="entr" presetSubtype="4" fill="hold" nodeType="afterEffect">
                                  <p:stCondLst>
                                    <p:cond delay="0"/>
                                  </p:stCondLst>
                                  <p:childTnLst>
                                    <p:set>
                                      <p:cBhvr>
                                        <p:cTn id="101" dur="1" fill="hold">
                                          <p:stCondLst>
                                            <p:cond delay="0"/>
                                          </p:stCondLst>
                                        </p:cTn>
                                        <p:tgtEl>
                                          <p:spTgt spid="84"/>
                                        </p:tgtEl>
                                        <p:attrNameLst>
                                          <p:attrName>style.visibility</p:attrName>
                                        </p:attrNameLst>
                                      </p:cBhvr>
                                      <p:to>
                                        <p:strVal val="visible"/>
                                      </p:to>
                                    </p:set>
                                    <p:animEffect transition="in" filter="wipe(down)">
                                      <p:cBhvr>
                                        <p:cTn id="102" dur="250"/>
                                        <p:tgtEl>
                                          <p:spTgt spid="84"/>
                                        </p:tgtEl>
                                      </p:cBhvr>
                                    </p:animEffect>
                                  </p:childTnLst>
                                </p:cTn>
                              </p:par>
                            </p:childTnLst>
                          </p:cTn>
                        </p:par>
                        <p:par>
                          <p:cTn id="103" fill="hold">
                            <p:stCondLst>
                              <p:cond delay="10000"/>
                            </p:stCondLst>
                            <p:childTnLst>
                              <p:par>
                                <p:cTn id="104" presetID="31" presetClass="entr" presetSubtype="0" fill="hold" nodeType="afterEffect">
                                  <p:stCondLst>
                                    <p:cond delay="0"/>
                                  </p:stCondLst>
                                  <p:childTnLst>
                                    <p:set>
                                      <p:cBhvr>
                                        <p:cTn id="105" dur="1" fill="hold">
                                          <p:stCondLst>
                                            <p:cond delay="0"/>
                                          </p:stCondLst>
                                        </p:cTn>
                                        <p:tgtEl>
                                          <p:spTgt spid="77"/>
                                        </p:tgtEl>
                                        <p:attrNameLst>
                                          <p:attrName>style.visibility</p:attrName>
                                        </p:attrNameLst>
                                      </p:cBhvr>
                                      <p:to>
                                        <p:strVal val="visible"/>
                                      </p:to>
                                    </p:set>
                                    <p:anim calcmode="lin" valueType="num">
                                      <p:cBhvr>
                                        <p:cTn id="106" dur="500" fill="hold"/>
                                        <p:tgtEl>
                                          <p:spTgt spid="77"/>
                                        </p:tgtEl>
                                        <p:attrNameLst>
                                          <p:attrName>ppt_w</p:attrName>
                                        </p:attrNameLst>
                                      </p:cBhvr>
                                      <p:tavLst>
                                        <p:tav tm="0">
                                          <p:val>
                                            <p:fltVal val="0"/>
                                          </p:val>
                                        </p:tav>
                                        <p:tav tm="100000">
                                          <p:val>
                                            <p:strVal val="#ppt_w"/>
                                          </p:val>
                                        </p:tav>
                                      </p:tavLst>
                                    </p:anim>
                                    <p:anim calcmode="lin" valueType="num">
                                      <p:cBhvr>
                                        <p:cTn id="107" dur="500" fill="hold"/>
                                        <p:tgtEl>
                                          <p:spTgt spid="77"/>
                                        </p:tgtEl>
                                        <p:attrNameLst>
                                          <p:attrName>ppt_h</p:attrName>
                                        </p:attrNameLst>
                                      </p:cBhvr>
                                      <p:tavLst>
                                        <p:tav tm="0">
                                          <p:val>
                                            <p:fltVal val="0"/>
                                          </p:val>
                                        </p:tav>
                                        <p:tav tm="100000">
                                          <p:val>
                                            <p:strVal val="#ppt_h"/>
                                          </p:val>
                                        </p:tav>
                                      </p:tavLst>
                                    </p:anim>
                                    <p:anim calcmode="lin" valueType="num">
                                      <p:cBhvr>
                                        <p:cTn id="108" dur="500" fill="hold"/>
                                        <p:tgtEl>
                                          <p:spTgt spid="77"/>
                                        </p:tgtEl>
                                        <p:attrNameLst>
                                          <p:attrName>style.rotation</p:attrName>
                                        </p:attrNameLst>
                                      </p:cBhvr>
                                      <p:tavLst>
                                        <p:tav tm="0">
                                          <p:val>
                                            <p:fltVal val="90"/>
                                          </p:val>
                                        </p:tav>
                                        <p:tav tm="100000">
                                          <p:val>
                                            <p:fltVal val="0"/>
                                          </p:val>
                                        </p:tav>
                                      </p:tavLst>
                                    </p:anim>
                                    <p:animEffect transition="in" filter="fade">
                                      <p:cBhvr>
                                        <p:cTn id="109" dur="500"/>
                                        <p:tgtEl>
                                          <p:spTgt spid="77"/>
                                        </p:tgtEl>
                                      </p:cBhvr>
                                    </p:animEffect>
                                  </p:childTnLst>
                                </p:cTn>
                              </p:par>
                            </p:childTnLst>
                          </p:cTn>
                        </p:par>
                        <p:par>
                          <p:cTn id="110" fill="hold">
                            <p:stCondLst>
                              <p:cond delay="10500"/>
                            </p:stCondLst>
                            <p:childTnLst>
                              <p:par>
                                <p:cTn id="111" presetID="16" presetClass="entr" presetSubtype="21" fill="hold" grpId="0" nodeType="afterEffect">
                                  <p:stCondLst>
                                    <p:cond delay="0"/>
                                  </p:stCondLst>
                                  <p:childTnLst>
                                    <p:set>
                                      <p:cBhvr>
                                        <p:cTn id="112" dur="1" fill="hold">
                                          <p:stCondLst>
                                            <p:cond delay="0"/>
                                          </p:stCondLst>
                                        </p:cTn>
                                        <p:tgtEl>
                                          <p:spTgt spid="90"/>
                                        </p:tgtEl>
                                        <p:attrNameLst>
                                          <p:attrName>style.visibility</p:attrName>
                                        </p:attrNameLst>
                                      </p:cBhvr>
                                      <p:to>
                                        <p:strVal val="visible"/>
                                      </p:to>
                                    </p:set>
                                    <p:animEffect transition="in" filter="barn(inVertical)">
                                      <p:cBhvr>
                                        <p:cTn id="113" dur="500"/>
                                        <p:tgtEl>
                                          <p:spTgt spid="90"/>
                                        </p:tgtEl>
                                      </p:cBhvr>
                                    </p:animEffect>
                                  </p:childTnLst>
                                </p:cTn>
                              </p:par>
                            </p:childTnLst>
                          </p:cTn>
                        </p:par>
                        <p:par>
                          <p:cTn id="114" fill="hold">
                            <p:stCondLst>
                              <p:cond delay="11000"/>
                            </p:stCondLst>
                            <p:childTnLst>
                              <p:par>
                                <p:cTn id="115" presetID="16" presetClass="entr" presetSubtype="21" fill="hold" nodeType="afterEffect">
                                  <p:stCondLst>
                                    <p:cond delay="0"/>
                                  </p:stCondLst>
                                  <p:childTnLst>
                                    <p:set>
                                      <p:cBhvr>
                                        <p:cTn id="116" dur="1" fill="hold">
                                          <p:stCondLst>
                                            <p:cond delay="0"/>
                                          </p:stCondLst>
                                        </p:cTn>
                                        <p:tgtEl>
                                          <p:spTgt spid="113"/>
                                        </p:tgtEl>
                                        <p:attrNameLst>
                                          <p:attrName>style.visibility</p:attrName>
                                        </p:attrNameLst>
                                      </p:cBhvr>
                                      <p:to>
                                        <p:strVal val="visible"/>
                                      </p:to>
                                    </p:set>
                                    <p:animEffect transition="in" filter="barn(inVertical)">
                                      <p:cBhvr>
                                        <p:cTn id="117"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86" grpId="0"/>
      <p:bldP spid="87" grpId="0"/>
      <p:bldP spid="88" grpId="0"/>
      <p:bldP spid="89" grpId="0"/>
      <p:bldP spid="90" grpId="0"/>
      <p:bldP spid="92" grpId="0"/>
      <p:bldP spid="9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3"/>
          <p:cNvSpPr>
            <a:spLocks noChangeArrowheads="1"/>
          </p:cNvSpPr>
          <p:nvPr/>
        </p:nvSpPr>
        <p:spPr bwMode="auto">
          <a:xfrm>
            <a:off x="2827486" y="2691983"/>
            <a:ext cx="2576757" cy="2577503"/>
          </a:xfrm>
          <a:prstGeom prst="ellipse">
            <a:avLst/>
          </a:prstGeom>
          <a:solidFill>
            <a:srgbClr val="0070C0">
              <a:alpha val="74000"/>
            </a:srgbClr>
          </a:solidFill>
          <a:ln>
            <a:noFill/>
          </a:ln>
        </p:spPr>
        <p:txBody>
          <a:bodyPr lIns="91391" tIns="45696" rIns="91391" bIns="45696" anchor="ctr"/>
          <a:lstStyle/>
          <a:p>
            <a:pPr algn="ctr"/>
            <a:endParaRPr lang="zh-CN" altLang="zh-CN" sz="2400">
              <a:solidFill>
                <a:srgbClr val="0070C0"/>
              </a:solidFill>
              <a:latin typeface="宋体" panose="02010600030101010101" pitchFamily="2" charset="-122"/>
              <a:sym typeface="宋体" panose="02010600030101010101" pitchFamily="2" charset="-122"/>
            </a:endParaRPr>
          </a:p>
        </p:txBody>
      </p:sp>
      <p:sp>
        <p:nvSpPr>
          <p:cNvPr id="4" name="椭圆 3"/>
          <p:cNvSpPr>
            <a:spLocks noChangeArrowheads="1"/>
          </p:cNvSpPr>
          <p:nvPr/>
        </p:nvSpPr>
        <p:spPr bwMode="auto">
          <a:xfrm>
            <a:off x="2570444" y="2436455"/>
            <a:ext cx="3090840" cy="3091735"/>
          </a:xfrm>
          <a:prstGeom prst="ellipse">
            <a:avLst/>
          </a:prstGeom>
          <a:noFill/>
          <a:ln w="25400" cap="flat" cmpd="sng">
            <a:solidFill>
              <a:srgbClr val="0070C0"/>
            </a:solidFill>
            <a:bevel/>
          </a:ln>
          <a:extLst>
            <a:ext uri="{909E8E84-426E-40DD-AFC4-6F175D3DCCD1}">
              <a14:hiddenFill xmlns:a14="http://schemas.microsoft.com/office/drawing/2010/main">
                <a:solidFill>
                  <a:srgbClr val="FFFFFF"/>
                </a:solidFill>
              </a14:hiddenFill>
            </a:ext>
          </a:extLst>
        </p:spPr>
        <p:txBody>
          <a:bodyPr lIns="91391" tIns="45696" rIns="91391" bIns="45696" anchor="ctr"/>
          <a:lstStyle/>
          <a:p>
            <a:pPr algn="ctr"/>
            <a:endParaRPr lang="zh-CN" altLang="zh-CN" sz="2400">
              <a:solidFill>
                <a:srgbClr val="0070C0"/>
              </a:solidFill>
              <a:latin typeface="宋体" panose="02010600030101010101" pitchFamily="2" charset="-122"/>
              <a:sym typeface="宋体" panose="02010600030101010101" pitchFamily="2" charset="-122"/>
            </a:endParaRPr>
          </a:p>
        </p:txBody>
      </p:sp>
      <p:sp>
        <p:nvSpPr>
          <p:cNvPr id="5" name="椭圆 4"/>
          <p:cNvSpPr>
            <a:spLocks noChangeArrowheads="1"/>
          </p:cNvSpPr>
          <p:nvPr/>
        </p:nvSpPr>
        <p:spPr bwMode="auto">
          <a:xfrm>
            <a:off x="2354656" y="2219016"/>
            <a:ext cx="3522416" cy="3523435"/>
          </a:xfrm>
          <a:prstGeom prst="ellipse">
            <a:avLst/>
          </a:prstGeom>
          <a:noFill/>
          <a:ln w="25400" cap="flat" cmpd="sng">
            <a:solidFill>
              <a:srgbClr val="0070C0"/>
            </a:solidFill>
            <a:bevel/>
          </a:ln>
          <a:extLst>
            <a:ext uri="{909E8E84-426E-40DD-AFC4-6F175D3DCCD1}">
              <a14:hiddenFill xmlns:a14="http://schemas.microsoft.com/office/drawing/2010/main">
                <a:solidFill>
                  <a:srgbClr val="FFFFFF"/>
                </a:solidFill>
              </a14:hiddenFill>
            </a:ext>
          </a:extLst>
        </p:spPr>
        <p:txBody>
          <a:bodyPr lIns="91391" tIns="45696" rIns="91391" bIns="45696" anchor="ctr"/>
          <a:lstStyle/>
          <a:p>
            <a:pPr algn="ctr"/>
            <a:endParaRPr lang="zh-CN" altLang="zh-CN" sz="2400">
              <a:solidFill>
                <a:srgbClr val="0070C0"/>
              </a:solidFill>
              <a:latin typeface="宋体" panose="02010600030101010101" pitchFamily="2" charset="-122"/>
              <a:sym typeface="宋体" panose="02010600030101010101" pitchFamily="2" charset="-122"/>
            </a:endParaRPr>
          </a:p>
        </p:txBody>
      </p:sp>
      <p:sp>
        <p:nvSpPr>
          <p:cNvPr id="6" name="椭圆 10"/>
          <p:cNvSpPr>
            <a:spLocks noChangeArrowheads="1"/>
          </p:cNvSpPr>
          <p:nvPr/>
        </p:nvSpPr>
        <p:spPr bwMode="auto">
          <a:xfrm>
            <a:off x="9692363" y="1798341"/>
            <a:ext cx="783817" cy="78404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a:effectLst>
            <a:outerShdw blurRad="444500" dist="63500" dir="8100000" algn="ctr">
              <a:srgbClr val="000000">
                <a:alpha val="50000"/>
              </a:srgbClr>
            </a:outerShdw>
          </a:effectLst>
          <a:scene3d>
            <a:camera prst="orthographicFront">
              <a:rot lat="0" lon="0" rev="0"/>
            </a:camera>
            <a:lightRig rig="brightRoom" dir="t">
              <a:rot lat="0" lon="0" rev="600000"/>
            </a:lightRig>
          </a:scene3d>
          <a:sp3d prstMaterial="metal">
            <a:bevelT w="38100" h="57150" prst="angle"/>
          </a:sp3d>
        </p:spPr>
        <p:txBody>
          <a:bodyPr lIns="91391" tIns="45696" rIns="91391" bIns="45696" anchor="ctr"/>
          <a:lstStyle/>
          <a:p>
            <a:pPr algn="ctr"/>
            <a:endParaRPr lang="zh-CN" altLang="zh-CN" sz="2400">
              <a:solidFill>
                <a:schemeClr val="bg1"/>
              </a:solidFill>
              <a:latin typeface="宋体" panose="02010600030101010101" pitchFamily="2" charset="-122"/>
              <a:sym typeface="宋体" panose="02010600030101010101" pitchFamily="2" charset="-122"/>
            </a:endParaRPr>
          </a:p>
        </p:txBody>
      </p:sp>
      <p:sp>
        <p:nvSpPr>
          <p:cNvPr id="7" name="椭圆 11"/>
          <p:cNvSpPr>
            <a:spLocks noChangeArrowheads="1"/>
          </p:cNvSpPr>
          <p:nvPr/>
        </p:nvSpPr>
        <p:spPr bwMode="auto">
          <a:xfrm>
            <a:off x="9706641" y="3013815"/>
            <a:ext cx="783817" cy="78404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a:effectLst>
            <a:outerShdw blurRad="444500" dist="63500" dir="8100000" algn="ctr">
              <a:srgbClr val="000000">
                <a:alpha val="50000"/>
              </a:srgbClr>
            </a:outerShdw>
          </a:effectLst>
          <a:scene3d>
            <a:camera prst="orthographicFront">
              <a:rot lat="0" lon="0" rev="0"/>
            </a:camera>
            <a:lightRig rig="brightRoom" dir="t">
              <a:rot lat="0" lon="0" rev="600000"/>
            </a:lightRig>
          </a:scene3d>
          <a:sp3d prstMaterial="metal">
            <a:bevelT w="38100" h="57150" prst="angle"/>
          </a:sp3d>
        </p:spPr>
        <p:txBody>
          <a:bodyPr lIns="91391" tIns="45696" rIns="91391" bIns="45696" anchor="ctr"/>
          <a:lstStyle/>
          <a:p>
            <a:pPr algn="ctr"/>
            <a:endParaRPr lang="zh-CN" altLang="zh-CN" sz="2400">
              <a:solidFill>
                <a:schemeClr val="bg1"/>
              </a:solidFill>
              <a:latin typeface="宋体" panose="02010600030101010101" pitchFamily="2" charset="-122"/>
              <a:sym typeface="宋体" panose="02010600030101010101" pitchFamily="2" charset="-122"/>
            </a:endParaRPr>
          </a:p>
        </p:txBody>
      </p:sp>
      <p:sp>
        <p:nvSpPr>
          <p:cNvPr id="8" name="椭圆 12"/>
          <p:cNvSpPr>
            <a:spLocks noChangeArrowheads="1"/>
          </p:cNvSpPr>
          <p:nvPr/>
        </p:nvSpPr>
        <p:spPr bwMode="auto">
          <a:xfrm>
            <a:off x="9692363" y="4181917"/>
            <a:ext cx="783817" cy="78404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a:effectLst>
            <a:outerShdw blurRad="444500" dist="63500" dir="8100000" algn="ctr">
              <a:srgbClr val="000000">
                <a:alpha val="50000"/>
              </a:srgbClr>
            </a:outerShdw>
          </a:effectLst>
          <a:scene3d>
            <a:camera prst="orthographicFront">
              <a:rot lat="0" lon="0" rev="0"/>
            </a:camera>
            <a:lightRig rig="brightRoom" dir="t">
              <a:rot lat="0" lon="0" rev="600000"/>
            </a:lightRig>
          </a:scene3d>
          <a:sp3d prstMaterial="metal">
            <a:bevelT w="38100" h="57150" prst="angle"/>
          </a:sp3d>
        </p:spPr>
        <p:txBody>
          <a:bodyPr lIns="91391" tIns="45696" rIns="91391" bIns="45696" anchor="ctr"/>
          <a:lstStyle/>
          <a:p>
            <a:pPr algn="ctr"/>
            <a:endParaRPr lang="zh-CN" altLang="zh-CN" sz="2400">
              <a:solidFill>
                <a:schemeClr val="bg1"/>
              </a:solidFill>
              <a:latin typeface="宋体" panose="02010600030101010101" pitchFamily="2" charset="-122"/>
              <a:sym typeface="宋体" panose="02010600030101010101" pitchFamily="2" charset="-122"/>
            </a:endParaRPr>
          </a:p>
        </p:txBody>
      </p:sp>
      <p:sp>
        <p:nvSpPr>
          <p:cNvPr id="9" name="椭圆 13"/>
          <p:cNvSpPr>
            <a:spLocks noChangeArrowheads="1"/>
          </p:cNvSpPr>
          <p:nvPr/>
        </p:nvSpPr>
        <p:spPr bwMode="auto">
          <a:xfrm>
            <a:off x="9692363" y="5333777"/>
            <a:ext cx="783817" cy="78404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a:effectLst>
            <a:outerShdw blurRad="444500" dist="63500" dir="8100000" algn="ctr">
              <a:srgbClr val="000000">
                <a:alpha val="50000"/>
              </a:srgbClr>
            </a:outerShdw>
          </a:effectLst>
          <a:scene3d>
            <a:camera prst="orthographicFront">
              <a:rot lat="0" lon="0" rev="0"/>
            </a:camera>
            <a:lightRig rig="brightRoom" dir="t">
              <a:rot lat="0" lon="0" rev="600000"/>
            </a:lightRig>
          </a:scene3d>
          <a:sp3d prstMaterial="metal">
            <a:bevelT w="38100" h="57150" prst="angle"/>
          </a:sp3d>
        </p:spPr>
        <p:txBody>
          <a:bodyPr lIns="91391" tIns="45696" rIns="91391" bIns="45696" anchor="ctr"/>
          <a:lstStyle/>
          <a:p>
            <a:pPr algn="ctr"/>
            <a:endParaRPr lang="zh-CN" altLang="zh-CN" sz="2400">
              <a:solidFill>
                <a:schemeClr val="bg1"/>
              </a:solidFill>
              <a:latin typeface="宋体" panose="02010600030101010101" pitchFamily="2" charset="-122"/>
              <a:sym typeface="宋体" panose="02010600030101010101" pitchFamily="2" charset="-122"/>
            </a:endParaRPr>
          </a:p>
        </p:txBody>
      </p:sp>
      <p:sp>
        <p:nvSpPr>
          <p:cNvPr id="10" name="Freeform 145"/>
          <p:cNvSpPr>
            <a:spLocks noEditPoints="1" noChangeArrowheads="1"/>
          </p:cNvSpPr>
          <p:nvPr/>
        </p:nvSpPr>
        <p:spPr bwMode="auto">
          <a:xfrm>
            <a:off x="9860548" y="4388243"/>
            <a:ext cx="476003" cy="441223"/>
          </a:xfrm>
          <a:custGeom>
            <a:avLst/>
            <a:gdLst>
              <a:gd name="T0" fmla="*/ 197 w 197"/>
              <a:gd name="T1" fmla="*/ 29 h 183"/>
              <a:gd name="T2" fmla="*/ 99 w 197"/>
              <a:gd name="T3" fmla="*/ 0 h 183"/>
              <a:gd name="T4" fmla="*/ 0 w 197"/>
              <a:gd name="T5" fmla="*/ 29 h 183"/>
              <a:gd name="T6" fmla="*/ 1 w 197"/>
              <a:gd name="T7" fmla="*/ 30 h 183"/>
              <a:gd name="T8" fmla="*/ 0 w 197"/>
              <a:gd name="T9" fmla="*/ 30 h 183"/>
              <a:gd name="T10" fmla="*/ 75 w 197"/>
              <a:gd name="T11" fmla="*/ 130 h 183"/>
              <a:gd name="T12" fmla="*/ 75 w 197"/>
              <a:gd name="T13" fmla="*/ 171 h 183"/>
              <a:gd name="T14" fmla="*/ 99 w 197"/>
              <a:gd name="T15" fmla="*/ 183 h 183"/>
              <a:gd name="T16" fmla="*/ 122 w 197"/>
              <a:gd name="T17" fmla="*/ 171 h 183"/>
              <a:gd name="T18" fmla="*/ 122 w 197"/>
              <a:gd name="T19" fmla="*/ 130 h 183"/>
              <a:gd name="T20" fmla="*/ 197 w 197"/>
              <a:gd name="T21" fmla="*/ 30 h 183"/>
              <a:gd name="T22" fmla="*/ 196 w 197"/>
              <a:gd name="T23" fmla="*/ 30 h 183"/>
              <a:gd name="T24" fmla="*/ 197 w 197"/>
              <a:gd name="T25" fmla="*/ 29 h 183"/>
              <a:gd name="T26" fmla="*/ 99 w 197"/>
              <a:gd name="T27" fmla="*/ 53 h 183"/>
              <a:gd name="T28" fmla="*/ 13 w 197"/>
              <a:gd name="T29" fmla="*/ 31 h 183"/>
              <a:gd name="T30" fmla="*/ 99 w 197"/>
              <a:gd name="T31" fmla="*/ 6 h 183"/>
              <a:gd name="T32" fmla="*/ 186 w 197"/>
              <a:gd name="T33" fmla="*/ 31 h 183"/>
              <a:gd name="T34" fmla="*/ 99 w 197"/>
              <a:gd name="T35" fmla="*/ 53 h 18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7"/>
              <a:gd name="T55" fmla="*/ 0 h 183"/>
              <a:gd name="T56" fmla="*/ 197 w 197"/>
              <a:gd name="T57" fmla="*/ 183 h 18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7" h="183">
                <a:moveTo>
                  <a:pt x="197" y="29"/>
                </a:moveTo>
                <a:cubicBezTo>
                  <a:pt x="197" y="16"/>
                  <a:pt x="153" y="0"/>
                  <a:pt x="99" y="0"/>
                </a:cubicBezTo>
                <a:cubicBezTo>
                  <a:pt x="44" y="0"/>
                  <a:pt x="0" y="16"/>
                  <a:pt x="0" y="29"/>
                </a:cubicBezTo>
                <a:cubicBezTo>
                  <a:pt x="0" y="30"/>
                  <a:pt x="1" y="30"/>
                  <a:pt x="1" y="30"/>
                </a:cubicBezTo>
                <a:cubicBezTo>
                  <a:pt x="0" y="30"/>
                  <a:pt x="0" y="30"/>
                  <a:pt x="0" y="30"/>
                </a:cubicBezTo>
                <a:cubicBezTo>
                  <a:pt x="0" y="53"/>
                  <a:pt x="64" y="107"/>
                  <a:pt x="75" y="130"/>
                </a:cubicBezTo>
                <a:cubicBezTo>
                  <a:pt x="75" y="171"/>
                  <a:pt x="75" y="171"/>
                  <a:pt x="75" y="171"/>
                </a:cubicBezTo>
                <a:cubicBezTo>
                  <a:pt x="75" y="178"/>
                  <a:pt x="86" y="183"/>
                  <a:pt x="99" y="183"/>
                </a:cubicBezTo>
                <a:cubicBezTo>
                  <a:pt x="111" y="183"/>
                  <a:pt x="122" y="178"/>
                  <a:pt x="122" y="171"/>
                </a:cubicBezTo>
                <a:cubicBezTo>
                  <a:pt x="122" y="130"/>
                  <a:pt x="122" y="130"/>
                  <a:pt x="122" y="130"/>
                </a:cubicBezTo>
                <a:cubicBezTo>
                  <a:pt x="133" y="107"/>
                  <a:pt x="197" y="53"/>
                  <a:pt x="197" y="30"/>
                </a:cubicBezTo>
                <a:cubicBezTo>
                  <a:pt x="196" y="30"/>
                  <a:pt x="196" y="30"/>
                  <a:pt x="196" y="30"/>
                </a:cubicBezTo>
                <a:cubicBezTo>
                  <a:pt x="197" y="30"/>
                  <a:pt x="197" y="30"/>
                  <a:pt x="197" y="29"/>
                </a:cubicBezTo>
                <a:close/>
                <a:moveTo>
                  <a:pt x="99" y="53"/>
                </a:moveTo>
                <a:cubicBezTo>
                  <a:pt x="52" y="53"/>
                  <a:pt x="13" y="43"/>
                  <a:pt x="13" y="31"/>
                </a:cubicBezTo>
                <a:cubicBezTo>
                  <a:pt x="13" y="19"/>
                  <a:pt x="52" y="6"/>
                  <a:pt x="99" y="6"/>
                </a:cubicBezTo>
                <a:cubicBezTo>
                  <a:pt x="147" y="6"/>
                  <a:pt x="186" y="19"/>
                  <a:pt x="186" y="31"/>
                </a:cubicBezTo>
                <a:cubicBezTo>
                  <a:pt x="186" y="43"/>
                  <a:pt x="147" y="53"/>
                  <a:pt x="99" y="53"/>
                </a:cubicBezTo>
                <a:close/>
              </a:path>
            </a:pathLst>
          </a:custGeom>
          <a:solidFill>
            <a:srgbClr val="0070C0"/>
          </a:solidFill>
          <a:ln>
            <a:noFill/>
          </a:ln>
        </p:spPr>
        <p:txBody>
          <a:bodyPr lIns="91391" tIns="45696" rIns="91391" bIns="45696"/>
          <a:lstStyle/>
          <a:p>
            <a:endParaRPr lang="zh-CN" altLang="zh-CN" sz="2400">
              <a:latin typeface="Calibri" panose="020F0502020204030204" charset="0"/>
              <a:sym typeface="宋体" panose="02010600030101010101" pitchFamily="2" charset="-122"/>
            </a:endParaRPr>
          </a:p>
        </p:txBody>
      </p:sp>
      <p:grpSp>
        <p:nvGrpSpPr>
          <p:cNvPr id="11" name="Group 32"/>
          <p:cNvGrpSpPr/>
          <p:nvPr/>
        </p:nvGrpSpPr>
        <p:grpSpPr bwMode="auto">
          <a:xfrm>
            <a:off x="9952577" y="1971339"/>
            <a:ext cx="263388" cy="477727"/>
            <a:chOff x="0" y="0"/>
            <a:chExt cx="409575" cy="742950"/>
          </a:xfrm>
          <a:solidFill>
            <a:srgbClr val="0070C0"/>
          </a:solidFill>
        </p:grpSpPr>
        <p:sp>
          <p:nvSpPr>
            <p:cNvPr id="13" name="Freeform 189"/>
            <p:cNvSpPr>
              <a:spLocks noChangeArrowheads="1"/>
            </p:cNvSpPr>
            <p:nvPr/>
          </p:nvSpPr>
          <p:spPr bwMode="auto">
            <a:xfrm>
              <a:off x="60325" y="390525"/>
              <a:ext cx="293688" cy="352425"/>
            </a:xfrm>
            <a:custGeom>
              <a:avLst/>
              <a:gdLst>
                <a:gd name="T0" fmla="*/ 72 w 78"/>
                <a:gd name="T1" fmla="*/ 8 h 94"/>
                <a:gd name="T2" fmla="*/ 65 w 78"/>
                <a:gd name="T3" fmla="*/ 12 h 94"/>
                <a:gd name="T4" fmla="*/ 63 w 78"/>
                <a:gd name="T5" fmla="*/ 12 h 94"/>
                <a:gd name="T6" fmla="*/ 52 w 78"/>
                <a:gd name="T7" fmla="*/ 15 h 94"/>
                <a:gd name="T8" fmla="*/ 37 w 78"/>
                <a:gd name="T9" fmla="*/ 11 h 94"/>
                <a:gd name="T10" fmla="*/ 24 w 78"/>
                <a:gd name="T11" fmla="*/ 14 h 94"/>
                <a:gd name="T12" fmla="*/ 13 w 78"/>
                <a:gd name="T13" fmla="*/ 12 h 94"/>
                <a:gd name="T14" fmla="*/ 11 w 78"/>
                <a:gd name="T15" fmla="*/ 11 h 94"/>
                <a:gd name="T16" fmla="*/ 7 w 78"/>
                <a:gd name="T17" fmla="*/ 9 h 94"/>
                <a:gd name="T18" fmla="*/ 0 w 78"/>
                <a:gd name="T19" fmla="*/ 3 h 94"/>
                <a:gd name="T20" fmla="*/ 0 w 78"/>
                <a:gd name="T21" fmla="*/ 87 h 94"/>
                <a:gd name="T22" fmla="*/ 4 w 78"/>
                <a:gd name="T23" fmla="*/ 93 h 94"/>
                <a:gd name="T24" fmla="*/ 7 w 78"/>
                <a:gd name="T25" fmla="*/ 94 h 94"/>
                <a:gd name="T26" fmla="*/ 11 w 78"/>
                <a:gd name="T27" fmla="*/ 92 h 94"/>
                <a:gd name="T28" fmla="*/ 39 w 78"/>
                <a:gd name="T29" fmla="*/ 64 h 94"/>
                <a:gd name="T30" fmla="*/ 67 w 78"/>
                <a:gd name="T31" fmla="*/ 92 h 94"/>
                <a:gd name="T32" fmla="*/ 74 w 78"/>
                <a:gd name="T33" fmla="*/ 93 h 94"/>
                <a:gd name="T34" fmla="*/ 78 w 78"/>
                <a:gd name="T35" fmla="*/ 87 h 94"/>
                <a:gd name="T36" fmla="*/ 78 w 78"/>
                <a:gd name="T37" fmla="*/ 0 h 94"/>
                <a:gd name="T38" fmla="*/ 72 w 78"/>
                <a:gd name="T39" fmla="*/ 8 h 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8"/>
                <a:gd name="T61" fmla="*/ 0 h 94"/>
                <a:gd name="T62" fmla="*/ 78 w 78"/>
                <a:gd name="T63" fmla="*/ 94 h 9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8" h="94">
                  <a:moveTo>
                    <a:pt x="72" y="8"/>
                  </a:moveTo>
                  <a:cubicBezTo>
                    <a:pt x="70" y="9"/>
                    <a:pt x="68" y="10"/>
                    <a:pt x="65" y="12"/>
                  </a:cubicBezTo>
                  <a:cubicBezTo>
                    <a:pt x="65" y="12"/>
                    <a:pt x="64" y="12"/>
                    <a:pt x="63" y="12"/>
                  </a:cubicBezTo>
                  <a:cubicBezTo>
                    <a:pt x="60" y="14"/>
                    <a:pt x="56" y="15"/>
                    <a:pt x="52" y="15"/>
                  </a:cubicBezTo>
                  <a:cubicBezTo>
                    <a:pt x="47" y="15"/>
                    <a:pt x="42" y="13"/>
                    <a:pt x="37" y="11"/>
                  </a:cubicBezTo>
                  <a:cubicBezTo>
                    <a:pt x="33" y="13"/>
                    <a:pt x="29" y="14"/>
                    <a:pt x="24" y="14"/>
                  </a:cubicBezTo>
                  <a:cubicBezTo>
                    <a:pt x="20" y="14"/>
                    <a:pt x="17" y="13"/>
                    <a:pt x="13" y="12"/>
                  </a:cubicBezTo>
                  <a:cubicBezTo>
                    <a:pt x="13" y="12"/>
                    <a:pt x="12" y="11"/>
                    <a:pt x="11" y="11"/>
                  </a:cubicBezTo>
                  <a:cubicBezTo>
                    <a:pt x="10" y="10"/>
                    <a:pt x="8" y="10"/>
                    <a:pt x="7" y="9"/>
                  </a:cubicBezTo>
                  <a:cubicBezTo>
                    <a:pt x="4" y="7"/>
                    <a:pt x="2" y="5"/>
                    <a:pt x="0" y="3"/>
                  </a:cubicBezTo>
                  <a:cubicBezTo>
                    <a:pt x="0" y="87"/>
                    <a:pt x="0" y="87"/>
                    <a:pt x="0" y="87"/>
                  </a:cubicBezTo>
                  <a:cubicBezTo>
                    <a:pt x="0" y="90"/>
                    <a:pt x="2" y="92"/>
                    <a:pt x="4" y="93"/>
                  </a:cubicBezTo>
                  <a:cubicBezTo>
                    <a:pt x="5" y="94"/>
                    <a:pt x="6" y="94"/>
                    <a:pt x="7" y="94"/>
                  </a:cubicBezTo>
                  <a:cubicBezTo>
                    <a:pt x="8" y="94"/>
                    <a:pt x="10" y="93"/>
                    <a:pt x="11" y="92"/>
                  </a:cubicBezTo>
                  <a:cubicBezTo>
                    <a:pt x="39" y="64"/>
                    <a:pt x="39" y="64"/>
                    <a:pt x="39" y="64"/>
                  </a:cubicBezTo>
                  <a:cubicBezTo>
                    <a:pt x="67" y="92"/>
                    <a:pt x="67" y="92"/>
                    <a:pt x="67" y="92"/>
                  </a:cubicBezTo>
                  <a:cubicBezTo>
                    <a:pt x="69" y="94"/>
                    <a:pt x="72" y="94"/>
                    <a:pt x="74" y="93"/>
                  </a:cubicBezTo>
                  <a:cubicBezTo>
                    <a:pt x="77" y="92"/>
                    <a:pt x="78" y="90"/>
                    <a:pt x="78" y="87"/>
                  </a:cubicBezTo>
                  <a:cubicBezTo>
                    <a:pt x="78" y="0"/>
                    <a:pt x="78" y="0"/>
                    <a:pt x="78" y="0"/>
                  </a:cubicBezTo>
                  <a:cubicBezTo>
                    <a:pt x="77" y="3"/>
                    <a:pt x="75" y="5"/>
                    <a:pt x="72" y="8"/>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400">
                <a:latin typeface="Calibri" panose="020F0502020204030204" charset="0"/>
                <a:sym typeface="宋体" panose="02010600030101010101" pitchFamily="2" charset="-122"/>
              </a:endParaRPr>
            </a:p>
          </p:txBody>
        </p:sp>
        <p:sp>
          <p:nvSpPr>
            <p:cNvPr id="14" name="Freeform 190"/>
            <p:cNvSpPr>
              <a:spLocks noEditPoints="1" noChangeArrowheads="1"/>
            </p:cNvSpPr>
            <p:nvPr/>
          </p:nvSpPr>
          <p:spPr bwMode="auto">
            <a:xfrm>
              <a:off x="0" y="0"/>
              <a:ext cx="409575" cy="396875"/>
            </a:xfrm>
            <a:custGeom>
              <a:avLst/>
              <a:gdLst>
                <a:gd name="T0" fmla="*/ 104 w 109"/>
                <a:gd name="T1" fmla="*/ 29 h 106"/>
                <a:gd name="T2" fmla="*/ 101 w 109"/>
                <a:gd name="T3" fmla="*/ 26 h 106"/>
                <a:gd name="T4" fmla="*/ 98 w 109"/>
                <a:gd name="T5" fmla="*/ 24 h 106"/>
                <a:gd name="T6" fmla="*/ 94 w 109"/>
                <a:gd name="T7" fmla="*/ 22 h 106"/>
                <a:gd name="T8" fmla="*/ 90 w 109"/>
                <a:gd name="T9" fmla="*/ 21 h 106"/>
                <a:gd name="T10" fmla="*/ 75 w 109"/>
                <a:gd name="T11" fmla="*/ 2 h 106"/>
                <a:gd name="T12" fmla="*/ 71 w 109"/>
                <a:gd name="T13" fmla="*/ 1 h 106"/>
                <a:gd name="T14" fmla="*/ 66 w 109"/>
                <a:gd name="T15" fmla="*/ 1 h 106"/>
                <a:gd name="T16" fmla="*/ 63 w 109"/>
                <a:gd name="T17" fmla="*/ 2 h 106"/>
                <a:gd name="T18" fmla="*/ 58 w 109"/>
                <a:gd name="T19" fmla="*/ 5 h 106"/>
                <a:gd name="T20" fmla="*/ 54 w 109"/>
                <a:gd name="T21" fmla="*/ 5 h 106"/>
                <a:gd name="T22" fmla="*/ 52 w 109"/>
                <a:gd name="T23" fmla="*/ 3 h 106"/>
                <a:gd name="T24" fmla="*/ 47 w 109"/>
                <a:gd name="T25" fmla="*/ 1 h 106"/>
                <a:gd name="T26" fmla="*/ 44 w 109"/>
                <a:gd name="T27" fmla="*/ 0 h 106"/>
                <a:gd name="T28" fmla="*/ 38 w 109"/>
                <a:gd name="T29" fmla="*/ 1 h 106"/>
                <a:gd name="T30" fmla="*/ 23 w 109"/>
                <a:gd name="T31" fmla="*/ 20 h 106"/>
                <a:gd name="T32" fmla="*/ 18 w 109"/>
                <a:gd name="T33" fmla="*/ 20 h 106"/>
                <a:gd name="T34" fmla="*/ 14 w 109"/>
                <a:gd name="T35" fmla="*/ 21 h 106"/>
                <a:gd name="T36" fmla="*/ 11 w 109"/>
                <a:gd name="T37" fmla="*/ 23 h 106"/>
                <a:gd name="T38" fmla="*/ 8 w 109"/>
                <a:gd name="T39" fmla="*/ 26 h 106"/>
                <a:gd name="T40" fmla="*/ 4 w 109"/>
                <a:gd name="T41" fmla="*/ 31 h 106"/>
                <a:gd name="T42" fmla="*/ 5 w 109"/>
                <a:gd name="T43" fmla="*/ 75 h 106"/>
                <a:gd name="T44" fmla="*/ 7 w 109"/>
                <a:gd name="T45" fmla="*/ 79 h 106"/>
                <a:gd name="T46" fmla="*/ 11 w 109"/>
                <a:gd name="T47" fmla="*/ 81 h 106"/>
                <a:gd name="T48" fmla="*/ 14 w 109"/>
                <a:gd name="T49" fmla="*/ 83 h 106"/>
                <a:gd name="T50" fmla="*/ 17 w 109"/>
                <a:gd name="T51" fmla="*/ 84 h 106"/>
                <a:gd name="T52" fmla="*/ 21 w 109"/>
                <a:gd name="T53" fmla="*/ 84 h 106"/>
                <a:gd name="T54" fmla="*/ 29 w 109"/>
                <a:gd name="T55" fmla="*/ 101 h 106"/>
                <a:gd name="T56" fmla="*/ 36 w 109"/>
                <a:gd name="T57" fmla="*/ 104 h 106"/>
                <a:gd name="T58" fmla="*/ 41 w 109"/>
                <a:gd name="T59" fmla="*/ 105 h 106"/>
                <a:gd name="T60" fmla="*/ 44 w 109"/>
                <a:gd name="T61" fmla="*/ 104 h 106"/>
                <a:gd name="T62" fmla="*/ 49 w 109"/>
                <a:gd name="T63" fmla="*/ 102 h 106"/>
                <a:gd name="T64" fmla="*/ 52 w 109"/>
                <a:gd name="T65" fmla="*/ 100 h 106"/>
                <a:gd name="T66" fmla="*/ 56 w 109"/>
                <a:gd name="T67" fmla="*/ 101 h 106"/>
                <a:gd name="T68" fmla="*/ 60 w 109"/>
                <a:gd name="T69" fmla="*/ 104 h 106"/>
                <a:gd name="T70" fmla="*/ 64 w 109"/>
                <a:gd name="T71" fmla="*/ 105 h 106"/>
                <a:gd name="T72" fmla="*/ 69 w 109"/>
                <a:gd name="T73" fmla="*/ 105 h 106"/>
                <a:gd name="T74" fmla="*/ 72 w 109"/>
                <a:gd name="T75" fmla="*/ 105 h 106"/>
                <a:gd name="T76" fmla="*/ 86 w 109"/>
                <a:gd name="T77" fmla="*/ 86 h 106"/>
                <a:gd name="T78" fmla="*/ 90 w 109"/>
                <a:gd name="T79" fmla="*/ 86 h 106"/>
                <a:gd name="T80" fmla="*/ 94 w 109"/>
                <a:gd name="T81" fmla="*/ 85 h 106"/>
                <a:gd name="T82" fmla="*/ 97 w 109"/>
                <a:gd name="T83" fmla="*/ 84 h 106"/>
                <a:gd name="T84" fmla="*/ 100 w 109"/>
                <a:gd name="T85" fmla="*/ 82 h 106"/>
                <a:gd name="T86" fmla="*/ 103 w 109"/>
                <a:gd name="T87" fmla="*/ 78 h 106"/>
                <a:gd name="T88" fmla="*/ 100 w 109"/>
                <a:gd name="T89" fmla="*/ 54 h 106"/>
                <a:gd name="T90" fmla="*/ 70 w 109"/>
                <a:gd name="T91" fmla="*/ 62 h 106"/>
                <a:gd name="T92" fmla="*/ 68 w 109"/>
                <a:gd name="T93" fmla="*/ 64 h 106"/>
                <a:gd name="T94" fmla="*/ 66 w 109"/>
                <a:gd name="T95" fmla="*/ 66 h 106"/>
                <a:gd name="T96" fmla="*/ 62 w 109"/>
                <a:gd name="T97" fmla="*/ 69 h 106"/>
                <a:gd name="T98" fmla="*/ 60 w 109"/>
                <a:gd name="T99" fmla="*/ 70 h 106"/>
                <a:gd name="T100" fmla="*/ 55 w 109"/>
                <a:gd name="T101" fmla="*/ 71 h 106"/>
                <a:gd name="T102" fmla="*/ 54 w 109"/>
                <a:gd name="T103" fmla="*/ 71 h 106"/>
                <a:gd name="T104" fmla="*/ 51 w 109"/>
                <a:gd name="T105" fmla="*/ 70 h 106"/>
                <a:gd name="T106" fmla="*/ 48 w 109"/>
                <a:gd name="T107" fmla="*/ 69 h 106"/>
                <a:gd name="T108" fmla="*/ 40 w 109"/>
                <a:gd name="T109" fmla="*/ 44 h 106"/>
                <a:gd name="T110" fmla="*/ 41 w 109"/>
                <a:gd name="T111" fmla="*/ 41 h 106"/>
                <a:gd name="T112" fmla="*/ 45 w 109"/>
                <a:gd name="T113" fmla="*/ 38 h 106"/>
                <a:gd name="T114" fmla="*/ 48 w 109"/>
                <a:gd name="T115" fmla="*/ 37 h 106"/>
                <a:gd name="T116" fmla="*/ 52 w 109"/>
                <a:gd name="T117" fmla="*/ 35 h 106"/>
                <a:gd name="T118" fmla="*/ 55 w 109"/>
                <a:gd name="T119" fmla="*/ 35 h 106"/>
                <a:gd name="T120" fmla="*/ 57 w 109"/>
                <a:gd name="T121" fmla="*/ 35 h 106"/>
                <a:gd name="T122" fmla="*/ 60 w 109"/>
                <a:gd name="T123" fmla="*/ 36 h 106"/>
                <a:gd name="T124" fmla="*/ 71 w 109"/>
                <a:gd name="T125" fmla="*/ 60 h 10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9"/>
                <a:gd name="T190" fmla="*/ 0 h 106"/>
                <a:gd name="T191" fmla="*/ 109 w 109"/>
                <a:gd name="T192" fmla="*/ 106 h 10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9" h="106">
                  <a:moveTo>
                    <a:pt x="106" y="33"/>
                  </a:moveTo>
                  <a:cubicBezTo>
                    <a:pt x="106" y="32"/>
                    <a:pt x="105" y="31"/>
                    <a:pt x="105" y="30"/>
                  </a:cubicBezTo>
                  <a:cubicBezTo>
                    <a:pt x="105" y="30"/>
                    <a:pt x="105" y="30"/>
                    <a:pt x="104" y="29"/>
                  </a:cubicBezTo>
                  <a:cubicBezTo>
                    <a:pt x="104" y="29"/>
                    <a:pt x="104" y="28"/>
                    <a:pt x="103" y="28"/>
                  </a:cubicBezTo>
                  <a:cubicBezTo>
                    <a:pt x="103" y="28"/>
                    <a:pt x="103" y="27"/>
                    <a:pt x="103" y="27"/>
                  </a:cubicBezTo>
                  <a:cubicBezTo>
                    <a:pt x="102" y="27"/>
                    <a:pt x="102" y="26"/>
                    <a:pt x="101" y="26"/>
                  </a:cubicBezTo>
                  <a:cubicBezTo>
                    <a:pt x="101" y="26"/>
                    <a:pt x="101" y="25"/>
                    <a:pt x="100" y="25"/>
                  </a:cubicBezTo>
                  <a:cubicBezTo>
                    <a:pt x="100" y="25"/>
                    <a:pt x="100" y="25"/>
                    <a:pt x="99" y="24"/>
                  </a:cubicBezTo>
                  <a:cubicBezTo>
                    <a:pt x="99" y="24"/>
                    <a:pt x="98" y="24"/>
                    <a:pt x="98" y="24"/>
                  </a:cubicBezTo>
                  <a:cubicBezTo>
                    <a:pt x="98" y="23"/>
                    <a:pt x="97" y="23"/>
                    <a:pt x="97" y="23"/>
                  </a:cubicBezTo>
                  <a:cubicBezTo>
                    <a:pt x="96" y="23"/>
                    <a:pt x="96" y="23"/>
                    <a:pt x="95" y="23"/>
                  </a:cubicBezTo>
                  <a:cubicBezTo>
                    <a:pt x="95" y="22"/>
                    <a:pt x="95" y="22"/>
                    <a:pt x="94" y="22"/>
                  </a:cubicBezTo>
                  <a:cubicBezTo>
                    <a:pt x="94" y="22"/>
                    <a:pt x="93" y="22"/>
                    <a:pt x="93" y="22"/>
                  </a:cubicBezTo>
                  <a:cubicBezTo>
                    <a:pt x="92" y="22"/>
                    <a:pt x="92" y="22"/>
                    <a:pt x="91" y="22"/>
                  </a:cubicBezTo>
                  <a:cubicBezTo>
                    <a:pt x="91" y="21"/>
                    <a:pt x="90" y="21"/>
                    <a:pt x="90" y="21"/>
                  </a:cubicBezTo>
                  <a:cubicBezTo>
                    <a:pt x="89" y="21"/>
                    <a:pt x="89" y="21"/>
                    <a:pt x="88" y="21"/>
                  </a:cubicBezTo>
                  <a:cubicBezTo>
                    <a:pt x="89" y="14"/>
                    <a:pt x="85" y="6"/>
                    <a:pt x="77" y="2"/>
                  </a:cubicBezTo>
                  <a:cubicBezTo>
                    <a:pt x="76" y="2"/>
                    <a:pt x="75" y="2"/>
                    <a:pt x="75" y="2"/>
                  </a:cubicBezTo>
                  <a:cubicBezTo>
                    <a:pt x="74" y="2"/>
                    <a:pt x="74" y="2"/>
                    <a:pt x="74" y="1"/>
                  </a:cubicBezTo>
                  <a:cubicBezTo>
                    <a:pt x="73" y="1"/>
                    <a:pt x="72" y="1"/>
                    <a:pt x="71" y="1"/>
                  </a:cubicBezTo>
                  <a:cubicBezTo>
                    <a:pt x="71" y="1"/>
                    <a:pt x="71" y="1"/>
                    <a:pt x="71" y="1"/>
                  </a:cubicBezTo>
                  <a:cubicBezTo>
                    <a:pt x="70" y="1"/>
                    <a:pt x="70" y="1"/>
                    <a:pt x="69" y="1"/>
                  </a:cubicBezTo>
                  <a:cubicBezTo>
                    <a:pt x="69" y="1"/>
                    <a:pt x="68" y="1"/>
                    <a:pt x="68" y="1"/>
                  </a:cubicBezTo>
                  <a:cubicBezTo>
                    <a:pt x="67" y="1"/>
                    <a:pt x="67" y="1"/>
                    <a:pt x="66" y="1"/>
                  </a:cubicBezTo>
                  <a:cubicBezTo>
                    <a:pt x="66" y="1"/>
                    <a:pt x="65" y="2"/>
                    <a:pt x="65" y="2"/>
                  </a:cubicBezTo>
                  <a:cubicBezTo>
                    <a:pt x="65" y="2"/>
                    <a:pt x="64" y="2"/>
                    <a:pt x="63" y="2"/>
                  </a:cubicBezTo>
                  <a:cubicBezTo>
                    <a:pt x="63" y="2"/>
                    <a:pt x="63" y="2"/>
                    <a:pt x="63" y="2"/>
                  </a:cubicBezTo>
                  <a:cubicBezTo>
                    <a:pt x="62" y="3"/>
                    <a:pt x="61" y="3"/>
                    <a:pt x="60" y="4"/>
                  </a:cubicBezTo>
                  <a:cubicBezTo>
                    <a:pt x="60" y="4"/>
                    <a:pt x="60" y="4"/>
                    <a:pt x="60" y="4"/>
                  </a:cubicBezTo>
                  <a:cubicBezTo>
                    <a:pt x="60" y="4"/>
                    <a:pt x="59" y="5"/>
                    <a:pt x="58" y="5"/>
                  </a:cubicBezTo>
                  <a:cubicBezTo>
                    <a:pt x="58" y="5"/>
                    <a:pt x="58" y="5"/>
                    <a:pt x="58" y="6"/>
                  </a:cubicBezTo>
                  <a:cubicBezTo>
                    <a:pt x="57" y="6"/>
                    <a:pt x="56" y="7"/>
                    <a:pt x="56" y="7"/>
                  </a:cubicBezTo>
                  <a:cubicBezTo>
                    <a:pt x="55" y="7"/>
                    <a:pt x="55" y="6"/>
                    <a:pt x="54" y="5"/>
                  </a:cubicBezTo>
                  <a:cubicBezTo>
                    <a:pt x="54" y="5"/>
                    <a:pt x="54" y="5"/>
                    <a:pt x="54" y="5"/>
                  </a:cubicBezTo>
                  <a:cubicBezTo>
                    <a:pt x="53" y="4"/>
                    <a:pt x="53" y="4"/>
                    <a:pt x="52" y="4"/>
                  </a:cubicBezTo>
                  <a:cubicBezTo>
                    <a:pt x="52" y="4"/>
                    <a:pt x="52" y="3"/>
                    <a:pt x="52" y="3"/>
                  </a:cubicBezTo>
                  <a:cubicBezTo>
                    <a:pt x="51" y="3"/>
                    <a:pt x="50" y="2"/>
                    <a:pt x="49" y="2"/>
                  </a:cubicBezTo>
                  <a:cubicBezTo>
                    <a:pt x="49" y="2"/>
                    <a:pt x="49" y="2"/>
                    <a:pt x="49" y="2"/>
                  </a:cubicBezTo>
                  <a:cubicBezTo>
                    <a:pt x="48" y="2"/>
                    <a:pt x="48" y="1"/>
                    <a:pt x="47" y="1"/>
                  </a:cubicBezTo>
                  <a:cubicBezTo>
                    <a:pt x="47" y="1"/>
                    <a:pt x="46" y="1"/>
                    <a:pt x="46" y="1"/>
                  </a:cubicBezTo>
                  <a:cubicBezTo>
                    <a:pt x="45" y="1"/>
                    <a:pt x="45" y="1"/>
                    <a:pt x="44" y="0"/>
                  </a:cubicBezTo>
                  <a:cubicBezTo>
                    <a:pt x="44" y="0"/>
                    <a:pt x="44" y="0"/>
                    <a:pt x="44" y="0"/>
                  </a:cubicBezTo>
                  <a:cubicBezTo>
                    <a:pt x="43" y="0"/>
                    <a:pt x="42" y="0"/>
                    <a:pt x="41" y="0"/>
                  </a:cubicBezTo>
                  <a:cubicBezTo>
                    <a:pt x="41" y="0"/>
                    <a:pt x="41" y="0"/>
                    <a:pt x="41" y="0"/>
                  </a:cubicBezTo>
                  <a:cubicBezTo>
                    <a:pt x="40" y="0"/>
                    <a:pt x="39" y="0"/>
                    <a:pt x="38" y="1"/>
                  </a:cubicBezTo>
                  <a:cubicBezTo>
                    <a:pt x="38" y="1"/>
                    <a:pt x="38" y="1"/>
                    <a:pt x="38" y="1"/>
                  </a:cubicBezTo>
                  <a:cubicBezTo>
                    <a:pt x="37" y="1"/>
                    <a:pt x="36" y="1"/>
                    <a:pt x="35" y="1"/>
                  </a:cubicBezTo>
                  <a:cubicBezTo>
                    <a:pt x="27" y="4"/>
                    <a:pt x="23" y="12"/>
                    <a:pt x="23" y="20"/>
                  </a:cubicBezTo>
                  <a:cubicBezTo>
                    <a:pt x="23" y="20"/>
                    <a:pt x="22" y="20"/>
                    <a:pt x="21" y="20"/>
                  </a:cubicBezTo>
                  <a:cubicBezTo>
                    <a:pt x="20" y="20"/>
                    <a:pt x="20" y="20"/>
                    <a:pt x="20" y="20"/>
                  </a:cubicBezTo>
                  <a:cubicBezTo>
                    <a:pt x="19" y="20"/>
                    <a:pt x="19" y="20"/>
                    <a:pt x="18" y="20"/>
                  </a:cubicBezTo>
                  <a:cubicBezTo>
                    <a:pt x="18" y="20"/>
                    <a:pt x="17" y="20"/>
                    <a:pt x="17" y="20"/>
                  </a:cubicBezTo>
                  <a:cubicBezTo>
                    <a:pt x="16" y="20"/>
                    <a:pt x="16" y="21"/>
                    <a:pt x="15" y="21"/>
                  </a:cubicBezTo>
                  <a:cubicBezTo>
                    <a:pt x="15" y="21"/>
                    <a:pt x="15" y="21"/>
                    <a:pt x="14" y="21"/>
                  </a:cubicBezTo>
                  <a:cubicBezTo>
                    <a:pt x="14" y="21"/>
                    <a:pt x="13" y="22"/>
                    <a:pt x="13" y="22"/>
                  </a:cubicBezTo>
                  <a:cubicBezTo>
                    <a:pt x="13" y="22"/>
                    <a:pt x="12" y="22"/>
                    <a:pt x="12" y="22"/>
                  </a:cubicBezTo>
                  <a:cubicBezTo>
                    <a:pt x="11" y="23"/>
                    <a:pt x="11" y="23"/>
                    <a:pt x="11" y="23"/>
                  </a:cubicBezTo>
                  <a:cubicBezTo>
                    <a:pt x="10" y="23"/>
                    <a:pt x="10" y="24"/>
                    <a:pt x="10" y="24"/>
                  </a:cubicBezTo>
                  <a:cubicBezTo>
                    <a:pt x="9" y="24"/>
                    <a:pt x="9" y="25"/>
                    <a:pt x="8" y="25"/>
                  </a:cubicBezTo>
                  <a:cubicBezTo>
                    <a:pt x="8" y="25"/>
                    <a:pt x="8" y="26"/>
                    <a:pt x="8" y="26"/>
                  </a:cubicBezTo>
                  <a:cubicBezTo>
                    <a:pt x="7" y="26"/>
                    <a:pt x="7" y="27"/>
                    <a:pt x="6" y="27"/>
                  </a:cubicBezTo>
                  <a:cubicBezTo>
                    <a:pt x="6" y="28"/>
                    <a:pt x="6" y="28"/>
                    <a:pt x="6" y="28"/>
                  </a:cubicBezTo>
                  <a:cubicBezTo>
                    <a:pt x="5" y="29"/>
                    <a:pt x="5" y="30"/>
                    <a:pt x="4" y="31"/>
                  </a:cubicBezTo>
                  <a:cubicBezTo>
                    <a:pt x="1" y="38"/>
                    <a:pt x="3" y="47"/>
                    <a:pt x="9" y="52"/>
                  </a:cubicBezTo>
                  <a:cubicBezTo>
                    <a:pt x="3" y="57"/>
                    <a:pt x="0" y="65"/>
                    <a:pt x="3" y="73"/>
                  </a:cubicBezTo>
                  <a:cubicBezTo>
                    <a:pt x="4" y="74"/>
                    <a:pt x="4" y="75"/>
                    <a:pt x="5" y="75"/>
                  </a:cubicBezTo>
                  <a:cubicBezTo>
                    <a:pt x="5" y="76"/>
                    <a:pt x="5" y="76"/>
                    <a:pt x="5" y="76"/>
                  </a:cubicBezTo>
                  <a:cubicBezTo>
                    <a:pt x="6" y="77"/>
                    <a:pt x="6" y="77"/>
                    <a:pt x="6" y="78"/>
                  </a:cubicBezTo>
                  <a:cubicBezTo>
                    <a:pt x="7" y="78"/>
                    <a:pt x="7" y="78"/>
                    <a:pt x="7" y="79"/>
                  </a:cubicBezTo>
                  <a:cubicBezTo>
                    <a:pt x="8" y="79"/>
                    <a:pt x="8" y="79"/>
                    <a:pt x="8" y="80"/>
                  </a:cubicBezTo>
                  <a:cubicBezTo>
                    <a:pt x="9" y="80"/>
                    <a:pt x="9" y="80"/>
                    <a:pt x="9" y="81"/>
                  </a:cubicBezTo>
                  <a:cubicBezTo>
                    <a:pt x="10" y="81"/>
                    <a:pt x="10" y="81"/>
                    <a:pt x="11" y="81"/>
                  </a:cubicBezTo>
                  <a:cubicBezTo>
                    <a:pt x="11" y="82"/>
                    <a:pt x="11" y="82"/>
                    <a:pt x="12" y="82"/>
                  </a:cubicBezTo>
                  <a:cubicBezTo>
                    <a:pt x="12" y="82"/>
                    <a:pt x="13" y="83"/>
                    <a:pt x="13" y="83"/>
                  </a:cubicBezTo>
                  <a:cubicBezTo>
                    <a:pt x="13" y="83"/>
                    <a:pt x="14" y="83"/>
                    <a:pt x="14" y="83"/>
                  </a:cubicBezTo>
                  <a:cubicBezTo>
                    <a:pt x="15" y="83"/>
                    <a:pt x="15" y="84"/>
                    <a:pt x="16" y="84"/>
                  </a:cubicBezTo>
                  <a:cubicBezTo>
                    <a:pt x="16" y="84"/>
                    <a:pt x="16" y="84"/>
                    <a:pt x="16" y="84"/>
                  </a:cubicBezTo>
                  <a:cubicBezTo>
                    <a:pt x="16" y="84"/>
                    <a:pt x="17" y="84"/>
                    <a:pt x="17" y="84"/>
                  </a:cubicBezTo>
                  <a:cubicBezTo>
                    <a:pt x="17" y="84"/>
                    <a:pt x="18" y="84"/>
                    <a:pt x="18" y="84"/>
                  </a:cubicBezTo>
                  <a:cubicBezTo>
                    <a:pt x="19" y="84"/>
                    <a:pt x="19" y="84"/>
                    <a:pt x="20" y="84"/>
                  </a:cubicBezTo>
                  <a:cubicBezTo>
                    <a:pt x="20" y="84"/>
                    <a:pt x="20" y="84"/>
                    <a:pt x="21" y="84"/>
                  </a:cubicBezTo>
                  <a:cubicBezTo>
                    <a:pt x="21" y="84"/>
                    <a:pt x="21" y="84"/>
                    <a:pt x="22" y="84"/>
                  </a:cubicBezTo>
                  <a:cubicBezTo>
                    <a:pt x="22" y="87"/>
                    <a:pt x="22" y="89"/>
                    <a:pt x="23" y="92"/>
                  </a:cubicBezTo>
                  <a:cubicBezTo>
                    <a:pt x="24" y="95"/>
                    <a:pt x="26" y="99"/>
                    <a:pt x="29" y="101"/>
                  </a:cubicBezTo>
                  <a:cubicBezTo>
                    <a:pt x="30" y="102"/>
                    <a:pt x="31" y="103"/>
                    <a:pt x="33" y="103"/>
                  </a:cubicBezTo>
                  <a:cubicBezTo>
                    <a:pt x="33" y="104"/>
                    <a:pt x="34" y="104"/>
                    <a:pt x="35" y="104"/>
                  </a:cubicBezTo>
                  <a:cubicBezTo>
                    <a:pt x="35" y="104"/>
                    <a:pt x="36" y="104"/>
                    <a:pt x="36" y="104"/>
                  </a:cubicBezTo>
                  <a:cubicBezTo>
                    <a:pt x="37" y="104"/>
                    <a:pt x="37" y="105"/>
                    <a:pt x="38" y="105"/>
                  </a:cubicBezTo>
                  <a:cubicBezTo>
                    <a:pt x="38" y="105"/>
                    <a:pt x="39" y="105"/>
                    <a:pt x="39" y="105"/>
                  </a:cubicBezTo>
                  <a:cubicBezTo>
                    <a:pt x="39" y="105"/>
                    <a:pt x="40" y="105"/>
                    <a:pt x="41" y="105"/>
                  </a:cubicBezTo>
                  <a:cubicBezTo>
                    <a:pt x="41" y="105"/>
                    <a:pt x="41" y="105"/>
                    <a:pt x="41" y="105"/>
                  </a:cubicBezTo>
                  <a:cubicBezTo>
                    <a:pt x="42" y="105"/>
                    <a:pt x="43" y="104"/>
                    <a:pt x="44" y="104"/>
                  </a:cubicBezTo>
                  <a:cubicBezTo>
                    <a:pt x="44" y="104"/>
                    <a:pt x="44" y="104"/>
                    <a:pt x="44" y="104"/>
                  </a:cubicBezTo>
                  <a:cubicBezTo>
                    <a:pt x="45" y="104"/>
                    <a:pt x="46" y="104"/>
                    <a:pt x="46" y="103"/>
                  </a:cubicBezTo>
                  <a:cubicBezTo>
                    <a:pt x="47" y="103"/>
                    <a:pt x="47" y="103"/>
                    <a:pt x="47" y="103"/>
                  </a:cubicBezTo>
                  <a:cubicBezTo>
                    <a:pt x="48" y="103"/>
                    <a:pt x="49" y="103"/>
                    <a:pt x="49" y="102"/>
                  </a:cubicBezTo>
                  <a:cubicBezTo>
                    <a:pt x="49" y="102"/>
                    <a:pt x="49" y="102"/>
                    <a:pt x="50" y="102"/>
                  </a:cubicBezTo>
                  <a:cubicBezTo>
                    <a:pt x="50" y="102"/>
                    <a:pt x="51" y="101"/>
                    <a:pt x="51" y="101"/>
                  </a:cubicBezTo>
                  <a:cubicBezTo>
                    <a:pt x="52" y="100"/>
                    <a:pt x="52" y="100"/>
                    <a:pt x="52" y="100"/>
                  </a:cubicBezTo>
                  <a:cubicBezTo>
                    <a:pt x="53" y="100"/>
                    <a:pt x="53" y="99"/>
                    <a:pt x="54" y="98"/>
                  </a:cubicBezTo>
                  <a:cubicBezTo>
                    <a:pt x="54" y="99"/>
                    <a:pt x="55" y="100"/>
                    <a:pt x="56" y="100"/>
                  </a:cubicBezTo>
                  <a:cubicBezTo>
                    <a:pt x="56" y="100"/>
                    <a:pt x="56" y="101"/>
                    <a:pt x="56" y="101"/>
                  </a:cubicBezTo>
                  <a:cubicBezTo>
                    <a:pt x="57" y="101"/>
                    <a:pt x="57" y="102"/>
                    <a:pt x="58" y="102"/>
                  </a:cubicBezTo>
                  <a:cubicBezTo>
                    <a:pt x="58" y="102"/>
                    <a:pt x="58" y="102"/>
                    <a:pt x="58" y="102"/>
                  </a:cubicBezTo>
                  <a:cubicBezTo>
                    <a:pt x="59" y="103"/>
                    <a:pt x="60" y="103"/>
                    <a:pt x="60" y="104"/>
                  </a:cubicBezTo>
                  <a:cubicBezTo>
                    <a:pt x="61" y="104"/>
                    <a:pt x="61" y="104"/>
                    <a:pt x="61" y="104"/>
                  </a:cubicBezTo>
                  <a:cubicBezTo>
                    <a:pt x="62" y="104"/>
                    <a:pt x="62" y="104"/>
                    <a:pt x="63" y="105"/>
                  </a:cubicBezTo>
                  <a:cubicBezTo>
                    <a:pt x="63" y="105"/>
                    <a:pt x="63" y="105"/>
                    <a:pt x="64" y="105"/>
                  </a:cubicBezTo>
                  <a:cubicBezTo>
                    <a:pt x="64" y="105"/>
                    <a:pt x="65" y="105"/>
                    <a:pt x="66" y="105"/>
                  </a:cubicBezTo>
                  <a:cubicBezTo>
                    <a:pt x="66" y="105"/>
                    <a:pt x="66" y="105"/>
                    <a:pt x="66" y="105"/>
                  </a:cubicBezTo>
                  <a:cubicBezTo>
                    <a:pt x="67" y="105"/>
                    <a:pt x="68" y="106"/>
                    <a:pt x="69" y="105"/>
                  </a:cubicBezTo>
                  <a:cubicBezTo>
                    <a:pt x="69" y="105"/>
                    <a:pt x="69" y="105"/>
                    <a:pt x="69" y="105"/>
                  </a:cubicBezTo>
                  <a:cubicBezTo>
                    <a:pt x="70" y="105"/>
                    <a:pt x="71" y="105"/>
                    <a:pt x="72" y="105"/>
                  </a:cubicBezTo>
                  <a:cubicBezTo>
                    <a:pt x="72" y="105"/>
                    <a:pt x="72" y="105"/>
                    <a:pt x="72" y="105"/>
                  </a:cubicBezTo>
                  <a:cubicBezTo>
                    <a:pt x="73" y="105"/>
                    <a:pt x="74" y="105"/>
                    <a:pt x="75" y="104"/>
                  </a:cubicBezTo>
                  <a:cubicBezTo>
                    <a:pt x="77" y="103"/>
                    <a:pt x="80" y="102"/>
                    <a:pt x="81" y="100"/>
                  </a:cubicBezTo>
                  <a:cubicBezTo>
                    <a:pt x="85" y="96"/>
                    <a:pt x="87" y="91"/>
                    <a:pt x="86" y="86"/>
                  </a:cubicBezTo>
                  <a:cubicBezTo>
                    <a:pt x="87" y="86"/>
                    <a:pt x="87" y="86"/>
                    <a:pt x="88" y="86"/>
                  </a:cubicBezTo>
                  <a:cubicBezTo>
                    <a:pt x="88" y="86"/>
                    <a:pt x="89" y="86"/>
                    <a:pt x="89" y="86"/>
                  </a:cubicBezTo>
                  <a:cubicBezTo>
                    <a:pt x="89" y="86"/>
                    <a:pt x="90" y="86"/>
                    <a:pt x="90" y="86"/>
                  </a:cubicBezTo>
                  <a:cubicBezTo>
                    <a:pt x="91" y="86"/>
                    <a:pt x="91" y="86"/>
                    <a:pt x="92" y="86"/>
                  </a:cubicBezTo>
                  <a:cubicBezTo>
                    <a:pt x="92" y="86"/>
                    <a:pt x="92" y="85"/>
                    <a:pt x="93" y="85"/>
                  </a:cubicBezTo>
                  <a:cubicBezTo>
                    <a:pt x="93" y="85"/>
                    <a:pt x="94" y="85"/>
                    <a:pt x="94" y="85"/>
                  </a:cubicBezTo>
                  <a:cubicBezTo>
                    <a:pt x="94" y="85"/>
                    <a:pt x="94" y="85"/>
                    <a:pt x="94" y="85"/>
                  </a:cubicBezTo>
                  <a:cubicBezTo>
                    <a:pt x="95" y="85"/>
                    <a:pt x="95" y="85"/>
                    <a:pt x="95" y="85"/>
                  </a:cubicBezTo>
                  <a:cubicBezTo>
                    <a:pt x="96" y="84"/>
                    <a:pt x="96" y="84"/>
                    <a:pt x="97" y="84"/>
                  </a:cubicBezTo>
                  <a:cubicBezTo>
                    <a:pt x="97" y="84"/>
                    <a:pt x="97" y="84"/>
                    <a:pt x="98" y="83"/>
                  </a:cubicBezTo>
                  <a:cubicBezTo>
                    <a:pt x="98" y="83"/>
                    <a:pt x="99" y="83"/>
                    <a:pt x="99" y="82"/>
                  </a:cubicBezTo>
                  <a:cubicBezTo>
                    <a:pt x="99" y="82"/>
                    <a:pt x="100" y="82"/>
                    <a:pt x="100" y="82"/>
                  </a:cubicBezTo>
                  <a:cubicBezTo>
                    <a:pt x="101" y="81"/>
                    <a:pt x="101" y="81"/>
                    <a:pt x="101" y="81"/>
                  </a:cubicBezTo>
                  <a:cubicBezTo>
                    <a:pt x="102" y="80"/>
                    <a:pt x="102" y="80"/>
                    <a:pt x="102" y="80"/>
                  </a:cubicBezTo>
                  <a:cubicBezTo>
                    <a:pt x="103" y="79"/>
                    <a:pt x="103" y="79"/>
                    <a:pt x="103" y="78"/>
                  </a:cubicBezTo>
                  <a:cubicBezTo>
                    <a:pt x="103" y="78"/>
                    <a:pt x="104" y="78"/>
                    <a:pt x="104" y="78"/>
                  </a:cubicBezTo>
                  <a:cubicBezTo>
                    <a:pt x="104" y="77"/>
                    <a:pt x="105" y="76"/>
                    <a:pt x="105" y="75"/>
                  </a:cubicBezTo>
                  <a:cubicBezTo>
                    <a:pt x="109" y="68"/>
                    <a:pt x="106" y="59"/>
                    <a:pt x="100" y="54"/>
                  </a:cubicBezTo>
                  <a:cubicBezTo>
                    <a:pt x="107" y="49"/>
                    <a:pt x="109" y="41"/>
                    <a:pt x="106" y="33"/>
                  </a:cubicBezTo>
                  <a:close/>
                  <a:moveTo>
                    <a:pt x="71" y="60"/>
                  </a:moveTo>
                  <a:cubicBezTo>
                    <a:pt x="71" y="61"/>
                    <a:pt x="70" y="61"/>
                    <a:pt x="70" y="62"/>
                  </a:cubicBezTo>
                  <a:cubicBezTo>
                    <a:pt x="70" y="62"/>
                    <a:pt x="70" y="62"/>
                    <a:pt x="70" y="63"/>
                  </a:cubicBezTo>
                  <a:cubicBezTo>
                    <a:pt x="69" y="63"/>
                    <a:pt x="69" y="64"/>
                    <a:pt x="68" y="64"/>
                  </a:cubicBezTo>
                  <a:cubicBezTo>
                    <a:pt x="68" y="64"/>
                    <a:pt x="68" y="64"/>
                    <a:pt x="68" y="64"/>
                  </a:cubicBezTo>
                  <a:cubicBezTo>
                    <a:pt x="68" y="64"/>
                    <a:pt x="68" y="64"/>
                    <a:pt x="68" y="65"/>
                  </a:cubicBezTo>
                  <a:cubicBezTo>
                    <a:pt x="68" y="65"/>
                    <a:pt x="67" y="66"/>
                    <a:pt x="67" y="66"/>
                  </a:cubicBezTo>
                  <a:cubicBezTo>
                    <a:pt x="66" y="66"/>
                    <a:pt x="66" y="66"/>
                    <a:pt x="66" y="66"/>
                  </a:cubicBezTo>
                  <a:cubicBezTo>
                    <a:pt x="66" y="67"/>
                    <a:pt x="65" y="67"/>
                    <a:pt x="65" y="68"/>
                  </a:cubicBezTo>
                  <a:cubicBezTo>
                    <a:pt x="65" y="68"/>
                    <a:pt x="64" y="68"/>
                    <a:pt x="64" y="68"/>
                  </a:cubicBezTo>
                  <a:cubicBezTo>
                    <a:pt x="64" y="68"/>
                    <a:pt x="63" y="69"/>
                    <a:pt x="62" y="69"/>
                  </a:cubicBezTo>
                  <a:cubicBezTo>
                    <a:pt x="62" y="69"/>
                    <a:pt x="62" y="69"/>
                    <a:pt x="62" y="69"/>
                  </a:cubicBezTo>
                  <a:cubicBezTo>
                    <a:pt x="61" y="69"/>
                    <a:pt x="61" y="70"/>
                    <a:pt x="60" y="70"/>
                  </a:cubicBezTo>
                  <a:cubicBezTo>
                    <a:pt x="60" y="70"/>
                    <a:pt x="60" y="70"/>
                    <a:pt x="60" y="70"/>
                  </a:cubicBezTo>
                  <a:cubicBezTo>
                    <a:pt x="59" y="70"/>
                    <a:pt x="58" y="70"/>
                    <a:pt x="58" y="70"/>
                  </a:cubicBezTo>
                  <a:cubicBezTo>
                    <a:pt x="57" y="70"/>
                    <a:pt x="57" y="70"/>
                    <a:pt x="57" y="70"/>
                  </a:cubicBezTo>
                  <a:cubicBezTo>
                    <a:pt x="56" y="71"/>
                    <a:pt x="56" y="71"/>
                    <a:pt x="55" y="71"/>
                  </a:cubicBezTo>
                  <a:cubicBezTo>
                    <a:pt x="55" y="71"/>
                    <a:pt x="55" y="71"/>
                    <a:pt x="55" y="71"/>
                  </a:cubicBezTo>
                  <a:cubicBezTo>
                    <a:pt x="55" y="71"/>
                    <a:pt x="55" y="71"/>
                    <a:pt x="55" y="71"/>
                  </a:cubicBezTo>
                  <a:cubicBezTo>
                    <a:pt x="54" y="71"/>
                    <a:pt x="54" y="71"/>
                    <a:pt x="54" y="71"/>
                  </a:cubicBezTo>
                  <a:cubicBezTo>
                    <a:pt x="53" y="71"/>
                    <a:pt x="53" y="71"/>
                    <a:pt x="53" y="71"/>
                  </a:cubicBezTo>
                  <a:cubicBezTo>
                    <a:pt x="53" y="70"/>
                    <a:pt x="52" y="70"/>
                    <a:pt x="52" y="70"/>
                  </a:cubicBezTo>
                  <a:cubicBezTo>
                    <a:pt x="52" y="70"/>
                    <a:pt x="51" y="70"/>
                    <a:pt x="51" y="70"/>
                  </a:cubicBezTo>
                  <a:cubicBezTo>
                    <a:pt x="51" y="70"/>
                    <a:pt x="50" y="70"/>
                    <a:pt x="50" y="70"/>
                  </a:cubicBezTo>
                  <a:cubicBezTo>
                    <a:pt x="50" y="70"/>
                    <a:pt x="50" y="70"/>
                    <a:pt x="49" y="70"/>
                  </a:cubicBezTo>
                  <a:cubicBezTo>
                    <a:pt x="49" y="70"/>
                    <a:pt x="48" y="69"/>
                    <a:pt x="48" y="69"/>
                  </a:cubicBezTo>
                  <a:cubicBezTo>
                    <a:pt x="45" y="68"/>
                    <a:pt x="43" y="66"/>
                    <a:pt x="41" y="64"/>
                  </a:cubicBezTo>
                  <a:cubicBezTo>
                    <a:pt x="37" y="59"/>
                    <a:pt x="36" y="52"/>
                    <a:pt x="39" y="46"/>
                  </a:cubicBezTo>
                  <a:cubicBezTo>
                    <a:pt x="39" y="45"/>
                    <a:pt x="39" y="44"/>
                    <a:pt x="40" y="44"/>
                  </a:cubicBezTo>
                  <a:cubicBezTo>
                    <a:pt x="40" y="43"/>
                    <a:pt x="40" y="43"/>
                    <a:pt x="40" y="43"/>
                  </a:cubicBezTo>
                  <a:cubicBezTo>
                    <a:pt x="40" y="42"/>
                    <a:pt x="41" y="42"/>
                    <a:pt x="41" y="41"/>
                  </a:cubicBezTo>
                  <a:cubicBezTo>
                    <a:pt x="41" y="41"/>
                    <a:pt x="41" y="41"/>
                    <a:pt x="41" y="41"/>
                  </a:cubicBezTo>
                  <a:cubicBezTo>
                    <a:pt x="42" y="41"/>
                    <a:pt x="42" y="40"/>
                    <a:pt x="43" y="40"/>
                  </a:cubicBezTo>
                  <a:cubicBezTo>
                    <a:pt x="43" y="39"/>
                    <a:pt x="43" y="39"/>
                    <a:pt x="43" y="39"/>
                  </a:cubicBezTo>
                  <a:cubicBezTo>
                    <a:pt x="44" y="39"/>
                    <a:pt x="45" y="38"/>
                    <a:pt x="45" y="38"/>
                  </a:cubicBezTo>
                  <a:cubicBezTo>
                    <a:pt x="45" y="38"/>
                    <a:pt x="45" y="38"/>
                    <a:pt x="45" y="38"/>
                  </a:cubicBezTo>
                  <a:cubicBezTo>
                    <a:pt x="46" y="37"/>
                    <a:pt x="47" y="37"/>
                    <a:pt x="47" y="37"/>
                  </a:cubicBezTo>
                  <a:cubicBezTo>
                    <a:pt x="47" y="37"/>
                    <a:pt x="48" y="37"/>
                    <a:pt x="48" y="37"/>
                  </a:cubicBezTo>
                  <a:cubicBezTo>
                    <a:pt x="48" y="36"/>
                    <a:pt x="49" y="36"/>
                    <a:pt x="50" y="36"/>
                  </a:cubicBezTo>
                  <a:cubicBezTo>
                    <a:pt x="50" y="36"/>
                    <a:pt x="50" y="36"/>
                    <a:pt x="50" y="36"/>
                  </a:cubicBezTo>
                  <a:cubicBezTo>
                    <a:pt x="51" y="36"/>
                    <a:pt x="51" y="35"/>
                    <a:pt x="52" y="35"/>
                  </a:cubicBezTo>
                  <a:cubicBezTo>
                    <a:pt x="52" y="35"/>
                    <a:pt x="52" y="35"/>
                    <a:pt x="53" y="35"/>
                  </a:cubicBezTo>
                  <a:cubicBezTo>
                    <a:pt x="53" y="35"/>
                    <a:pt x="54" y="35"/>
                    <a:pt x="55" y="35"/>
                  </a:cubicBezTo>
                  <a:cubicBezTo>
                    <a:pt x="55" y="35"/>
                    <a:pt x="55" y="35"/>
                    <a:pt x="55" y="35"/>
                  </a:cubicBezTo>
                  <a:cubicBezTo>
                    <a:pt x="55" y="35"/>
                    <a:pt x="55" y="35"/>
                    <a:pt x="55" y="35"/>
                  </a:cubicBezTo>
                  <a:cubicBezTo>
                    <a:pt x="55" y="35"/>
                    <a:pt x="56" y="35"/>
                    <a:pt x="56" y="35"/>
                  </a:cubicBezTo>
                  <a:cubicBezTo>
                    <a:pt x="56" y="35"/>
                    <a:pt x="56" y="35"/>
                    <a:pt x="57" y="35"/>
                  </a:cubicBezTo>
                  <a:cubicBezTo>
                    <a:pt x="57" y="35"/>
                    <a:pt x="57" y="35"/>
                    <a:pt x="58" y="35"/>
                  </a:cubicBezTo>
                  <a:cubicBezTo>
                    <a:pt x="58" y="35"/>
                    <a:pt x="58" y="35"/>
                    <a:pt x="59" y="35"/>
                  </a:cubicBezTo>
                  <a:cubicBezTo>
                    <a:pt x="59" y="36"/>
                    <a:pt x="59" y="36"/>
                    <a:pt x="60" y="36"/>
                  </a:cubicBezTo>
                  <a:cubicBezTo>
                    <a:pt x="60" y="36"/>
                    <a:pt x="60" y="36"/>
                    <a:pt x="60" y="36"/>
                  </a:cubicBezTo>
                  <a:cubicBezTo>
                    <a:pt x="61" y="36"/>
                    <a:pt x="61" y="36"/>
                    <a:pt x="62" y="37"/>
                  </a:cubicBezTo>
                  <a:cubicBezTo>
                    <a:pt x="71" y="41"/>
                    <a:pt x="75" y="51"/>
                    <a:pt x="71" y="6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400">
                <a:latin typeface="Calibri" panose="020F0502020204030204" charset="0"/>
                <a:sym typeface="宋体" panose="02010600030101010101" pitchFamily="2" charset="-122"/>
              </a:endParaRPr>
            </a:p>
          </p:txBody>
        </p:sp>
      </p:grpSp>
      <p:sp>
        <p:nvSpPr>
          <p:cNvPr id="15" name="Freeform 755"/>
          <p:cNvSpPr>
            <a:spLocks noChangeArrowheads="1"/>
          </p:cNvSpPr>
          <p:nvPr/>
        </p:nvSpPr>
        <p:spPr bwMode="auto">
          <a:xfrm>
            <a:off x="9971617" y="5475032"/>
            <a:ext cx="242761" cy="474552"/>
          </a:xfrm>
          <a:custGeom>
            <a:avLst/>
            <a:gdLst>
              <a:gd name="T0" fmla="*/ 101 w 101"/>
              <a:gd name="T1" fmla="*/ 50 h 197"/>
              <a:gd name="T2" fmla="*/ 50 w 101"/>
              <a:gd name="T3" fmla="*/ 0 h 197"/>
              <a:gd name="T4" fmla="*/ 0 w 101"/>
              <a:gd name="T5" fmla="*/ 50 h 197"/>
              <a:gd name="T6" fmla="*/ 14 w 101"/>
              <a:gd name="T7" fmla="*/ 63 h 197"/>
              <a:gd name="T8" fmla="*/ 28 w 101"/>
              <a:gd name="T9" fmla="*/ 50 h 197"/>
              <a:gd name="T10" fmla="*/ 50 w 101"/>
              <a:gd name="T11" fmla="*/ 27 h 197"/>
              <a:gd name="T12" fmla="*/ 73 w 101"/>
              <a:gd name="T13" fmla="*/ 50 h 197"/>
              <a:gd name="T14" fmla="*/ 50 w 101"/>
              <a:gd name="T15" fmla="*/ 78 h 197"/>
              <a:gd name="T16" fmla="*/ 49 w 101"/>
              <a:gd name="T17" fmla="*/ 78 h 197"/>
              <a:gd name="T18" fmla="*/ 0 w 101"/>
              <a:gd name="T19" fmla="*/ 121 h 197"/>
              <a:gd name="T20" fmla="*/ 0 w 101"/>
              <a:gd name="T21" fmla="*/ 183 h 197"/>
              <a:gd name="T22" fmla="*/ 14 w 101"/>
              <a:gd name="T23" fmla="*/ 197 h 197"/>
              <a:gd name="T24" fmla="*/ 87 w 101"/>
              <a:gd name="T25" fmla="*/ 197 h 197"/>
              <a:gd name="T26" fmla="*/ 101 w 101"/>
              <a:gd name="T27" fmla="*/ 183 h 197"/>
              <a:gd name="T28" fmla="*/ 101 w 101"/>
              <a:gd name="T29" fmla="*/ 130 h 197"/>
              <a:gd name="T30" fmla="*/ 101 w 101"/>
              <a:gd name="T31" fmla="*/ 57 h 197"/>
              <a:gd name="T32" fmla="*/ 101 w 101"/>
              <a:gd name="T33" fmla="*/ 50 h 1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1"/>
              <a:gd name="T52" fmla="*/ 0 h 197"/>
              <a:gd name="T53" fmla="*/ 101 w 101"/>
              <a:gd name="T54" fmla="*/ 197 h 19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1" h="197">
                <a:moveTo>
                  <a:pt x="101" y="50"/>
                </a:moveTo>
                <a:cubicBezTo>
                  <a:pt x="101" y="22"/>
                  <a:pt x="78" y="0"/>
                  <a:pt x="50" y="0"/>
                </a:cubicBezTo>
                <a:cubicBezTo>
                  <a:pt x="23" y="0"/>
                  <a:pt x="0" y="22"/>
                  <a:pt x="0" y="50"/>
                </a:cubicBezTo>
                <a:cubicBezTo>
                  <a:pt x="0" y="57"/>
                  <a:pt x="6" y="63"/>
                  <a:pt x="14" y="63"/>
                </a:cubicBezTo>
                <a:cubicBezTo>
                  <a:pt x="22" y="63"/>
                  <a:pt x="28" y="57"/>
                  <a:pt x="28" y="50"/>
                </a:cubicBezTo>
                <a:cubicBezTo>
                  <a:pt x="28" y="37"/>
                  <a:pt x="38" y="27"/>
                  <a:pt x="50" y="27"/>
                </a:cubicBezTo>
                <a:cubicBezTo>
                  <a:pt x="63" y="27"/>
                  <a:pt x="73" y="37"/>
                  <a:pt x="73" y="50"/>
                </a:cubicBezTo>
                <a:cubicBezTo>
                  <a:pt x="73" y="63"/>
                  <a:pt x="63" y="75"/>
                  <a:pt x="50" y="78"/>
                </a:cubicBezTo>
                <a:cubicBezTo>
                  <a:pt x="49" y="78"/>
                  <a:pt x="49" y="78"/>
                  <a:pt x="49" y="78"/>
                </a:cubicBezTo>
                <a:cubicBezTo>
                  <a:pt x="33" y="80"/>
                  <a:pt x="0" y="86"/>
                  <a:pt x="0" y="121"/>
                </a:cubicBezTo>
                <a:cubicBezTo>
                  <a:pt x="0" y="183"/>
                  <a:pt x="0" y="183"/>
                  <a:pt x="0" y="183"/>
                </a:cubicBezTo>
                <a:cubicBezTo>
                  <a:pt x="0" y="191"/>
                  <a:pt x="6" y="197"/>
                  <a:pt x="14" y="197"/>
                </a:cubicBezTo>
                <a:cubicBezTo>
                  <a:pt x="87" y="197"/>
                  <a:pt x="87" y="197"/>
                  <a:pt x="87" y="197"/>
                </a:cubicBezTo>
                <a:cubicBezTo>
                  <a:pt x="94" y="197"/>
                  <a:pt x="101" y="191"/>
                  <a:pt x="101" y="183"/>
                </a:cubicBezTo>
                <a:cubicBezTo>
                  <a:pt x="101" y="130"/>
                  <a:pt x="101" y="130"/>
                  <a:pt x="101" y="130"/>
                </a:cubicBezTo>
                <a:cubicBezTo>
                  <a:pt x="101" y="57"/>
                  <a:pt x="101" y="57"/>
                  <a:pt x="101" y="57"/>
                </a:cubicBezTo>
                <a:cubicBezTo>
                  <a:pt x="101" y="50"/>
                  <a:pt x="101" y="50"/>
                  <a:pt x="101" y="50"/>
                </a:cubicBezTo>
                <a:close/>
              </a:path>
            </a:pathLst>
          </a:custGeom>
          <a:solidFill>
            <a:srgbClr val="0070C0"/>
          </a:solidFill>
          <a:ln>
            <a:noFill/>
          </a:ln>
        </p:spPr>
        <p:txBody>
          <a:bodyPr lIns="91391" tIns="45696" rIns="91391" bIns="45696"/>
          <a:lstStyle/>
          <a:p>
            <a:endParaRPr lang="zh-CN" altLang="zh-CN" sz="2400">
              <a:latin typeface="Calibri" panose="020F0502020204030204" charset="0"/>
              <a:sym typeface="宋体" panose="02010600030101010101" pitchFamily="2" charset="-122"/>
            </a:endParaRPr>
          </a:p>
        </p:txBody>
      </p:sp>
      <p:grpSp>
        <p:nvGrpSpPr>
          <p:cNvPr id="16" name="Group 36"/>
          <p:cNvGrpSpPr/>
          <p:nvPr/>
        </p:nvGrpSpPr>
        <p:grpSpPr bwMode="auto">
          <a:xfrm>
            <a:off x="9855790" y="3247491"/>
            <a:ext cx="476003" cy="444397"/>
            <a:chOff x="0" y="0"/>
            <a:chExt cx="739775" cy="690562"/>
          </a:xfrm>
          <a:solidFill>
            <a:srgbClr val="0070C0"/>
          </a:solidFill>
        </p:grpSpPr>
        <p:sp>
          <p:nvSpPr>
            <p:cNvPr id="17" name="Freeform 876"/>
            <p:cNvSpPr>
              <a:spLocks noChangeArrowheads="1"/>
            </p:cNvSpPr>
            <p:nvPr/>
          </p:nvSpPr>
          <p:spPr bwMode="auto">
            <a:xfrm>
              <a:off x="608013" y="71437"/>
              <a:ext cx="115888" cy="101600"/>
            </a:xfrm>
            <a:custGeom>
              <a:avLst/>
              <a:gdLst>
                <a:gd name="T0" fmla="*/ 2 w 31"/>
                <a:gd name="T1" fmla="*/ 25 h 27"/>
                <a:gd name="T2" fmla="*/ 2 w 31"/>
                <a:gd name="T3" fmla="*/ 27 h 27"/>
                <a:gd name="T4" fmla="*/ 4 w 31"/>
                <a:gd name="T5" fmla="*/ 27 h 27"/>
                <a:gd name="T6" fmla="*/ 28 w 31"/>
                <a:gd name="T7" fmla="*/ 9 h 27"/>
                <a:gd name="T8" fmla="*/ 30 w 31"/>
                <a:gd name="T9" fmla="*/ 6 h 27"/>
                <a:gd name="T10" fmla="*/ 30 w 31"/>
                <a:gd name="T11" fmla="*/ 3 h 27"/>
                <a:gd name="T12" fmla="*/ 23 w 31"/>
                <a:gd name="T13" fmla="*/ 1 h 27"/>
                <a:gd name="T14" fmla="*/ 0 w 31"/>
                <a:gd name="T15" fmla="*/ 18 h 27"/>
                <a:gd name="T16" fmla="*/ 1 w 31"/>
                <a:gd name="T17" fmla="*/ 20 h 27"/>
                <a:gd name="T18" fmla="*/ 2 w 31"/>
                <a:gd name="T19" fmla="*/ 25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27"/>
                <a:gd name="T32" fmla="*/ 31 w 31"/>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27">
                  <a:moveTo>
                    <a:pt x="2" y="25"/>
                  </a:moveTo>
                  <a:cubicBezTo>
                    <a:pt x="2" y="26"/>
                    <a:pt x="2" y="26"/>
                    <a:pt x="2" y="27"/>
                  </a:cubicBezTo>
                  <a:cubicBezTo>
                    <a:pt x="3" y="27"/>
                    <a:pt x="3" y="27"/>
                    <a:pt x="4" y="27"/>
                  </a:cubicBezTo>
                  <a:cubicBezTo>
                    <a:pt x="28" y="9"/>
                    <a:pt x="28" y="9"/>
                    <a:pt x="28" y="9"/>
                  </a:cubicBezTo>
                  <a:cubicBezTo>
                    <a:pt x="29" y="9"/>
                    <a:pt x="30" y="7"/>
                    <a:pt x="30" y="6"/>
                  </a:cubicBezTo>
                  <a:cubicBezTo>
                    <a:pt x="31" y="5"/>
                    <a:pt x="30" y="4"/>
                    <a:pt x="30" y="3"/>
                  </a:cubicBezTo>
                  <a:cubicBezTo>
                    <a:pt x="28" y="0"/>
                    <a:pt x="25" y="0"/>
                    <a:pt x="23" y="1"/>
                  </a:cubicBezTo>
                  <a:cubicBezTo>
                    <a:pt x="0" y="18"/>
                    <a:pt x="0" y="18"/>
                    <a:pt x="0" y="18"/>
                  </a:cubicBezTo>
                  <a:cubicBezTo>
                    <a:pt x="0" y="18"/>
                    <a:pt x="0" y="19"/>
                    <a:pt x="1" y="20"/>
                  </a:cubicBezTo>
                  <a:cubicBezTo>
                    <a:pt x="1" y="22"/>
                    <a:pt x="1" y="23"/>
                    <a:pt x="2" y="25"/>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400">
                <a:latin typeface="Calibri" panose="020F0502020204030204" charset="0"/>
                <a:sym typeface="宋体" panose="02010600030101010101" pitchFamily="2" charset="-122"/>
              </a:endParaRPr>
            </a:p>
          </p:txBody>
        </p:sp>
        <p:sp>
          <p:nvSpPr>
            <p:cNvPr id="18" name="Freeform 877"/>
            <p:cNvSpPr>
              <a:spLocks noChangeArrowheads="1"/>
            </p:cNvSpPr>
            <p:nvPr/>
          </p:nvSpPr>
          <p:spPr bwMode="auto">
            <a:xfrm>
              <a:off x="612775" y="225425"/>
              <a:ext cx="127000" cy="55563"/>
            </a:xfrm>
            <a:custGeom>
              <a:avLst/>
              <a:gdLst>
                <a:gd name="T0" fmla="*/ 33 w 34"/>
                <a:gd name="T1" fmla="*/ 7 h 15"/>
                <a:gd name="T2" fmla="*/ 30 w 34"/>
                <a:gd name="T3" fmla="*/ 5 h 15"/>
                <a:gd name="T4" fmla="*/ 1 w 34"/>
                <a:gd name="T5" fmla="*/ 0 h 15"/>
                <a:gd name="T6" fmla="*/ 1 w 34"/>
                <a:gd name="T7" fmla="*/ 3 h 15"/>
                <a:gd name="T8" fmla="*/ 1 w 34"/>
                <a:gd name="T9" fmla="*/ 7 h 15"/>
                <a:gd name="T10" fmla="*/ 0 w 34"/>
                <a:gd name="T11" fmla="*/ 10 h 15"/>
                <a:gd name="T12" fmla="*/ 28 w 34"/>
                <a:gd name="T13" fmla="*/ 15 h 15"/>
                <a:gd name="T14" fmla="*/ 29 w 34"/>
                <a:gd name="T15" fmla="*/ 15 h 15"/>
                <a:gd name="T16" fmla="*/ 34 w 34"/>
                <a:gd name="T17" fmla="*/ 11 h 15"/>
                <a:gd name="T18" fmla="*/ 33 w 34"/>
                <a:gd name="T19" fmla="*/ 7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
                <a:gd name="T31" fmla="*/ 0 h 15"/>
                <a:gd name="T32" fmla="*/ 34 w 34"/>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 h="15">
                  <a:moveTo>
                    <a:pt x="33" y="7"/>
                  </a:moveTo>
                  <a:cubicBezTo>
                    <a:pt x="32" y="6"/>
                    <a:pt x="31" y="5"/>
                    <a:pt x="30" y="5"/>
                  </a:cubicBezTo>
                  <a:cubicBezTo>
                    <a:pt x="1" y="0"/>
                    <a:pt x="1" y="0"/>
                    <a:pt x="1" y="0"/>
                  </a:cubicBezTo>
                  <a:cubicBezTo>
                    <a:pt x="1" y="1"/>
                    <a:pt x="1" y="2"/>
                    <a:pt x="1" y="3"/>
                  </a:cubicBezTo>
                  <a:cubicBezTo>
                    <a:pt x="1" y="4"/>
                    <a:pt x="1" y="6"/>
                    <a:pt x="1" y="7"/>
                  </a:cubicBezTo>
                  <a:cubicBezTo>
                    <a:pt x="1" y="8"/>
                    <a:pt x="0" y="9"/>
                    <a:pt x="0" y="10"/>
                  </a:cubicBezTo>
                  <a:cubicBezTo>
                    <a:pt x="28" y="15"/>
                    <a:pt x="28" y="15"/>
                    <a:pt x="28" y="15"/>
                  </a:cubicBezTo>
                  <a:cubicBezTo>
                    <a:pt x="28" y="15"/>
                    <a:pt x="28" y="15"/>
                    <a:pt x="29" y="15"/>
                  </a:cubicBezTo>
                  <a:cubicBezTo>
                    <a:pt x="31" y="15"/>
                    <a:pt x="33" y="13"/>
                    <a:pt x="34" y="11"/>
                  </a:cubicBezTo>
                  <a:cubicBezTo>
                    <a:pt x="34" y="10"/>
                    <a:pt x="33" y="8"/>
                    <a:pt x="33" y="7"/>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400">
                <a:latin typeface="Calibri" panose="020F0502020204030204" charset="0"/>
                <a:sym typeface="宋体" panose="02010600030101010101" pitchFamily="2" charset="-122"/>
              </a:endParaRPr>
            </a:p>
          </p:txBody>
        </p:sp>
        <p:sp>
          <p:nvSpPr>
            <p:cNvPr id="19" name="Freeform 878"/>
            <p:cNvSpPr>
              <a:spLocks noChangeArrowheads="1"/>
            </p:cNvSpPr>
            <p:nvPr/>
          </p:nvSpPr>
          <p:spPr bwMode="auto">
            <a:xfrm>
              <a:off x="585788" y="304800"/>
              <a:ext cx="93663" cy="127000"/>
            </a:xfrm>
            <a:custGeom>
              <a:avLst/>
              <a:gdLst>
                <a:gd name="T0" fmla="*/ 6 w 25"/>
                <a:gd name="T1" fmla="*/ 2 h 34"/>
                <a:gd name="T2" fmla="*/ 4 w 25"/>
                <a:gd name="T3" fmla="*/ 0 h 34"/>
                <a:gd name="T4" fmla="*/ 3 w 25"/>
                <a:gd name="T5" fmla="*/ 3 h 34"/>
                <a:gd name="T6" fmla="*/ 1 w 25"/>
                <a:gd name="T7" fmla="*/ 7 h 34"/>
                <a:gd name="T8" fmla="*/ 0 w 25"/>
                <a:gd name="T9" fmla="*/ 10 h 34"/>
                <a:gd name="T10" fmla="*/ 16 w 25"/>
                <a:gd name="T11" fmla="*/ 32 h 34"/>
                <a:gd name="T12" fmla="*/ 19 w 25"/>
                <a:gd name="T13" fmla="*/ 34 h 34"/>
                <a:gd name="T14" fmla="*/ 20 w 25"/>
                <a:gd name="T15" fmla="*/ 34 h 34"/>
                <a:gd name="T16" fmla="*/ 22 w 25"/>
                <a:gd name="T17" fmla="*/ 33 h 34"/>
                <a:gd name="T18" fmla="*/ 24 w 25"/>
                <a:gd name="T19" fmla="*/ 30 h 34"/>
                <a:gd name="T20" fmla="*/ 24 w 25"/>
                <a:gd name="T21" fmla="*/ 27 h 34"/>
                <a:gd name="T22" fmla="*/ 6 w 25"/>
                <a:gd name="T23" fmla="*/ 2 h 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
                <a:gd name="T37" fmla="*/ 0 h 34"/>
                <a:gd name="T38" fmla="*/ 25 w 25"/>
                <a:gd name="T39" fmla="*/ 34 h 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 h="34">
                  <a:moveTo>
                    <a:pt x="6" y="2"/>
                  </a:moveTo>
                  <a:cubicBezTo>
                    <a:pt x="6" y="1"/>
                    <a:pt x="5" y="1"/>
                    <a:pt x="4" y="0"/>
                  </a:cubicBezTo>
                  <a:cubicBezTo>
                    <a:pt x="4" y="1"/>
                    <a:pt x="3" y="2"/>
                    <a:pt x="3" y="3"/>
                  </a:cubicBezTo>
                  <a:cubicBezTo>
                    <a:pt x="3" y="4"/>
                    <a:pt x="2" y="6"/>
                    <a:pt x="1" y="7"/>
                  </a:cubicBezTo>
                  <a:cubicBezTo>
                    <a:pt x="1" y="8"/>
                    <a:pt x="0" y="9"/>
                    <a:pt x="0" y="10"/>
                  </a:cubicBezTo>
                  <a:cubicBezTo>
                    <a:pt x="16" y="32"/>
                    <a:pt x="16" y="32"/>
                    <a:pt x="16" y="32"/>
                  </a:cubicBezTo>
                  <a:cubicBezTo>
                    <a:pt x="16" y="33"/>
                    <a:pt x="18" y="34"/>
                    <a:pt x="19" y="34"/>
                  </a:cubicBezTo>
                  <a:cubicBezTo>
                    <a:pt x="19" y="34"/>
                    <a:pt x="19" y="34"/>
                    <a:pt x="20" y="34"/>
                  </a:cubicBezTo>
                  <a:cubicBezTo>
                    <a:pt x="21" y="34"/>
                    <a:pt x="22" y="34"/>
                    <a:pt x="22" y="33"/>
                  </a:cubicBezTo>
                  <a:cubicBezTo>
                    <a:pt x="24" y="33"/>
                    <a:pt x="24" y="32"/>
                    <a:pt x="24" y="30"/>
                  </a:cubicBezTo>
                  <a:cubicBezTo>
                    <a:pt x="25" y="29"/>
                    <a:pt x="24" y="28"/>
                    <a:pt x="24" y="27"/>
                  </a:cubicBezTo>
                  <a:lnTo>
                    <a:pt x="6" y="2"/>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400">
                <a:latin typeface="Calibri" panose="020F0502020204030204" charset="0"/>
                <a:sym typeface="宋体" panose="02010600030101010101" pitchFamily="2" charset="-122"/>
              </a:endParaRPr>
            </a:p>
          </p:txBody>
        </p:sp>
        <p:sp>
          <p:nvSpPr>
            <p:cNvPr id="20" name="Freeform 879"/>
            <p:cNvSpPr>
              <a:spLocks noChangeArrowheads="1"/>
            </p:cNvSpPr>
            <p:nvPr/>
          </p:nvSpPr>
          <p:spPr bwMode="auto">
            <a:xfrm>
              <a:off x="15875" y="71437"/>
              <a:ext cx="112713" cy="101600"/>
            </a:xfrm>
            <a:custGeom>
              <a:avLst/>
              <a:gdLst>
                <a:gd name="T0" fmla="*/ 2 w 30"/>
                <a:gd name="T1" fmla="*/ 9 h 27"/>
                <a:gd name="T2" fmla="*/ 27 w 30"/>
                <a:gd name="T3" fmla="*/ 27 h 27"/>
                <a:gd name="T4" fmla="*/ 28 w 30"/>
                <a:gd name="T5" fmla="*/ 27 h 27"/>
                <a:gd name="T6" fmla="*/ 28 w 30"/>
                <a:gd name="T7" fmla="*/ 24 h 27"/>
                <a:gd name="T8" fmla="*/ 29 w 30"/>
                <a:gd name="T9" fmla="*/ 20 h 27"/>
                <a:gd name="T10" fmla="*/ 30 w 30"/>
                <a:gd name="T11" fmla="*/ 17 h 27"/>
                <a:gd name="T12" fmla="*/ 8 w 30"/>
                <a:gd name="T13" fmla="*/ 1 h 27"/>
                <a:gd name="T14" fmla="*/ 1 w 30"/>
                <a:gd name="T15" fmla="*/ 3 h 27"/>
                <a:gd name="T16" fmla="*/ 0 w 30"/>
                <a:gd name="T17" fmla="*/ 6 h 27"/>
                <a:gd name="T18" fmla="*/ 2 w 30"/>
                <a:gd name="T19" fmla="*/ 9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27"/>
                <a:gd name="T32" fmla="*/ 30 w 30"/>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27">
                  <a:moveTo>
                    <a:pt x="2" y="9"/>
                  </a:moveTo>
                  <a:cubicBezTo>
                    <a:pt x="27" y="27"/>
                    <a:pt x="27" y="27"/>
                    <a:pt x="27" y="27"/>
                  </a:cubicBezTo>
                  <a:cubicBezTo>
                    <a:pt x="27" y="27"/>
                    <a:pt x="27" y="27"/>
                    <a:pt x="28" y="27"/>
                  </a:cubicBezTo>
                  <a:cubicBezTo>
                    <a:pt x="28" y="26"/>
                    <a:pt x="28" y="25"/>
                    <a:pt x="28" y="24"/>
                  </a:cubicBezTo>
                  <a:cubicBezTo>
                    <a:pt x="28" y="23"/>
                    <a:pt x="29" y="21"/>
                    <a:pt x="29" y="20"/>
                  </a:cubicBezTo>
                  <a:cubicBezTo>
                    <a:pt x="29" y="19"/>
                    <a:pt x="30" y="18"/>
                    <a:pt x="30" y="17"/>
                  </a:cubicBezTo>
                  <a:cubicBezTo>
                    <a:pt x="8" y="1"/>
                    <a:pt x="8" y="1"/>
                    <a:pt x="8" y="1"/>
                  </a:cubicBezTo>
                  <a:cubicBezTo>
                    <a:pt x="5" y="0"/>
                    <a:pt x="2" y="0"/>
                    <a:pt x="1" y="3"/>
                  </a:cubicBezTo>
                  <a:cubicBezTo>
                    <a:pt x="0" y="4"/>
                    <a:pt x="0" y="5"/>
                    <a:pt x="0" y="6"/>
                  </a:cubicBezTo>
                  <a:cubicBezTo>
                    <a:pt x="0" y="7"/>
                    <a:pt x="1" y="9"/>
                    <a:pt x="2" y="9"/>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400">
                <a:latin typeface="Calibri" panose="020F0502020204030204" charset="0"/>
                <a:sym typeface="宋体" panose="02010600030101010101" pitchFamily="2" charset="-122"/>
              </a:endParaRPr>
            </a:p>
          </p:txBody>
        </p:sp>
        <p:sp>
          <p:nvSpPr>
            <p:cNvPr id="21" name="Freeform 880"/>
            <p:cNvSpPr>
              <a:spLocks noChangeArrowheads="1"/>
            </p:cNvSpPr>
            <p:nvPr/>
          </p:nvSpPr>
          <p:spPr bwMode="auto">
            <a:xfrm>
              <a:off x="0" y="225425"/>
              <a:ext cx="120650" cy="55563"/>
            </a:xfrm>
            <a:custGeom>
              <a:avLst/>
              <a:gdLst>
                <a:gd name="T0" fmla="*/ 32 w 32"/>
                <a:gd name="T1" fmla="*/ 7 h 15"/>
                <a:gd name="T2" fmla="*/ 31 w 32"/>
                <a:gd name="T3" fmla="*/ 3 h 15"/>
                <a:gd name="T4" fmla="*/ 31 w 32"/>
                <a:gd name="T5" fmla="*/ 0 h 15"/>
                <a:gd name="T6" fmla="*/ 4 w 32"/>
                <a:gd name="T7" fmla="*/ 5 h 15"/>
                <a:gd name="T8" fmla="*/ 1 w 32"/>
                <a:gd name="T9" fmla="*/ 7 h 15"/>
                <a:gd name="T10" fmla="*/ 0 w 32"/>
                <a:gd name="T11" fmla="*/ 11 h 15"/>
                <a:gd name="T12" fmla="*/ 5 w 32"/>
                <a:gd name="T13" fmla="*/ 15 h 15"/>
                <a:gd name="T14" fmla="*/ 5 w 32"/>
                <a:gd name="T15" fmla="*/ 15 h 15"/>
                <a:gd name="T16" fmla="*/ 32 w 32"/>
                <a:gd name="T17" fmla="*/ 10 h 15"/>
                <a:gd name="T18" fmla="*/ 32 w 32"/>
                <a:gd name="T19" fmla="*/ 7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15"/>
                <a:gd name="T32" fmla="*/ 32 w 32"/>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15">
                  <a:moveTo>
                    <a:pt x="32" y="7"/>
                  </a:moveTo>
                  <a:cubicBezTo>
                    <a:pt x="32" y="6"/>
                    <a:pt x="31" y="5"/>
                    <a:pt x="31" y="3"/>
                  </a:cubicBezTo>
                  <a:cubicBezTo>
                    <a:pt x="31" y="2"/>
                    <a:pt x="31" y="1"/>
                    <a:pt x="31" y="0"/>
                  </a:cubicBezTo>
                  <a:cubicBezTo>
                    <a:pt x="4" y="5"/>
                    <a:pt x="4" y="5"/>
                    <a:pt x="4" y="5"/>
                  </a:cubicBezTo>
                  <a:cubicBezTo>
                    <a:pt x="3" y="5"/>
                    <a:pt x="1" y="6"/>
                    <a:pt x="1" y="7"/>
                  </a:cubicBezTo>
                  <a:cubicBezTo>
                    <a:pt x="0" y="8"/>
                    <a:pt x="0" y="10"/>
                    <a:pt x="0" y="11"/>
                  </a:cubicBezTo>
                  <a:cubicBezTo>
                    <a:pt x="0" y="13"/>
                    <a:pt x="2" y="15"/>
                    <a:pt x="5" y="15"/>
                  </a:cubicBezTo>
                  <a:cubicBezTo>
                    <a:pt x="5" y="15"/>
                    <a:pt x="5" y="15"/>
                    <a:pt x="5" y="15"/>
                  </a:cubicBezTo>
                  <a:cubicBezTo>
                    <a:pt x="32" y="10"/>
                    <a:pt x="32" y="10"/>
                    <a:pt x="32" y="10"/>
                  </a:cubicBezTo>
                  <a:cubicBezTo>
                    <a:pt x="32" y="9"/>
                    <a:pt x="32" y="8"/>
                    <a:pt x="32" y="7"/>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400">
                <a:latin typeface="Calibri" panose="020F0502020204030204" charset="0"/>
                <a:sym typeface="宋体" panose="02010600030101010101" pitchFamily="2" charset="-122"/>
              </a:endParaRPr>
            </a:p>
          </p:txBody>
        </p:sp>
        <p:sp>
          <p:nvSpPr>
            <p:cNvPr id="22" name="Freeform 881"/>
            <p:cNvSpPr>
              <a:spLocks noChangeArrowheads="1"/>
            </p:cNvSpPr>
            <p:nvPr/>
          </p:nvSpPr>
          <p:spPr bwMode="auto">
            <a:xfrm>
              <a:off x="60325" y="307975"/>
              <a:ext cx="90488" cy="123825"/>
            </a:xfrm>
            <a:custGeom>
              <a:avLst/>
              <a:gdLst>
                <a:gd name="T0" fmla="*/ 21 w 24"/>
                <a:gd name="T1" fmla="*/ 2 h 33"/>
                <a:gd name="T2" fmla="*/ 20 w 24"/>
                <a:gd name="T3" fmla="*/ 0 h 33"/>
                <a:gd name="T4" fmla="*/ 18 w 24"/>
                <a:gd name="T5" fmla="*/ 1 h 33"/>
                <a:gd name="T6" fmla="*/ 1 w 24"/>
                <a:gd name="T7" fmla="*/ 26 h 33"/>
                <a:gd name="T8" fmla="*/ 0 w 24"/>
                <a:gd name="T9" fmla="*/ 29 h 33"/>
                <a:gd name="T10" fmla="*/ 2 w 24"/>
                <a:gd name="T11" fmla="*/ 32 h 33"/>
                <a:gd name="T12" fmla="*/ 5 w 24"/>
                <a:gd name="T13" fmla="*/ 33 h 33"/>
                <a:gd name="T14" fmla="*/ 6 w 24"/>
                <a:gd name="T15" fmla="*/ 33 h 33"/>
                <a:gd name="T16" fmla="*/ 9 w 24"/>
                <a:gd name="T17" fmla="*/ 31 h 33"/>
                <a:gd name="T18" fmla="*/ 24 w 24"/>
                <a:gd name="T19" fmla="*/ 10 h 33"/>
                <a:gd name="T20" fmla="*/ 23 w 24"/>
                <a:gd name="T21" fmla="*/ 7 h 33"/>
                <a:gd name="T22" fmla="*/ 21 w 24"/>
                <a:gd name="T23" fmla="*/ 2 h 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
                <a:gd name="T37" fmla="*/ 0 h 33"/>
                <a:gd name="T38" fmla="*/ 24 w 24"/>
                <a:gd name="T39" fmla="*/ 33 h 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 h="33">
                  <a:moveTo>
                    <a:pt x="21" y="2"/>
                  </a:moveTo>
                  <a:cubicBezTo>
                    <a:pt x="20" y="1"/>
                    <a:pt x="20" y="1"/>
                    <a:pt x="20" y="0"/>
                  </a:cubicBezTo>
                  <a:cubicBezTo>
                    <a:pt x="19" y="0"/>
                    <a:pt x="18" y="0"/>
                    <a:pt x="18" y="1"/>
                  </a:cubicBezTo>
                  <a:cubicBezTo>
                    <a:pt x="1" y="26"/>
                    <a:pt x="1" y="26"/>
                    <a:pt x="1" y="26"/>
                  </a:cubicBezTo>
                  <a:cubicBezTo>
                    <a:pt x="0" y="27"/>
                    <a:pt x="0" y="28"/>
                    <a:pt x="0" y="29"/>
                  </a:cubicBezTo>
                  <a:cubicBezTo>
                    <a:pt x="0" y="31"/>
                    <a:pt x="1" y="32"/>
                    <a:pt x="2" y="32"/>
                  </a:cubicBezTo>
                  <a:cubicBezTo>
                    <a:pt x="3" y="33"/>
                    <a:pt x="4" y="33"/>
                    <a:pt x="5" y="33"/>
                  </a:cubicBezTo>
                  <a:cubicBezTo>
                    <a:pt x="5" y="33"/>
                    <a:pt x="5" y="33"/>
                    <a:pt x="6" y="33"/>
                  </a:cubicBezTo>
                  <a:cubicBezTo>
                    <a:pt x="7" y="33"/>
                    <a:pt x="8" y="32"/>
                    <a:pt x="9" y="31"/>
                  </a:cubicBezTo>
                  <a:cubicBezTo>
                    <a:pt x="24" y="10"/>
                    <a:pt x="24" y="10"/>
                    <a:pt x="24" y="10"/>
                  </a:cubicBezTo>
                  <a:cubicBezTo>
                    <a:pt x="23" y="9"/>
                    <a:pt x="23" y="8"/>
                    <a:pt x="23" y="7"/>
                  </a:cubicBezTo>
                  <a:cubicBezTo>
                    <a:pt x="22" y="5"/>
                    <a:pt x="21" y="4"/>
                    <a:pt x="21" y="2"/>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400">
                <a:latin typeface="Calibri" panose="020F0502020204030204" charset="0"/>
                <a:sym typeface="宋体" panose="02010600030101010101" pitchFamily="2" charset="-122"/>
              </a:endParaRPr>
            </a:p>
          </p:txBody>
        </p:sp>
        <p:sp>
          <p:nvSpPr>
            <p:cNvPr id="23" name="Freeform 882"/>
            <p:cNvSpPr>
              <a:spLocks noEditPoints="1" noChangeArrowheads="1"/>
            </p:cNvSpPr>
            <p:nvPr/>
          </p:nvSpPr>
          <p:spPr bwMode="auto">
            <a:xfrm>
              <a:off x="158750" y="0"/>
              <a:ext cx="419100" cy="506413"/>
            </a:xfrm>
            <a:custGeom>
              <a:avLst/>
              <a:gdLst>
                <a:gd name="T0" fmla="*/ 56 w 112"/>
                <a:gd name="T1" fmla="*/ 0 h 135"/>
                <a:gd name="T2" fmla="*/ 0 w 112"/>
                <a:gd name="T3" fmla="*/ 56 h 135"/>
                <a:gd name="T4" fmla="*/ 17 w 112"/>
                <a:gd name="T5" fmla="*/ 101 h 135"/>
                <a:gd name="T6" fmla="*/ 18 w 112"/>
                <a:gd name="T7" fmla="*/ 101 h 135"/>
                <a:gd name="T8" fmla="*/ 30 w 112"/>
                <a:gd name="T9" fmla="*/ 128 h 135"/>
                <a:gd name="T10" fmla="*/ 37 w 112"/>
                <a:gd name="T11" fmla="*/ 135 h 135"/>
                <a:gd name="T12" fmla="*/ 74 w 112"/>
                <a:gd name="T13" fmla="*/ 135 h 135"/>
                <a:gd name="T14" fmla="*/ 74 w 112"/>
                <a:gd name="T15" fmla="*/ 135 h 135"/>
                <a:gd name="T16" fmla="*/ 77 w 112"/>
                <a:gd name="T17" fmla="*/ 134 h 135"/>
                <a:gd name="T18" fmla="*/ 81 w 112"/>
                <a:gd name="T19" fmla="*/ 128 h 135"/>
                <a:gd name="T20" fmla="*/ 94 w 112"/>
                <a:gd name="T21" fmla="*/ 101 h 135"/>
                <a:gd name="T22" fmla="*/ 95 w 112"/>
                <a:gd name="T23" fmla="*/ 100 h 135"/>
                <a:gd name="T24" fmla="*/ 112 w 112"/>
                <a:gd name="T25" fmla="*/ 56 h 135"/>
                <a:gd name="T26" fmla="*/ 56 w 112"/>
                <a:gd name="T27" fmla="*/ 0 h 135"/>
                <a:gd name="T28" fmla="*/ 83 w 112"/>
                <a:gd name="T29" fmla="*/ 93 h 135"/>
                <a:gd name="T30" fmla="*/ 82 w 112"/>
                <a:gd name="T31" fmla="*/ 94 h 135"/>
                <a:gd name="T32" fmla="*/ 68 w 112"/>
                <a:gd name="T33" fmla="*/ 121 h 135"/>
                <a:gd name="T34" fmla="*/ 43 w 112"/>
                <a:gd name="T35" fmla="*/ 121 h 135"/>
                <a:gd name="T36" fmla="*/ 29 w 112"/>
                <a:gd name="T37" fmla="*/ 93 h 135"/>
                <a:gd name="T38" fmla="*/ 28 w 112"/>
                <a:gd name="T39" fmla="*/ 93 h 135"/>
                <a:gd name="T40" fmla="*/ 14 w 112"/>
                <a:gd name="T41" fmla="*/ 56 h 135"/>
                <a:gd name="T42" fmla="*/ 56 w 112"/>
                <a:gd name="T43" fmla="*/ 14 h 135"/>
                <a:gd name="T44" fmla="*/ 98 w 112"/>
                <a:gd name="T45" fmla="*/ 56 h 135"/>
                <a:gd name="T46" fmla="*/ 83 w 112"/>
                <a:gd name="T47" fmla="*/ 93 h 1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2"/>
                <a:gd name="T73" fmla="*/ 0 h 135"/>
                <a:gd name="T74" fmla="*/ 112 w 112"/>
                <a:gd name="T75" fmla="*/ 135 h 13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2" h="135">
                  <a:moveTo>
                    <a:pt x="56" y="0"/>
                  </a:moveTo>
                  <a:cubicBezTo>
                    <a:pt x="25" y="0"/>
                    <a:pt x="0" y="25"/>
                    <a:pt x="0" y="56"/>
                  </a:cubicBezTo>
                  <a:cubicBezTo>
                    <a:pt x="0" y="71"/>
                    <a:pt x="6" y="88"/>
                    <a:pt x="17" y="101"/>
                  </a:cubicBezTo>
                  <a:cubicBezTo>
                    <a:pt x="17" y="101"/>
                    <a:pt x="17" y="101"/>
                    <a:pt x="18" y="101"/>
                  </a:cubicBezTo>
                  <a:cubicBezTo>
                    <a:pt x="21" y="106"/>
                    <a:pt x="30" y="119"/>
                    <a:pt x="30" y="128"/>
                  </a:cubicBezTo>
                  <a:cubicBezTo>
                    <a:pt x="30" y="132"/>
                    <a:pt x="33" y="135"/>
                    <a:pt x="37" y="135"/>
                  </a:cubicBezTo>
                  <a:cubicBezTo>
                    <a:pt x="74" y="135"/>
                    <a:pt x="74" y="135"/>
                    <a:pt x="74" y="135"/>
                  </a:cubicBezTo>
                  <a:cubicBezTo>
                    <a:pt x="74" y="135"/>
                    <a:pt x="74" y="135"/>
                    <a:pt x="74" y="135"/>
                  </a:cubicBezTo>
                  <a:cubicBezTo>
                    <a:pt x="75" y="135"/>
                    <a:pt x="76" y="135"/>
                    <a:pt x="77" y="134"/>
                  </a:cubicBezTo>
                  <a:cubicBezTo>
                    <a:pt x="80" y="133"/>
                    <a:pt x="81" y="131"/>
                    <a:pt x="81" y="128"/>
                  </a:cubicBezTo>
                  <a:cubicBezTo>
                    <a:pt x="81" y="120"/>
                    <a:pt x="89" y="108"/>
                    <a:pt x="94" y="101"/>
                  </a:cubicBezTo>
                  <a:cubicBezTo>
                    <a:pt x="94" y="101"/>
                    <a:pt x="95" y="101"/>
                    <a:pt x="95" y="100"/>
                  </a:cubicBezTo>
                  <a:cubicBezTo>
                    <a:pt x="105" y="87"/>
                    <a:pt x="112" y="71"/>
                    <a:pt x="112" y="56"/>
                  </a:cubicBezTo>
                  <a:cubicBezTo>
                    <a:pt x="112" y="25"/>
                    <a:pt x="87" y="0"/>
                    <a:pt x="56" y="0"/>
                  </a:cubicBezTo>
                  <a:close/>
                  <a:moveTo>
                    <a:pt x="83" y="93"/>
                  </a:moveTo>
                  <a:cubicBezTo>
                    <a:pt x="83" y="93"/>
                    <a:pt x="83" y="94"/>
                    <a:pt x="82" y="94"/>
                  </a:cubicBezTo>
                  <a:cubicBezTo>
                    <a:pt x="79" y="98"/>
                    <a:pt x="71" y="110"/>
                    <a:pt x="68" y="121"/>
                  </a:cubicBezTo>
                  <a:cubicBezTo>
                    <a:pt x="43" y="121"/>
                    <a:pt x="43" y="121"/>
                    <a:pt x="43" y="121"/>
                  </a:cubicBezTo>
                  <a:cubicBezTo>
                    <a:pt x="40" y="109"/>
                    <a:pt x="31" y="97"/>
                    <a:pt x="29" y="93"/>
                  </a:cubicBezTo>
                  <a:cubicBezTo>
                    <a:pt x="29" y="93"/>
                    <a:pt x="28" y="93"/>
                    <a:pt x="28" y="93"/>
                  </a:cubicBezTo>
                  <a:cubicBezTo>
                    <a:pt x="19" y="82"/>
                    <a:pt x="14" y="68"/>
                    <a:pt x="14" y="56"/>
                  </a:cubicBezTo>
                  <a:cubicBezTo>
                    <a:pt x="14" y="33"/>
                    <a:pt x="32" y="14"/>
                    <a:pt x="56" y="14"/>
                  </a:cubicBezTo>
                  <a:cubicBezTo>
                    <a:pt x="79" y="14"/>
                    <a:pt x="98" y="33"/>
                    <a:pt x="98" y="56"/>
                  </a:cubicBezTo>
                  <a:cubicBezTo>
                    <a:pt x="98" y="68"/>
                    <a:pt x="92" y="82"/>
                    <a:pt x="83" y="93"/>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400">
                <a:latin typeface="Calibri" panose="020F0502020204030204" charset="0"/>
                <a:sym typeface="宋体" panose="02010600030101010101" pitchFamily="2" charset="-122"/>
              </a:endParaRPr>
            </a:p>
          </p:txBody>
        </p:sp>
        <p:sp>
          <p:nvSpPr>
            <p:cNvPr id="24" name="Freeform 883"/>
            <p:cNvSpPr>
              <a:spLocks noChangeArrowheads="1"/>
            </p:cNvSpPr>
            <p:nvPr/>
          </p:nvSpPr>
          <p:spPr bwMode="auto">
            <a:xfrm>
              <a:off x="288925" y="547687"/>
              <a:ext cx="158750" cy="142875"/>
            </a:xfrm>
            <a:custGeom>
              <a:avLst/>
              <a:gdLst>
                <a:gd name="T0" fmla="*/ 36 w 42"/>
                <a:gd name="T1" fmla="*/ 0 h 38"/>
                <a:gd name="T2" fmla="*/ 5 w 42"/>
                <a:gd name="T3" fmla="*/ 0 h 38"/>
                <a:gd name="T4" fmla="*/ 0 w 42"/>
                <a:gd name="T5" fmla="*/ 6 h 38"/>
                <a:gd name="T6" fmla="*/ 0 w 42"/>
                <a:gd name="T7" fmla="*/ 27 h 38"/>
                <a:gd name="T8" fmla="*/ 5 w 42"/>
                <a:gd name="T9" fmla="*/ 33 h 38"/>
                <a:gd name="T10" fmla="*/ 10 w 42"/>
                <a:gd name="T11" fmla="*/ 33 h 38"/>
                <a:gd name="T12" fmla="*/ 13 w 42"/>
                <a:gd name="T13" fmla="*/ 36 h 38"/>
                <a:gd name="T14" fmla="*/ 17 w 42"/>
                <a:gd name="T15" fmla="*/ 38 h 38"/>
                <a:gd name="T16" fmla="*/ 24 w 42"/>
                <a:gd name="T17" fmla="*/ 38 h 38"/>
                <a:gd name="T18" fmla="*/ 28 w 42"/>
                <a:gd name="T19" fmla="*/ 36 h 38"/>
                <a:gd name="T20" fmla="*/ 31 w 42"/>
                <a:gd name="T21" fmla="*/ 33 h 38"/>
                <a:gd name="T22" fmla="*/ 36 w 42"/>
                <a:gd name="T23" fmla="*/ 33 h 38"/>
                <a:gd name="T24" fmla="*/ 42 w 42"/>
                <a:gd name="T25" fmla="*/ 27 h 38"/>
                <a:gd name="T26" fmla="*/ 42 w 42"/>
                <a:gd name="T27" fmla="*/ 6 h 38"/>
                <a:gd name="T28" fmla="*/ 36 w 42"/>
                <a:gd name="T29" fmla="*/ 0 h 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2"/>
                <a:gd name="T46" fmla="*/ 0 h 38"/>
                <a:gd name="T47" fmla="*/ 42 w 42"/>
                <a:gd name="T48" fmla="*/ 38 h 3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2" h="38">
                  <a:moveTo>
                    <a:pt x="36" y="0"/>
                  </a:moveTo>
                  <a:cubicBezTo>
                    <a:pt x="5" y="0"/>
                    <a:pt x="5" y="0"/>
                    <a:pt x="5" y="0"/>
                  </a:cubicBezTo>
                  <a:cubicBezTo>
                    <a:pt x="2" y="0"/>
                    <a:pt x="0" y="3"/>
                    <a:pt x="0" y="6"/>
                  </a:cubicBezTo>
                  <a:cubicBezTo>
                    <a:pt x="0" y="27"/>
                    <a:pt x="0" y="27"/>
                    <a:pt x="0" y="27"/>
                  </a:cubicBezTo>
                  <a:cubicBezTo>
                    <a:pt x="0" y="30"/>
                    <a:pt x="2" y="33"/>
                    <a:pt x="5" y="33"/>
                  </a:cubicBezTo>
                  <a:cubicBezTo>
                    <a:pt x="10" y="33"/>
                    <a:pt x="10" y="33"/>
                    <a:pt x="10" y="33"/>
                  </a:cubicBezTo>
                  <a:cubicBezTo>
                    <a:pt x="13" y="36"/>
                    <a:pt x="13" y="36"/>
                    <a:pt x="13" y="36"/>
                  </a:cubicBezTo>
                  <a:cubicBezTo>
                    <a:pt x="14" y="37"/>
                    <a:pt x="16" y="38"/>
                    <a:pt x="17" y="38"/>
                  </a:cubicBezTo>
                  <a:cubicBezTo>
                    <a:pt x="24" y="38"/>
                    <a:pt x="24" y="38"/>
                    <a:pt x="24" y="38"/>
                  </a:cubicBezTo>
                  <a:cubicBezTo>
                    <a:pt x="26" y="38"/>
                    <a:pt x="27" y="37"/>
                    <a:pt x="28" y="36"/>
                  </a:cubicBezTo>
                  <a:cubicBezTo>
                    <a:pt x="31" y="33"/>
                    <a:pt x="31" y="33"/>
                    <a:pt x="31" y="33"/>
                  </a:cubicBezTo>
                  <a:cubicBezTo>
                    <a:pt x="36" y="33"/>
                    <a:pt x="36" y="33"/>
                    <a:pt x="36" y="33"/>
                  </a:cubicBezTo>
                  <a:cubicBezTo>
                    <a:pt x="39" y="33"/>
                    <a:pt x="42" y="30"/>
                    <a:pt x="42" y="27"/>
                  </a:cubicBezTo>
                  <a:cubicBezTo>
                    <a:pt x="42" y="6"/>
                    <a:pt x="42" y="6"/>
                    <a:pt x="42" y="6"/>
                  </a:cubicBezTo>
                  <a:cubicBezTo>
                    <a:pt x="42" y="3"/>
                    <a:pt x="39" y="0"/>
                    <a:pt x="36" y="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400">
                <a:latin typeface="Calibri" panose="020F0502020204030204" charset="0"/>
                <a:sym typeface="宋体" panose="02010600030101010101" pitchFamily="2" charset="-122"/>
              </a:endParaRPr>
            </a:p>
          </p:txBody>
        </p:sp>
      </p:grpSp>
      <p:sp>
        <p:nvSpPr>
          <p:cNvPr id="25" name="矩形 24"/>
          <p:cNvSpPr>
            <a:spLocks noChangeArrowheads="1"/>
          </p:cNvSpPr>
          <p:nvPr/>
        </p:nvSpPr>
        <p:spPr bwMode="auto">
          <a:xfrm>
            <a:off x="6524010" y="1796840"/>
            <a:ext cx="3091187" cy="830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1" tIns="45696" rIns="91391" bIns="45696">
            <a:spAutoFit/>
          </a:bodyPr>
          <a:lstStyle/>
          <a:p>
            <a:pPr algn="r"/>
            <a:r>
              <a:rPr lang="zh-CN" altLang="en-US" sz="1600" dirty="0">
                <a:latin typeface="Adobe 黑体 Std R" pitchFamily="34" charset="-122"/>
                <a:ea typeface="Adobe 黑体 Std R" pitchFamily="34" charset="-122"/>
              </a:rPr>
              <a:t>请在此处输入您的文本或者复制您的文本粘贴到此处，请在此处输入您的文本或者复制</a:t>
            </a:r>
            <a:endParaRPr lang="zh-CN" altLang="en-US" sz="2400" dirty="0"/>
          </a:p>
        </p:txBody>
      </p:sp>
      <p:sp>
        <p:nvSpPr>
          <p:cNvPr id="26" name="矩形 25"/>
          <p:cNvSpPr>
            <a:spLocks noChangeArrowheads="1"/>
          </p:cNvSpPr>
          <p:nvPr/>
        </p:nvSpPr>
        <p:spPr bwMode="auto">
          <a:xfrm>
            <a:off x="6524010" y="2990364"/>
            <a:ext cx="3091187" cy="830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1" tIns="45696" rIns="91391" bIns="45696">
            <a:spAutoFit/>
          </a:bodyPr>
          <a:lstStyle/>
          <a:p>
            <a:pPr algn="r"/>
            <a:r>
              <a:rPr lang="zh-CN" altLang="en-US" sz="1600" dirty="0">
                <a:latin typeface="Adobe 黑体 Std R" pitchFamily="34" charset="-122"/>
                <a:ea typeface="Adobe 黑体 Std R" pitchFamily="34" charset="-122"/>
              </a:rPr>
              <a:t>在此处输入您的文本或者复制您的文本粘贴到此处，请在此处输入您的文本或者复制</a:t>
            </a:r>
            <a:endParaRPr lang="zh-CN" altLang="en-US" sz="1600" dirty="0"/>
          </a:p>
        </p:txBody>
      </p:sp>
      <p:sp>
        <p:nvSpPr>
          <p:cNvPr id="27" name="矩形 26"/>
          <p:cNvSpPr>
            <a:spLocks noChangeArrowheads="1"/>
          </p:cNvSpPr>
          <p:nvPr/>
        </p:nvSpPr>
        <p:spPr bwMode="auto">
          <a:xfrm>
            <a:off x="6524010" y="4171191"/>
            <a:ext cx="3091187" cy="830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1" tIns="45696" rIns="91391" bIns="45696">
            <a:spAutoFit/>
          </a:bodyPr>
          <a:lstStyle/>
          <a:p>
            <a:pPr algn="r"/>
            <a:r>
              <a:rPr lang="zh-CN" altLang="en-US" sz="1600" dirty="0">
                <a:latin typeface="Adobe 黑体 Std R" pitchFamily="34" charset="-122"/>
                <a:ea typeface="Adobe 黑体 Std R" pitchFamily="34" charset="-122"/>
              </a:rPr>
              <a:t>在此处输入您的文本或者复制您的文本粘贴到此处，请在此处输入您的文本或者复制</a:t>
            </a:r>
            <a:endParaRPr lang="zh-CN" altLang="en-US" sz="1600" dirty="0"/>
          </a:p>
        </p:txBody>
      </p:sp>
      <p:sp>
        <p:nvSpPr>
          <p:cNvPr id="28" name="矩形 27"/>
          <p:cNvSpPr>
            <a:spLocks noChangeArrowheads="1"/>
          </p:cNvSpPr>
          <p:nvPr/>
        </p:nvSpPr>
        <p:spPr bwMode="auto">
          <a:xfrm>
            <a:off x="6524010" y="5299643"/>
            <a:ext cx="3091187" cy="830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1" tIns="45696" rIns="91391" bIns="45696">
            <a:spAutoFit/>
          </a:bodyPr>
          <a:lstStyle/>
          <a:p>
            <a:pPr algn="r"/>
            <a:r>
              <a:rPr lang="zh-CN" altLang="en-US" sz="1600" dirty="0">
                <a:latin typeface="Adobe 黑体 Std R" pitchFamily="34" charset="-122"/>
                <a:ea typeface="Adobe 黑体 Std R" pitchFamily="34" charset="-122"/>
              </a:rPr>
              <a:t>在此处输入您的文本或者复制您的文本粘贴到此处，请在此处输入您的文本或者复制</a:t>
            </a:r>
            <a:endParaRPr lang="zh-CN" altLang="en-US" sz="1600" dirty="0"/>
          </a:p>
        </p:txBody>
      </p:sp>
      <p:sp>
        <p:nvSpPr>
          <p:cNvPr id="29" name="TextBox 28"/>
          <p:cNvSpPr txBox="1"/>
          <p:nvPr/>
        </p:nvSpPr>
        <p:spPr>
          <a:xfrm>
            <a:off x="3551584" y="3190195"/>
            <a:ext cx="1313081" cy="1446501"/>
          </a:xfrm>
          <a:prstGeom prst="rect">
            <a:avLst/>
          </a:prstGeom>
          <a:noFill/>
        </p:spPr>
        <p:txBody>
          <a:bodyPr wrap="none" lIns="91391" tIns="45696" rIns="91391" bIns="45696" rtlCol="0">
            <a:spAutoFit/>
          </a:bodyPr>
          <a:lstStyle/>
          <a:p>
            <a:pPr algn="ctr"/>
            <a:r>
              <a:rPr lang="zh-CN" altLang="en-US" sz="4400" dirty="0">
                <a:solidFill>
                  <a:schemeClr val="bg1"/>
                </a:solidFill>
                <a:latin typeface="微软雅黑" panose="020B0503020204020204" charset="-122"/>
                <a:ea typeface="微软雅黑" panose="020B0503020204020204" charset="-122"/>
              </a:rPr>
              <a:t>输入</a:t>
            </a:r>
            <a:endParaRPr lang="en-US" altLang="zh-CN" sz="4400" dirty="0">
              <a:solidFill>
                <a:schemeClr val="bg1"/>
              </a:solidFill>
              <a:latin typeface="微软雅黑" panose="020B0503020204020204" charset="-122"/>
              <a:ea typeface="微软雅黑" panose="020B0503020204020204" charset="-122"/>
            </a:endParaRPr>
          </a:p>
          <a:p>
            <a:pPr algn="ctr"/>
            <a:r>
              <a:rPr lang="zh-CN" altLang="en-US" sz="4400" dirty="0">
                <a:solidFill>
                  <a:schemeClr val="bg1"/>
                </a:solidFill>
                <a:latin typeface="微软雅黑" panose="020B0503020204020204" charset="-122"/>
                <a:ea typeface="微软雅黑" panose="020B0503020204020204" charset="-122"/>
              </a:rPr>
              <a:t>标题</a:t>
            </a:r>
          </a:p>
        </p:txBody>
      </p:sp>
      <p:grpSp>
        <p:nvGrpSpPr>
          <p:cNvPr id="30" name="组合 29"/>
          <p:cNvGrpSpPr/>
          <p:nvPr/>
        </p:nvGrpSpPr>
        <p:grpSpPr>
          <a:xfrm>
            <a:off x="1777108" y="1604798"/>
            <a:ext cx="4699727" cy="4609033"/>
            <a:chOff x="1083121" y="1628006"/>
            <a:chExt cx="4702175" cy="4610100"/>
          </a:xfrm>
        </p:grpSpPr>
        <p:sp>
          <p:nvSpPr>
            <p:cNvPr id="31" name="椭圆 6"/>
            <p:cNvSpPr>
              <a:spLocks noChangeArrowheads="1"/>
            </p:cNvSpPr>
            <p:nvPr/>
          </p:nvSpPr>
          <p:spPr bwMode="auto">
            <a:xfrm>
              <a:off x="1083121" y="3318693"/>
              <a:ext cx="1373188" cy="137318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a:effectLst>
              <a:outerShdw blurRad="444500" dist="63500" dir="8100000" algn="ctr">
                <a:srgbClr val="000000">
                  <a:alpha val="50000"/>
                </a:srgbClr>
              </a:outerShdw>
            </a:effectLst>
            <a:scene3d>
              <a:camera prst="orthographicFront">
                <a:rot lat="0" lon="0" rev="0"/>
              </a:camera>
              <a:lightRig rig="brightRoom" dir="t">
                <a:rot lat="0" lon="0" rev="600000"/>
              </a:lightRig>
            </a:scene3d>
            <a:sp3d prstMaterial="metal">
              <a:bevelT w="38100" h="57150" prst="angle"/>
            </a:sp3d>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sz="2400">
                <a:solidFill>
                  <a:srgbClr val="0070C0"/>
                </a:solidFill>
                <a:latin typeface="宋体" panose="02010600030101010101" pitchFamily="2" charset="-122"/>
                <a:sym typeface="宋体" panose="02010600030101010101" pitchFamily="2" charset="-122"/>
              </a:endParaRPr>
            </a:p>
          </p:txBody>
        </p:sp>
        <p:sp>
          <p:nvSpPr>
            <p:cNvPr id="32" name="椭圆 7"/>
            <p:cNvSpPr>
              <a:spLocks noChangeArrowheads="1"/>
            </p:cNvSpPr>
            <p:nvPr/>
          </p:nvSpPr>
          <p:spPr bwMode="auto">
            <a:xfrm>
              <a:off x="2737296" y="1628006"/>
              <a:ext cx="1373188" cy="137318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a:effectLst>
              <a:outerShdw blurRad="444500" dist="63500" dir="8100000" algn="ctr">
                <a:srgbClr val="000000">
                  <a:alpha val="50000"/>
                </a:srgbClr>
              </a:outerShdw>
            </a:effectLst>
            <a:scene3d>
              <a:camera prst="orthographicFront">
                <a:rot lat="0" lon="0" rev="0"/>
              </a:camera>
              <a:lightRig rig="brightRoom" dir="t">
                <a:rot lat="0" lon="0" rev="600000"/>
              </a:lightRig>
            </a:scene3d>
            <a:sp3d prstMaterial="metal">
              <a:bevelT w="38100" h="57150" prst="angle"/>
            </a:sp3d>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sz="2400">
                <a:solidFill>
                  <a:srgbClr val="0070C0"/>
                </a:solidFill>
                <a:latin typeface="宋体" panose="02010600030101010101" pitchFamily="2" charset="-122"/>
                <a:sym typeface="宋体" panose="02010600030101010101" pitchFamily="2" charset="-122"/>
              </a:endParaRPr>
            </a:p>
          </p:txBody>
        </p:sp>
        <p:sp>
          <p:nvSpPr>
            <p:cNvPr id="33" name="椭圆 8"/>
            <p:cNvSpPr>
              <a:spLocks noChangeArrowheads="1"/>
            </p:cNvSpPr>
            <p:nvPr/>
          </p:nvSpPr>
          <p:spPr bwMode="auto">
            <a:xfrm>
              <a:off x="4410521" y="3318693"/>
              <a:ext cx="1374775" cy="137318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a:effectLst>
              <a:outerShdw blurRad="444500" dist="63500" dir="8100000" algn="ctr">
                <a:srgbClr val="000000">
                  <a:alpha val="50000"/>
                </a:srgbClr>
              </a:outerShdw>
            </a:effectLst>
            <a:scene3d>
              <a:camera prst="orthographicFront">
                <a:rot lat="0" lon="0" rev="0"/>
              </a:camera>
              <a:lightRig rig="brightRoom" dir="t">
                <a:rot lat="0" lon="0" rev="600000"/>
              </a:lightRig>
            </a:scene3d>
            <a:sp3d prstMaterial="metal">
              <a:bevelT w="38100" h="57150" prst="angle"/>
            </a:sp3d>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sz="2400">
                <a:solidFill>
                  <a:srgbClr val="0070C0"/>
                </a:solidFill>
                <a:latin typeface="宋体" panose="02010600030101010101" pitchFamily="2" charset="-122"/>
                <a:sym typeface="宋体" panose="02010600030101010101" pitchFamily="2" charset="-122"/>
              </a:endParaRPr>
            </a:p>
          </p:txBody>
        </p:sp>
        <p:sp>
          <p:nvSpPr>
            <p:cNvPr id="34" name="椭圆 9"/>
            <p:cNvSpPr>
              <a:spLocks noChangeArrowheads="1"/>
            </p:cNvSpPr>
            <p:nvPr/>
          </p:nvSpPr>
          <p:spPr bwMode="auto">
            <a:xfrm>
              <a:off x="2772221" y="4864918"/>
              <a:ext cx="1373188" cy="137318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a:effectLst>
              <a:outerShdw blurRad="444500" dist="63500" dir="8100000" algn="ctr">
                <a:srgbClr val="000000">
                  <a:alpha val="50000"/>
                </a:srgbClr>
              </a:outerShdw>
            </a:effectLst>
            <a:scene3d>
              <a:camera prst="orthographicFront">
                <a:rot lat="0" lon="0" rev="0"/>
              </a:camera>
              <a:lightRig rig="brightRoom" dir="t">
                <a:rot lat="0" lon="0" rev="600000"/>
              </a:lightRig>
            </a:scene3d>
            <a:sp3d prstMaterial="metal">
              <a:bevelT w="38100" h="57150" prst="angle"/>
            </a:sp3d>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sz="2400">
                <a:solidFill>
                  <a:srgbClr val="0070C0"/>
                </a:solidFill>
                <a:latin typeface="宋体" panose="02010600030101010101" pitchFamily="2" charset="-122"/>
                <a:sym typeface="宋体" panose="02010600030101010101" pitchFamily="2" charset="-122"/>
              </a:endParaRPr>
            </a:p>
          </p:txBody>
        </p:sp>
        <p:sp>
          <p:nvSpPr>
            <p:cNvPr id="35" name="矩形 34"/>
            <p:cNvSpPr>
              <a:spLocks noChangeArrowheads="1"/>
            </p:cNvSpPr>
            <p:nvPr/>
          </p:nvSpPr>
          <p:spPr bwMode="auto">
            <a:xfrm>
              <a:off x="1257798" y="3616139"/>
              <a:ext cx="1007532" cy="748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2135" dirty="0">
                  <a:solidFill>
                    <a:srgbClr val="0070C0"/>
                  </a:solidFill>
                  <a:latin typeface="微软雅黑" panose="020B0503020204020204" charset="-122"/>
                  <a:ea typeface="微软雅黑" panose="020B0503020204020204" charset="-122"/>
                  <a:sym typeface="宋体" panose="02010600030101010101" pitchFamily="2" charset="-122"/>
                </a:rPr>
                <a:t>服务不</a:t>
              </a:r>
              <a:endParaRPr lang="en-US" altLang="zh-CN" sz="2135" dirty="0">
                <a:solidFill>
                  <a:srgbClr val="0070C0"/>
                </a:solidFill>
                <a:latin typeface="微软雅黑" panose="020B0503020204020204" charset="-122"/>
                <a:ea typeface="微软雅黑" panose="020B0503020204020204" charset="-122"/>
                <a:sym typeface="宋体" panose="02010600030101010101" pitchFamily="2" charset="-122"/>
              </a:endParaRPr>
            </a:p>
            <a:p>
              <a:pPr algn="ctr"/>
              <a:r>
                <a:rPr lang="zh-CN" altLang="en-US" sz="2135" dirty="0">
                  <a:solidFill>
                    <a:srgbClr val="0070C0"/>
                  </a:solidFill>
                  <a:latin typeface="微软雅黑" panose="020B0503020204020204" charset="-122"/>
                  <a:ea typeface="微软雅黑" panose="020B0503020204020204" charset="-122"/>
                  <a:sym typeface="宋体" panose="02010600030101010101" pitchFamily="2" charset="-122"/>
                </a:rPr>
                <a:t>足之一</a:t>
              </a:r>
            </a:p>
          </p:txBody>
        </p:sp>
        <p:sp>
          <p:nvSpPr>
            <p:cNvPr id="36" name="矩形 35"/>
            <p:cNvSpPr>
              <a:spLocks noChangeArrowheads="1"/>
            </p:cNvSpPr>
            <p:nvPr/>
          </p:nvSpPr>
          <p:spPr bwMode="auto">
            <a:xfrm>
              <a:off x="4545236" y="3616139"/>
              <a:ext cx="1191582" cy="748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2135" dirty="0">
                  <a:solidFill>
                    <a:srgbClr val="0070C0"/>
                  </a:solidFill>
                  <a:latin typeface="微软雅黑" panose="020B0503020204020204" charset="-122"/>
                  <a:ea typeface="微软雅黑" panose="020B0503020204020204" charset="-122"/>
                  <a:sym typeface="宋体" panose="02010600030101010101" pitchFamily="2" charset="-122"/>
                </a:rPr>
                <a:t>服务不足之一</a:t>
              </a:r>
            </a:p>
          </p:txBody>
        </p:sp>
        <p:sp>
          <p:nvSpPr>
            <p:cNvPr id="37" name="矩形 36"/>
            <p:cNvSpPr>
              <a:spLocks noChangeArrowheads="1"/>
            </p:cNvSpPr>
            <p:nvPr/>
          </p:nvSpPr>
          <p:spPr bwMode="auto">
            <a:xfrm>
              <a:off x="2858815" y="1962537"/>
              <a:ext cx="1108389" cy="748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2135" dirty="0">
                  <a:solidFill>
                    <a:srgbClr val="0070C0"/>
                  </a:solidFill>
                  <a:latin typeface="微软雅黑" panose="020B0503020204020204" charset="-122"/>
                  <a:ea typeface="微软雅黑" panose="020B0503020204020204" charset="-122"/>
                  <a:sym typeface="宋体" panose="02010600030101010101" pitchFamily="2" charset="-122"/>
                </a:rPr>
                <a:t>服务不足之一</a:t>
              </a:r>
            </a:p>
          </p:txBody>
        </p:sp>
        <p:sp>
          <p:nvSpPr>
            <p:cNvPr id="38" name="矩形 37"/>
            <p:cNvSpPr>
              <a:spLocks noChangeArrowheads="1"/>
            </p:cNvSpPr>
            <p:nvPr/>
          </p:nvSpPr>
          <p:spPr bwMode="auto">
            <a:xfrm>
              <a:off x="2955048" y="5162365"/>
              <a:ext cx="1007532" cy="748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2135" dirty="0">
                  <a:solidFill>
                    <a:srgbClr val="0070C0"/>
                  </a:solidFill>
                  <a:latin typeface="微软雅黑" panose="020B0503020204020204" charset="-122"/>
                  <a:ea typeface="微软雅黑" panose="020B0503020204020204" charset="-122"/>
                  <a:sym typeface="宋体" panose="02010600030101010101" pitchFamily="2" charset="-122"/>
                </a:rPr>
                <a:t>服务不</a:t>
              </a:r>
              <a:endParaRPr lang="en-US" altLang="zh-CN" sz="2135" dirty="0">
                <a:solidFill>
                  <a:srgbClr val="0070C0"/>
                </a:solidFill>
                <a:latin typeface="微软雅黑" panose="020B0503020204020204" charset="-122"/>
                <a:ea typeface="微软雅黑" panose="020B0503020204020204" charset="-122"/>
                <a:sym typeface="宋体" panose="02010600030101010101" pitchFamily="2" charset="-122"/>
              </a:endParaRPr>
            </a:p>
            <a:p>
              <a:pPr algn="ctr"/>
              <a:r>
                <a:rPr lang="zh-CN" altLang="en-US" sz="2135" dirty="0">
                  <a:solidFill>
                    <a:srgbClr val="0070C0"/>
                  </a:solidFill>
                  <a:latin typeface="微软雅黑" panose="020B0503020204020204" charset="-122"/>
                  <a:ea typeface="微软雅黑" panose="020B0503020204020204" charset="-122"/>
                  <a:sym typeface="宋体" panose="02010600030101010101" pitchFamily="2" charset="-122"/>
                </a:rPr>
                <a:t>足之一</a:t>
              </a:r>
            </a:p>
          </p:txBody>
        </p:sp>
      </p:grpSp>
      <p:grpSp>
        <p:nvGrpSpPr>
          <p:cNvPr id="39" name="组合 38"/>
          <p:cNvGrpSpPr/>
          <p:nvPr/>
        </p:nvGrpSpPr>
        <p:grpSpPr>
          <a:xfrm>
            <a:off x="310060" y="416217"/>
            <a:ext cx="11260135" cy="461558"/>
            <a:chOff x="310060" y="416217"/>
            <a:chExt cx="11260135" cy="461558"/>
          </a:xfrm>
        </p:grpSpPr>
        <p:grpSp>
          <p:nvGrpSpPr>
            <p:cNvPr id="40" name="组合 39"/>
            <p:cNvGrpSpPr/>
            <p:nvPr/>
          </p:nvGrpSpPr>
          <p:grpSpPr>
            <a:xfrm>
              <a:off x="310060" y="416217"/>
              <a:ext cx="2619825" cy="461558"/>
              <a:chOff x="8641357" y="2133650"/>
              <a:chExt cx="2620431" cy="461665"/>
            </a:xfrm>
          </p:grpSpPr>
          <p:sp>
            <p:nvSpPr>
              <p:cNvPr id="42" name="Freeform 512"/>
              <p:cNvSpPr/>
              <p:nvPr/>
            </p:nvSpPr>
            <p:spPr bwMode="auto">
              <a:xfrm>
                <a:off x="8641357" y="2228252"/>
                <a:ext cx="118487" cy="234738"/>
              </a:xfrm>
              <a:custGeom>
                <a:avLst/>
                <a:gdLst>
                  <a:gd name="T0" fmla="*/ 54 w 106"/>
                  <a:gd name="T1" fmla="*/ 105 h 210"/>
                  <a:gd name="T2" fmla="*/ 0 w 106"/>
                  <a:gd name="T3" fmla="*/ 159 h 210"/>
                  <a:gd name="T4" fmla="*/ 0 w 106"/>
                  <a:gd name="T5" fmla="*/ 210 h 210"/>
                  <a:gd name="T6" fmla="*/ 0 w 106"/>
                  <a:gd name="T7" fmla="*/ 210 h 210"/>
                  <a:gd name="T8" fmla="*/ 106 w 106"/>
                  <a:gd name="T9" fmla="*/ 105 h 210"/>
                  <a:gd name="T10" fmla="*/ 0 w 106"/>
                  <a:gd name="T11" fmla="*/ 0 h 210"/>
                  <a:gd name="T12" fmla="*/ 0 w 106"/>
                  <a:gd name="T13" fmla="*/ 0 h 210"/>
                  <a:gd name="T14" fmla="*/ 0 w 106"/>
                  <a:gd name="T15" fmla="*/ 51 h 210"/>
                  <a:gd name="T16" fmla="*/ 54 w 106"/>
                  <a:gd name="T17" fmla="*/ 10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210">
                    <a:moveTo>
                      <a:pt x="54" y="105"/>
                    </a:moveTo>
                    <a:lnTo>
                      <a:pt x="0" y="159"/>
                    </a:lnTo>
                    <a:lnTo>
                      <a:pt x="0" y="210"/>
                    </a:lnTo>
                    <a:lnTo>
                      <a:pt x="0" y="210"/>
                    </a:lnTo>
                    <a:lnTo>
                      <a:pt x="106" y="105"/>
                    </a:lnTo>
                    <a:lnTo>
                      <a:pt x="0" y="0"/>
                    </a:lnTo>
                    <a:lnTo>
                      <a:pt x="0" y="0"/>
                    </a:lnTo>
                    <a:lnTo>
                      <a:pt x="0" y="51"/>
                    </a:lnTo>
                    <a:lnTo>
                      <a:pt x="54" y="105"/>
                    </a:lnTo>
                    <a:close/>
                  </a:path>
                </a:pathLst>
              </a:custGeom>
              <a:solidFill>
                <a:srgbClr val="0066CC"/>
              </a:solidFill>
              <a:ln>
                <a:noFill/>
              </a:ln>
            </p:spPr>
            <p:txBody>
              <a:bodyPr vert="horz" wrap="square" lIns="91419" tIns="45709" rIns="91419" bIns="45709" numCol="1" anchor="t" anchorCtr="0" compatLnSpc="1"/>
              <a:lstStyle/>
              <a:p>
                <a:endParaRPr lang="zh-CN" altLang="en-US"/>
              </a:p>
            </p:txBody>
          </p:sp>
          <p:sp>
            <p:nvSpPr>
              <p:cNvPr id="43" name="TextBox 54"/>
              <p:cNvSpPr txBox="1"/>
              <p:nvPr/>
            </p:nvSpPr>
            <p:spPr>
              <a:xfrm>
                <a:off x="8784483" y="2133650"/>
                <a:ext cx="2477305" cy="461665"/>
              </a:xfrm>
              <a:prstGeom prst="rect">
                <a:avLst/>
              </a:prstGeom>
              <a:noFill/>
            </p:spPr>
            <p:txBody>
              <a:bodyPr wrap="square" rtlCol="0">
                <a:spAutoFit/>
              </a:bodyPr>
              <a:lstStyle/>
              <a:p>
                <a:r>
                  <a:rPr lang="zh-CN" altLang="en-US" sz="2400" dirty="0">
                    <a:latin typeface="微软雅黑" panose="020B0503020204020204" charset="-122"/>
                    <a:ea typeface="微软雅黑" panose="020B0503020204020204" charset="-122"/>
                  </a:rPr>
                  <a:t>点击输入小标题</a:t>
                </a:r>
                <a:endParaRPr lang="zh-CN" altLang="zh-CN" sz="2400" dirty="0">
                  <a:latin typeface="微软雅黑" panose="020B0503020204020204" charset="-122"/>
                  <a:ea typeface="微软雅黑" panose="020B0503020204020204" charset="-122"/>
                </a:endParaRPr>
              </a:p>
            </p:txBody>
          </p:sp>
        </p:grpSp>
        <p:cxnSp>
          <p:nvCxnSpPr>
            <p:cNvPr id="41" name="直接连接符 40"/>
            <p:cNvCxnSpPr/>
            <p:nvPr/>
          </p:nvCxnSpPr>
          <p:spPr>
            <a:xfrm>
              <a:off x="2785219" y="745481"/>
              <a:ext cx="87849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p:cTn id="13" dur="500" fill="hold"/>
                                        <p:tgtEl>
                                          <p:spTgt spid="29"/>
                                        </p:tgtEl>
                                        <p:attrNameLst>
                                          <p:attrName>ppt_w</p:attrName>
                                        </p:attrNameLst>
                                      </p:cBhvr>
                                      <p:tavLst>
                                        <p:tav tm="0">
                                          <p:val>
                                            <p:fltVal val="0"/>
                                          </p:val>
                                        </p:tav>
                                        <p:tav tm="100000">
                                          <p:val>
                                            <p:strVal val="#ppt_w"/>
                                          </p:val>
                                        </p:tav>
                                      </p:tavLst>
                                    </p:anim>
                                    <p:anim calcmode="lin" valueType="num">
                                      <p:cBhvr>
                                        <p:cTn id="14" dur="500" fill="hold"/>
                                        <p:tgtEl>
                                          <p:spTgt spid="29"/>
                                        </p:tgtEl>
                                        <p:attrNameLst>
                                          <p:attrName>ppt_h</p:attrName>
                                        </p:attrNameLst>
                                      </p:cBhvr>
                                      <p:tavLst>
                                        <p:tav tm="0">
                                          <p:val>
                                            <p:fltVal val="0"/>
                                          </p:val>
                                        </p:tav>
                                        <p:tav tm="100000">
                                          <p:val>
                                            <p:strVal val="#ppt_h"/>
                                          </p:val>
                                        </p:tav>
                                      </p:tavLst>
                                    </p:anim>
                                    <p:animEffect transition="in" filter="fade">
                                      <p:cBhvr>
                                        <p:cTn id="15" dur="500"/>
                                        <p:tgtEl>
                                          <p:spTgt spid="29"/>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Effect transition="in" filter="fade">
                                      <p:cBhvr>
                                        <p:cTn id="21" dur="1000"/>
                                        <p:tgtEl>
                                          <p:spTgt spid="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Effect transition="in" filter="fade">
                                      <p:cBhvr>
                                        <p:cTn id="27" dur="1000"/>
                                        <p:tgtEl>
                                          <p:spTgt spid="5"/>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1000" fill="hold"/>
                                        <p:tgtEl>
                                          <p:spTgt spid="30"/>
                                        </p:tgtEl>
                                        <p:attrNameLst>
                                          <p:attrName>ppt_w</p:attrName>
                                        </p:attrNameLst>
                                      </p:cBhvr>
                                      <p:tavLst>
                                        <p:tav tm="0">
                                          <p:val>
                                            <p:fltVal val="0"/>
                                          </p:val>
                                        </p:tav>
                                        <p:tav tm="100000">
                                          <p:val>
                                            <p:strVal val="#ppt_w"/>
                                          </p:val>
                                        </p:tav>
                                      </p:tavLst>
                                    </p:anim>
                                    <p:anim calcmode="lin" valueType="num">
                                      <p:cBhvr>
                                        <p:cTn id="32" dur="1000" fill="hold"/>
                                        <p:tgtEl>
                                          <p:spTgt spid="30"/>
                                        </p:tgtEl>
                                        <p:attrNameLst>
                                          <p:attrName>ppt_h</p:attrName>
                                        </p:attrNameLst>
                                      </p:cBhvr>
                                      <p:tavLst>
                                        <p:tav tm="0">
                                          <p:val>
                                            <p:fltVal val="0"/>
                                          </p:val>
                                        </p:tav>
                                        <p:tav tm="100000">
                                          <p:val>
                                            <p:strVal val="#ppt_h"/>
                                          </p:val>
                                        </p:tav>
                                      </p:tavLst>
                                    </p:anim>
                                    <p:animEffect transition="in" filter="fade">
                                      <p:cBhvr>
                                        <p:cTn id="33" dur="1000"/>
                                        <p:tgtEl>
                                          <p:spTgt spid="30"/>
                                        </p:tgtEl>
                                      </p:cBhvr>
                                    </p:animEffect>
                                  </p:childTnLst>
                                </p:cTn>
                              </p:par>
                            </p:childTnLst>
                          </p:cTn>
                        </p:par>
                        <p:par>
                          <p:cTn id="34" fill="hold">
                            <p:stCondLst>
                              <p:cond delay="4000"/>
                            </p:stCondLst>
                            <p:childTnLst>
                              <p:par>
                                <p:cTn id="35" presetID="2" presetClass="entr" presetSubtype="2"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1+#ppt_w/2"/>
                                          </p:val>
                                        </p:tav>
                                        <p:tav tm="100000">
                                          <p:val>
                                            <p:strVal val="#ppt_x"/>
                                          </p:val>
                                        </p:tav>
                                      </p:tavLst>
                                    </p:anim>
                                    <p:anim calcmode="lin" valueType="num">
                                      <p:cBhvr additive="base">
                                        <p:cTn id="38" dur="500" fill="hold"/>
                                        <p:tgtEl>
                                          <p:spTgt spid="6"/>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1+#ppt_w/2"/>
                                          </p:val>
                                        </p:tav>
                                        <p:tav tm="100000">
                                          <p:val>
                                            <p:strVal val="#ppt_x"/>
                                          </p:val>
                                        </p:tav>
                                      </p:tavLst>
                                    </p:anim>
                                    <p:anim calcmode="lin" valueType="num">
                                      <p:cBhvr additive="base">
                                        <p:cTn id="42" dur="500" fill="hold"/>
                                        <p:tgtEl>
                                          <p:spTgt spid="7"/>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fill="hold"/>
                                        <p:tgtEl>
                                          <p:spTgt spid="8"/>
                                        </p:tgtEl>
                                        <p:attrNameLst>
                                          <p:attrName>ppt_x</p:attrName>
                                        </p:attrNameLst>
                                      </p:cBhvr>
                                      <p:tavLst>
                                        <p:tav tm="0">
                                          <p:val>
                                            <p:strVal val="1+#ppt_w/2"/>
                                          </p:val>
                                        </p:tav>
                                        <p:tav tm="100000">
                                          <p:val>
                                            <p:strVal val="#ppt_x"/>
                                          </p:val>
                                        </p:tav>
                                      </p:tavLst>
                                    </p:anim>
                                    <p:anim calcmode="lin" valueType="num">
                                      <p:cBhvr additive="base">
                                        <p:cTn id="46" dur="500" fill="hold"/>
                                        <p:tgtEl>
                                          <p:spTgt spid="8"/>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1+#ppt_w/2"/>
                                          </p:val>
                                        </p:tav>
                                        <p:tav tm="100000">
                                          <p:val>
                                            <p:strVal val="#ppt_x"/>
                                          </p:val>
                                        </p:tav>
                                      </p:tavLst>
                                    </p:anim>
                                    <p:anim calcmode="lin" valueType="num">
                                      <p:cBhvr additive="base">
                                        <p:cTn id="50" dur="500" fill="hold"/>
                                        <p:tgtEl>
                                          <p:spTgt spid="9"/>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additive="base">
                                        <p:cTn id="53" dur="500" fill="hold"/>
                                        <p:tgtEl>
                                          <p:spTgt spid="10"/>
                                        </p:tgtEl>
                                        <p:attrNameLst>
                                          <p:attrName>ppt_x</p:attrName>
                                        </p:attrNameLst>
                                      </p:cBhvr>
                                      <p:tavLst>
                                        <p:tav tm="0">
                                          <p:val>
                                            <p:strVal val="1+#ppt_w/2"/>
                                          </p:val>
                                        </p:tav>
                                        <p:tav tm="100000">
                                          <p:val>
                                            <p:strVal val="#ppt_x"/>
                                          </p:val>
                                        </p:tav>
                                      </p:tavLst>
                                    </p:anim>
                                    <p:anim calcmode="lin" valueType="num">
                                      <p:cBhvr additive="base">
                                        <p:cTn id="54" dur="500" fill="hold"/>
                                        <p:tgtEl>
                                          <p:spTgt spid="10"/>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additive="base">
                                        <p:cTn id="57" dur="500" fill="hold"/>
                                        <p:tgtEl>
                                          <p:spTgt spid="11"/>
                                        </p:tgtEl>
                                        <p:attrNameLst>
                                          <p:attrName>ppt_x</p:attrName>
                                        </p:attrNameLst>
                                      </p:cBhvr>
                                      <p:tavLst>
                                        <p:tav tm="0">
                                          <p:val>
                                            <p:strVal val="1+#ppt_w/2"/>
                                          </p:val>
                                        </p:tav>
                                        <p:tav tm="100000">
                                          <p:val>
                                            <p:strVal val="#ppt_x"/>
                                          </p:val>
                                        </p:tav>
                                      </p:tavLst>
                                    </p:anim>
                                    <p:anim calcmode="lin" valueType="num">
                                      <p:cBhvr additive="base">
                                        <p:cTn id="58" dur="500" fill="hold"/>
                                        <p:tgtEl>
                                          <p:spTgt spid="11"/>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1+#ppt_w/2"/>
                                          </p:val>
                                        </p:tav>
                                        <p:tav tm="100000">
                                          <p:val>
                                            <p:strVal val="#ppt_x"/>
                                          </p:val>
                                        </p:tav>
                                      </p:tavLst>
                                    </p:anim>
                                    <p:anim calcmode="lin" valueType="num">
                                      <p:cBhvr additive="base">
                                        <p:cTn id="62" dur="500" fill="hold"/>
                                        <p:tgtEl>
                                          <p:spTgt spid="15"/>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500" fill="hold"/>
                                        <p:tgtEl>
                                          <p:spTgt spid="16"/>
                                        </p:tgtEl>
                                        <p:attrNameLst>
                                          <p:attrName>ppt_x</p:attrName>
                                        </p:attrNameLst>
                                      </p:cBhvr>
                                      <p:tavLst>
                                        <p:tav tm="0">
                                          <p:val>
                                            <p:strVal val="1+#ppt_w/2"/>
                                          </p:val>
                                        </p:tav>
                                        <p:tav tm="100000">
                                          <p:val>
                                            <p:strVal val="#ppt_x"/>
                                          </p:val>
                                        </p:tav>
                                      </p:tavLst>
                                    </p:anim>
                                    <p:anim calcmode="lin" valueType="num">
                                      <p:cBhvr additive="base">
                                        <p:cTn id="66" dur="500" fill="hold"/>
                                        <p:tgtEl>
                                          <p:spTgt spid="16"/>
                                        </p:tgtEl>
                                        <p:attrNameLst>
                                          <p:attrName>ppt_y</p:attrName>
                                        </p:attrNameLst>
                                      </p:cBhvr>
                                      <p:tavLst>
                                        <p:tav tm="0">
                                          <p:val>
                                            <p:strVal val="#ppt_y"/>
                                          </p:val>
                                        </p:tav>
                                        <p:tav tm="100000">
                                          <p:val>
                                            <p:strVal val="#ppt_y"/>
                                          </p:val>
                                        </p:tav>
                                      </p:tavLst>
                                    </p:anim>
                                  </p:childTnLst>
                                </p:cTn>
                              </p:par>
                            </p:childTnLst>
                          </p:cTn>
                        </p:par>
                        <p:par>
                          <p:cTn id="67" fill="hold">
                            <p:stCondLst>
                              <p:cond delay="4500"/>
                            </p:stCondLst>
                            <p:childTnLst>
                              <p:par>
                                <p:cTn id="68" presetID="42" presetClass="entr" presetSubtype="0" fill="hold" grpId="0" nodeType="afterEffect">
                                  <p:stCondLst>
                                    <p:cond delay="0"/>
                                  </p:stCondLst>
                                  <p:iterate type="lt">
                                    <p:tmPct val="10000"/>
                                  </p:iterate>
                                  <p:childTnLst>
                                    <p:set>
                                      <p:cBhvr>
                                        <p:cTn id="69" dur="1" fill="hold">
                                          <p:stCondLst>
                                            <p:cond delay="0"/>
                                          </p:stCondLst>
                                        </p:cTn>
                                        <p:tgtEl>
                                          <p:spTgt spid="25"/>
                                        </p:tgtEl>
                                        <p:attrNameLst>
                                          <p:attrName>style.visibility</p:attrName>
                                        </p:attrNameLst>
                                      </p:cBhvr>
                                      <p:to>
                                        <p:strVal val="visible"/>
                                      </p:to>
                                    </p:set>
                                    <p:animEffect transition="in" filter="fade">
                                      <p:cBhvr>
                                        <p:cTn id="70" dur="500"/>
                                        <p:tgtEl>
                                          <p:spTgt spid="25"/>
                                        </p:tgtEl>
                                      </p:cBhvr>
                                    </p:animEffect>
                                    <p:anim calcmode="lin" valueType="num">
                                      <p:cBhvr>
                                        <p:cTn id="71" dur="500" fill="hold"/>
                                        <p:tgtEl>
                                          <p:spTgt spid="25"/>
                                        </p:tgtEl>
                                        <p:attrNameLst>
                                          <p:attrName>ppt_x</p:attrName>
                                        </p:attrNameLst>
                                      </p:cBhvr>
                                      <p:tavLst>
                                        <p:tav tm="0">
                                          <p:val>
                                            <p:strVal val="#ppt_x"/>
                                          </p:val>
                                        </p:tav>
                                        <p:tav tm="100000">
                                          <p:val>
                                            <p:strVal val="#ppt_x"/>
                                          </p:val>
                                        </p:tav>
                                      </p:tavLst>
                                    </p:anim>
                                    <p:anim calcmode="lin" valueType="num">
                                      <p:cBhvr>
                                        <p:cTn id="72" dur="500" fill="hold"/>
                                        <p:tgtEl>
                                          <p:spTgt spid="25"/>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iterate type="lt">
                                    <p:tmPct val="10000"/>
                                  </p:iterate>
                                  <p:childTnLst>
                                    <p:set>
                                      <p:cBhvr>
                                        <p:cTn id="74" dur="1" fill="hold">
                                          <p:stCondLst>
                                            <p:cond delay="0"/>
                                          </p:stCondLst>
                                        </p:cTn>
                                        <p:tgtEl>
                                          <p:spTgt spid="26"/>
                                        </p:tgtEl>
                                        <p:attrNameLst>
                                          <p:attrName>style.visibility</p:attrName>
                                        </p:attrNameLst>
                                      </p:cBhvr>
                                      <p:to>
                                        <p:strVal val="visible"/>
                                      </p:to>
                                    </p:set>
                                    <p:animEffect transition="in" filter="fade">
                                      <p:cBhvr>
                                        <p:cTn id="75" dur="500"/>
                                        <p:tgtEl>
                                          <p:spTgt spid="26"/>
                                        </p:tgtEl>
                                      </p:cBhvr>
                                    </p:animEffect>
                                    <p:anim calcmode="lin" valueType="num">
                                      <p:cBhvr>
                                        <p:cTn id="76" dur="500" fill="hold"/>
                                        <p:tgtEl>
                                          <p:spTgt spid="26"/>
                                        </p:tgtEl>
                                        <p:attrNameLst>
                                          <p:attrName>ppt_x</p:attrName>
                                        </p:attrNameLst>
                                      </p:cBhvr>
                                      <p:tavLst>
                                        <p:tav tm="0">
                                          <p:val>
                                            <p:strVal val="#ppt_x"/>
                                          </p:val>
                                        </p:tav>
                                        <p:tav tm="100000">
                                          <p:val>
                                            <p:strVal val="#ppt_x"/>
                                          </p:val>
                                        </p:tav>
                                      </p:tavLst>
                                    </p:anim>
                                    <p:anim calcmode="lin" valueType="num">
                                      <p:cBhvr>
                                        <p:cTn id="77" dur="500" fill="hold"/>
                                        <p:tgtEl>
                                          <p:spTgt spid="26"/>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iterate type="lt">
                                    <p:tmPct val="10000"/>
                                  </p:iterate>
                                  <p:childTnLst>
                                    <p:set>
                                      <p:cBhvr>
                                        <p:cTn id="79" dur="1" fill="hold">
                                          <p:stCondLst>
                                            <p:cond delay="0"/>
                                          </p:stCondLst>
                                        </p:cTn>
                                        <p:tgtEl>
                                          <p:spTgt spid="27"/>
                                        </p:tgtEl>
                                        <p:attrNameLst>
                                          <p:attrName>style.visibility</p:attrName>
                                        </p:attrNameLst>
                                      </p:cBhvr>
                                      <p:to>
                                        <p:strVal val="visible"/>
                                      </p:to>
                                    </p:set>
                                    <p:animEffect transition="in" filter="fade">
                                      <p:cBhvr>
                                        <p:cTn id="80" dur="500"/>
                                        <p:tgtEl>
                                          <p:spTgt spid="27"/>
                                        </p:tgtEl>
                                      </p:cBhvr>
                                    </p:animEffect>
                                    <p:anim calcmode="lin" valueType="num">
                                      <p:cBhvr>
                                        <p:cTn id="81" dur="500" fill="hold"/>
                                        <p:tgtEl>
                                          <p:spTgt spid="27"/>
                                        </p:tgtEl>
                                        <p:attrNameLst>
                                          <p:attrName>ppt_x</p:attrName>
                                        </p:attrNameLst>
                                      </p:cBhvr>
                                      <p:tavLst>
                                        <p:tav tm="0">
                                          <p:val>
                                            <p:strVal val="#ppt_x"/>
                                          </p:val>
                                        </p:tav>
                                        <p:tav tm="100000">
                                          <p:val>
                                            <p:strVal val="#ppt_x"/>
                                          </p:val>
                                        </p:tav>
                                      </p:tavLst>
                                    </p:anim>
                                    <p:anim calcmode="lin" valueType="num">
                                      <p:cBhvr>
                                        <p:cTn id="82" dur="5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iterate type="lt">
                                    <p:tmPct val="10000"/>
                                  </p:iterate>
                                  <p:childTnLst>
                                    <p:set>
                                      <p:cBhvr>
                                        <p:cTn id="84" dur="1" fill="hold">
                                          <p:stCondLst>
                                            <p:cond delay="0"/>
                                          </p:stCondLst>
                                        </p:cTn>
                                        <p:tgtEl>
                                          <p:spTgt spid="28"/>
                                        </p:tgtEl>
                                        <p:attrNameLst>
                                          <p:attrName>style.visibility</p:attrName>
                                        </p:attrNameLst>
                                      </p:cBhvr>
                                      <p:to>
                                        <p:strVal val="visible"/>
                                      </p:to>
                                    </p:set>
                                    <p:animEffect transition="in" filter="fade">
                                      <p:cBhvr>
                                        <p:cTn id="85" dur="500"/>
                                        <p:tgtEl>
                                          <p:spTgt spid="28"/>
                                        </p:tgtEl>
                                      </p:cBhvr>
                                    </p:animEffect>
                                    <p:anim calcmode="lin" valueType="num">
                                      <p:cBhvr>
                                        <p:cTn id="86" dur="500" fill="hold"/>
                                        <p:tgtEl>
                                          <p:spTgt spid="28"/>
                                        </p:tgtEl>
                                        <p:attrNameLst>
                                          <p:attrName>ppt_x</p:attrName>
                                        </p:attrNameLst>
                                      </p:cBhvr>
                                      <p:tavLst>
                                        <p:tav tm="0">
                                          <p:val>
                                            <p:strVal val="#ppt_x"/>
                                          </p:val>
                                        </p:tav>
                                        <p:tav tm="100000">
                                          <p:val>
                                            <p:strVal val="#ppt_x"/>
                                          </p:val>
                                        </p:tav>
                                      </p:tavLst>
                                    </p:anim>
                                    <p:anim calcmode="lin" valueType="num">
                                      <p:cBhvr>
                                        <p:cTn id="87" dur="5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5" grpId="0" animBg="1"/>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0" y="2060848"/>
            <a:ext cx="12195175" cy="280831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18"/>
          <p:cNvGrpSpPr/>
          <p:nvPr/>
        </p:nvGrpSpPr>
        <p:grpSpPr>
          <a:xfrm>
            <a:off x="4092814" y="2780928"/>
            <a:ext cx="1140677" cy="1140677"/>
            <a:chOff x="304800" y="673100"/>
            <a:chExt cx="4000500" cy="4000500"/>
          </a:xfrm>
          <a:effectLst>
            <a:outerShdw blurRad="444500" dist="1270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椭圆 2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p:cNvGrpSpPr/>
          <p:nvPr/>
        </p:nvGrpSpPr>
        <p:grpSpPr>
          <a:xfrm>
            <a:off x="4915606" y="2816416"/>
            <a:ext cx="288032" cy="288032"/>
            <a:chOff x="304800" y="673100"/>
            <a:chExt cx="4000500" cy="4000500"/>
          </a:xfrm>
          <a:effectLst>
            <a:outerShdw blurRad="444500" dist="254000" dir="8100000" algn="tr" rotWithShape="0">
              <a:prstClr val="black">
                <a:alpha val="50000"/>
              </a:prstClr>
            </a:outerShdw>
          </a:effectLst>
        </p:grpSpPr>
        <p:sp>
          <p:nvSpPr>
            <p:cNvPr id="23" name="同心圆 2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4" name="椭圆 2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5" name="组合 24"/>
          <p:cNvGrpSpPr/>
          <p:nvPr/>
        </p:nvGrpSpPr>
        <p:grpSpPr>
          <a:xfrm>
            <a:off x="3988938" y="3423275"/>
            <a:ext cx="212880" cy="212880"/>
            <a:chOff x="304800" y="673100"/>
            <a:chExt cx="4000500" cy="4000500"/>
          </a:xfrm>
          <a:effectLst>
            <a:outerShdw blurRad="444500" dist="254000" dir="8100000" algn="tr" rotWithShape="0">
              <a:prstClr val="black">
                <a:alpha val="50000"/>
              </a:prstClr>
            </a:outerShdw>
          </a:effectLst>
        </p:grpSpPr>
        <p:sp>
          <p:nvSpPr>
            <p:cNvPr id="26" name="同心圆 2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7" name="椭圆 2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 name="组合 27"/>
          <p:cNvGrpSpPr/>
          <p:nvPr/>
        </p:nvGrpSpPr>
        <p:grpSpPr>
          <a:xfrm>
            <a:off x="3879933" y="3279259"/>
            <a:ext cx="124487" cy="124487"/>
            <a:chOff x="304800" y="673100"/>
            <a:chExt cx="4000500" cy="4000500"/>
          </a:xfrm>
          <a:effectLst>
            <a:outerShdw blurRad="444500" dist="254000" dir="8100000" algn="tr" rotWithShape="0">
              <a:prstClr val="black">
                <a:alpha val="50000"/>
              </a:prstClr>
            </a:outerShdw>
          </a:effectLst>
        </p:grpSpPr>
        <p:sp>
          <p:nvSpPr>
            <p:cNvPr id="29" name="同心圆 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0" name="椭圆 2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KSO_Shape"/>
          <p:cNvSpPr/>
          <p:nvPr/>
        </p:nvSpPr>
        <p:spPr bwMode="auto">
          <a:xfrm>
            <a:off x="4369395" y="3068960"/>
            <a:ext cx="574268" cy="551297"/>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rgbClr val="0070C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cxnSp>
        <p:nvCxnSpPr>
          <p:cNvPr id="32" name="直接连接符 31"/>
          <p:cNvCxnSpPr/>
          <p:nvPr/>
        </p:nvCxnSpPr>
        <p:spPr>
          <a:xfrm>
            <a:off x="5665539" y="2492896"/>
            <a:ext cx="0" cy="1872208"/>
          </a:xfrm>
          <a:prstGeom prst="line">
            <a:avLst/>
          </a:prstGeom>
          <a:ln>
            <a:solidFill>
              <a:schemeClr val="bg1"/>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3" name="文本框 9"/>
          <p:cNvSpPr txBox="1"/>
          <p:nvPr/>
        </p:nvSpPr>
        <p:spPr>
          <a:xfrm>
            <a:off x="5881563" y="2492896"/>
            <a:ext cx="2520280" cy="838691"/>
          </a:xfrm>
          <a:prstGeom prst="rect">
            <a:avLst/>
          </a:prstGeom>
          <a:noFill/>
        </p:spPr>
        <p:txBody>
          <a:bodyPr wrap="square" lIns="68580" tIns="34290" rIns="68580" bIns="34290" rtlCol="0">
            <a:spAutoFit/>
          </a:bodyPr>
          <a:lstStyle/>
          <a:p>
            <a:pPr marL="0" lvl="1" algn="ctr"/>
            <a:r>
              <a:rPr lang="zh-CN" altLang="en-US" sz="3200" b="1" dirty="0" smtClean="0">
                <a:solidFill>
                  <a:schemeClr val="bg1"/>
                </a:solidFill>
                <a:latin typeface="微软雅黑" panose="020B0503020204020204" charset="-122"/>
                <a:ea typeface="微软雅黑" panose="020B0503020204020204" charset="-122"/>
              </a:rPr>
              <a:t>财务与融资</a:t>
            </a:r>
            <a:endParaRPr lang="en-US" altLang="zh-CN" sz="3200" b="1" dirty="0" smtClean="0">
              <a:solidFill>
                <a:schemeClr val="bg1"/>
              </a:solidFill>
              <a:latin typeface="微软雅黑" panose="020B0503020204020204" charset="-122"/>
              <a:ea typeface="微软雅黑" panose="020B0503020204020204" charset="-122"/>
            </a:endParaRPr>
          </a:p>
          <a:p>
            <a:pPr marL="0" lvl="1" algn="ctr"/>
            <a:r>
              <a:rPr lang="zh-CN" altLang="en-US" dirty="0" smtClean="0">
                <a:solidFill>
                  <a:schemeClr val="bg1"/>
                </a:solidFill>
                <a:latin typeface="微软雅黑" panose="020B0503020204020204" charset="-122"/>
                <a:ea typeface="微软雅黑" panose="020B0503020204020204" charset="-122"/>
              </a:rPr>
              <a:t>（第五部分）</a:t>
            </a:r>
            <a:endParaRPr lang="zh-CN" altLang="en-US" dirty="0">
              <a:solidFill>
                <a:schemeClr val="bg1"/>
              </a:solidFill>
              <a:latin typeface="微软雅黑" panose="020B0503020204020204" charset="-122"/>
              <a:ea typeface="微软雅黑" panose="020B0503020204020204" charset="-122"/>
            </a:endParaRPr>
          </a:p>
        </p:txBody>
      </p:sp>
      <p:grpSp>
        <p:nvGrpSpPr>
          <p:cNvPr id="34" name="组合 33"/>
          <p:cNvGrpSpPr/>
          <p:nvPr/>
        </p:nvGrpSpPr>
        <p:grpSpPr>
          <a:xfrm>
            <a:off x="6104557" y="3501008"/>
            <a:ext cx="1436675" cy="215444"/>
            <a:chOff x="4369395" y="3284984"/>
            <a:chExt cx="1436675" cy="215444"/>
          </a:xfrm>
        </p:grpSpPr>
        <p:sp>
          <p:nvSpPr>
            <p:cNvPr id="35"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bg1"/>
                  </a:solidFill>
                  <a:latin typeface="微软雅黑" panose="020B0503020204020204" charset="-122"/>
                  <a:ea typeface="微软雅黑" panose="020B0503020204020204" charset="-122"/>
                </a:rPr>
                <a:t>成本预算</a:t>
              </a:r>
              <a:endParaRPr lang="zh-CN" altLang="en-US" sz="1400" dirty="0">
                <a:solidFill>
                  <a:schemeClr val="bg1"/>
                </a:solidFill>
                <a:latin typeface="微软雅黑" panose="020B0503020204020204" charset="-122"/>
                <a:ea typeface="微软雅黑" panose="020B0503020204020204" charset="-122"/>
              </a:endParaRPr>
            </a:p>
          </p:txBody>
        </p:sp>
        <p:grpSp>
          <p:nvGrpSpPr>
            <p:cNvPr id="36" name="组合 35"/>
            <p:cNvGrpSpPr/>
            <p:nvPr/>
          </p:nvGrpSpPr>
          <p:grpSpPr>
            <a:xfrm>
              <a:off x="4369395" y="3316401"/>
              <a:ext cx="168551" cy="168551"/>
              <a:chOff x="5005199" y="3717032"/>
              <a:chExt cx="168551" cy="168551"/>
            </a:xfrm>
          </p:grpSpPr>
          <p:sp>
            <p:nvSpPr>
              <p:cNvPr id="37" name="椭圆 36"/>
              <p:cNvSpPr/>
              <p:nvPr/>
            </p:nvSpPr>
            <p:spPr>
              <a:xfrm>
                <a:off x="5005199" y="3717032"/>
                <a:ext cx="168551" cy="168551"/>
              </a:xfrm>
              <a:prstGeom prst="ellipse">
                <a:avLst/>
              </a:prstGeom>
              <a:solidFill>
                <a:srgbClr val="3CCCC7"/>
              </a:solidFill>
              <a:ln>
                <a:solidFill>
                  <a:srgbClr val="3CCC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8" name="等腰三角形 37"/>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39" name="组合 38"/>
          <p:cNvGrpSpPr/>
          <p:nvPr/>
        </p:nvGrpSpPr>
        <p:grpSpPr>
          <a:xfrm>
            <a:off x="7325208" y="3501008"/>
            <a:ext cx="1436675" cy="215444"/>
            <a:chOff x="4369395" y="3284984"/>
            <a:chExt cx="1436675" cy="215444"/>
          </a:xfrm>
        </p:grpSpPr>
        <p:sp>
          <p:nvSpPr>
            <p:cNvPr id="40"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bg1"/>
                  </a:solidFill>
                  <a:latin typeface="微软雅黑" panose="020B0503020204020204" charset="-122"/>
                  <a:ea typeface="微软雅黑" panose="020B0503020204020204" charset="-122"/>
                </a:rPr>
                <a:t>盈利来源</a:t>
              </a:r>
              <a:endParaRPr lang="zh-CN" altLang="en-US" sz="1400" dirty="0">
                <a:solidFill>
                  <a:schemeClr val="bg1"/>
                </a:solidFill>
                <a:latin typeface="微软雅黑" panose="020B0503020204020204" charset="-122"/>
                <a:ea typeface="微软雅黑" panose="020B0503020204020204" charset="-122"/>
              </a:endParaRPr>
            </a:p>
          </p:txBody>
        </p:sp>
        <p:grpSp>
          <p:nvGrpSpPr>
            <p:cNvPr id="41" name="组合 40"/>
            <p:cNvGrpSpPr/>
            <p:nvPr/>
          </p:nvGrpSpPr>
          <p:grpSpPr>
            <a:xfrm>
              <a:off x="4369395" y="3316401"/>
              <a:ext cx="168551" cy="168551"/>
              <a:chOff x="5005199" y="3717032"/>
              <a:chExt cx="168551" cy="168551"/>
            </a:xfrm>
          </p:grpSpPr>
          <p:sp>
            <p:nvSpPr>
              <p:cNvPr id="42" name="椭圆 41"/>
              <p:cNvSpPr/>
              <p:nvPr/>
            </p:nvSpPr>
            <p:spPr>
              <a:xfrm>
                <a:off x="5005199" y="3717032"/>
                <a:ext cx="168551" cy="168551"/>
              </a:xfrm>
              <a:prstGeom prst="ellipse">
                <a:avLst/>
              </a:prstGeom>
              <a:solidFill>
                <a:srgbClr val="3CCCC7"/>
              </a:solidFill>
              <a:ln>
                <a:solidFill>
                  <a:srgbClr val="3CCC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3" name="等腰三角形 42"/>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44" name="组合 43"/>
          <p:cNvGrpSpPr/>
          <p:nvPr/>
        </p:nvGrpSpPr>
        <p:grpSpPr>
          <a:xfrm>
            <a:off x="6104557" y="3789620"/>
            <a:ext cx="1436675" cy="215444"/>
            <a:chOff x="4369395" y="3284984"/>
            <a:chExt cx="1436675" cy="215444"/>
          </a:xfrm>
        </p:grpSpPr>
        <p:sp>
          <p:nvSpPr>
            <p:cNvPr id="45"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bg1"/>
                  </a:solidFill>
                  <a:latin typeface="微软雅黑" panose="020B0503020204020204" charset="-122"/>
                  <a:ea typeface="微软雅黑" panose="020B0503020204020204" charset="-122"/>
                </a:rPr>
                <a:t>资金缺口</a:t>
              </a:r>
              <a:endParaRPr lang="zh-CN" altLang="en-US" sz="1400" dirty="0">
                <a:solidFill>
                  <a:schemeClr val="bg1"/>
                </a:solidFill>
                <a:latin typeface="微软雅黑" panose="020B0503020204020204" charset="-122"/>
                <a:ea typeface="微软雅黑" panose="020B0503020204020204" charset="-122"/>
              </a:endParaRPr>
            </a:p>
          </p:txBody>
        </p:sp>
        <p:grpSp>
          <p:nvGrpSpPr>
            <p:cNvPr id="46" name="组合 45"/>
            <p:cNvGrpSpPr/>
            <p:nvPr/>
          </p:nvGrpSpPr>
          <p:grpSpPr>
            <a:xfrm>
              <a:off x="4369395" y="3316401"/>
              <a:ext cx="168551" cy="168551"/>
              <a:chOff x="5005199" y="3717032"/>
              <a:chExt cx="168551" cy="168551"/>
            </a:xfrm>
          </p:grpSpPr>
          <p:sp>
            <p:nvSpPr>
              <p:cNvPr id="47" name="椭圆 46"/>
              <p:cNvSpPr/>
              <p:nvPr/>
            </p:nvSpPr>
            <p:spPr>
              <a:xfrm>
                <a:off x="5005199" y="3717032"/>
                <a:ext cx="168551" cy="168551"/>
              </a:xfrm>
              <a:prstGeom prst="ellipse">
                <a:avLst/>
              </a:prstGeom>
              <a:solidFill>
                <a:srgbClr val="3CCCC7"/>
              </a:solidFill>
              <a:ln>
                <a:solidFill>
                  <a:srgbClr val="3CCC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8" name="等腰三角形 47"/>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49" name="组合 48"/>
          <p:cNvGrpSpPr/>
          <p:nvPr/>
        </p:nvGrpSpPr>
        <p:grpSpPr>
          <a:xfrm>
            <a:off x="7325208" y="3789620"/>
            <a:ext cx="1436675" cy="215444"/>
            <a:chOff x="4369395" y="3284984"/>
            <a:chExt cx="1436675" cy="215444"/>
          </a:xfrm>
        </p:grpSpPr>
        <p:sp>
          <p:nvSpPr>
            <p:cNvPr id="50"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bg1"/>
                  </a:solidFill>
                  <a:latin typeface="微软雅黑" panose="020B0503020204020204" charset="-122"/>
                  <a:ea typeface="微软雅黑" panose="020B0503020204020204" charset="-122"/>
                </a:rPr>
                <a:t>融资计划</a:t>
              </a:r>
              <a:endParaRPr lang="zh-CN" altLang="en-US" sz="1400" dirty="0">
                <a:solidFill>
                  <a:schemeClr val="bg1"/>
                </a:solidFill>
                <a:latin typeface="微软雅黑" panose="020B0503020204020204" charset="-122"/>
                <a:ea typeface="微软雅黑" panose="020B0503020204020204" charset="-122"/>
              </a:endParaRPr>
            </a:p>
          </p:txBody>
        </p:sp>
        <p:grpSp>
          <p:nvGrpSpPr>
            <p:cNvPr id="51" name="组合 50"/>
            <p:cNvGrpSpPr/>
            <p:nvPr/>
          </p:nvGrpSpPr>
          <p:grpSpPr>
            <a:xfrm>
              <a:off x="4369395" y="3316401"/>
              <a:ext cx="168551" cy="168551"/>
              <a:chOff x="5005199" y="3717032"/>
              <a:chExt cx="168551" cy="168551"/>
            </a:xfrm>
          </p:grpSpPr>
          <p:sp>
            <p:nvSpPr>
              <p:cNvPr id="52" name="椭圆 51"/>
              <p:cNvSpPr/>
              <p:nvPr/>
            </p:nvSpPr>
            <p:spPr>
              <a:xfrm>
                <a:off x="5005199" y="3717032"/>
                <a:ext cx="168551" cy="168551"/>
              </a:xfrm>
              <a:prstGeom prst="ellipse">
                <a:avLst/>
              </a:prstGeom>
              <a:solidFill>
                <a:srgbClr val="3CCCC7"/>
              </a:solidFill>
              <a:ln>
                <a:solidFill>
                  <a:srgbClr val="3CCC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3" name="等腰三角形 52"/>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54" name="组合 53"/>
          <p:cNvGrpSpPr/>
          <p:nvPr/>
        </p:nvGrpSpPr>
        <p:grpSpPr>
          <a:xfrm>
            <a:off x="6104557" y="4077072"/>
            <a:ext cx="1436675" cy="215444"/>
            <a:chOff x="4369395" y="3284984"/>
            <a:chExt cx="1436675" cy="215444"/>
          </a:xfrm>
        </p:grpSpPr>
        <p:sp>
          <p:nvSpPr>
            <p:cNvPr id="55"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bg1"/>
                  </a:solidFill>
                  <a:latin typeface="微软雅黑" panose="020B0503020204020204" charset="-122"/>
                  <a:ea typeface="微软雅黑" panose="020B0503020204020204" charset="-122"/>
                </a:rPr>
                <a:t>资金用途</a:t>
              </a:r>
              <a:endParaRPr lang="zh-CN" altLang="en-US" sz="1400" dirty="0">
                <a:solidFill>
                  <a:schemeClr val="bg1"/>
                </a:solidFill>
                <a:latin typeface="微软雅黑" panose="020B0503020204020204" charset="-122"/>
                <a:ea typeface="微软雅黑" panose="020B0503020204020204" charset="-122"/>
              </a:endParaRPr>
            </a:p>
          </p:txBody>
        </p:sp>
        <p:grpSp>
          <p:nvGrpSpPr>
            <p:cNvPr id="56" name="组合 55"/>
            <p:cNvGrpSpPr/>
            <p:nvPr/>
          </p:nvGrpSpPr>
          <p:grpSpPr>
            <a:xfrm>
              <a:off x="4369395" y="3316401"/>
              <a:ext cx="168551" cy="168551"/>
              <a:chOff x="5005199" y="3717032"/>
              <a:chExt cx="168551" cy="168551"/>
            </a:xfrm>
          </p:grpSpPr>
          <p:sp>
            <p:nvSpPr>
              <p:cNvPr id="57" name="椭圆 56"/>
              <p:cNvSpPr/>
              <p:nvPr/>
            </p:nvSpPr>
            <p:spPr>
              <a:xfrm>
                <a:off x="5005199" y="3717032"/>
                <a:ext cx="168551" cy="168551"/>
              </a:xfrm>
              <a:prstGeom prst="ellipse">
                <a:avLst/>
              </a:prstGeom>
              <a:solidFill>
                <a:srgbClr val="3CCCC7"/>
              </a:solidFill>
              <a:ln>
                <a:solidFill>
                  <a:srgbClr val="3CCC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8" name="等腰三角形 57"/>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59" name="组合 58"/>
          <p:cNvGrpSpPr/>
          <p:nvPr/>
        </p:nvGrpSpPr>
        <p:grpSpPr>
          <a:xfrm>
            <a:off x="7325208" y="4077072"/>
            <a:ext cx="1436675" cy="215444"/>
            <a:chOff x="4369395" y="3284984"/>
            <a:chExt cx="1436675" cy="215444"/>
          </a:xfrm>
        </p:grpSpPr>
        <p:sp>
          <p:nvSpPr>
            <p:cNvPr id="60"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bg1"/>
                  </a:solidFill>
                  <a:latin typeface="微软雅黑" panose="020B0503020204020204" charset="-122"/>
                  <a:ea typeface="微软雅黑" panose="020B0503020204020204" charset="-122"/>
                </a:rPr>
                <a:t>风险评估</a:t>
              </a:r>
              <a:endParaRPr lang="zh-CN" altLang="en-US" sz="1400" dirty="0">
                <a:solidFill>
                  <a:schemeClr val="bg1"/>
                </a:solidFill>
                <a:latin typeface="微软雅黑" panose="020B0503020204020204" charset="-122"/>
                <a:ea typeface="微软雅黑" panose="020B0503020204020204" charset="-122"/>
              </a:endParaRPr>
            </a:p>
          </p:txBody>
        </p:sp>
        <p:grpSp>
          <p:nvGrpSpPr>
            <p:cNvPr id="61" name="组合 60"/>
            <p:cNvGrpSpPr/>
            <p:nvPr/>
          </p:nvGrpSpPr>
          <p:grpSpPr>
            <a:xfrm>
              <a:off x="4369395" y="3316401"/>
              <a:ext cx="168551" cy="168551"/>
              <a:chOff x="5005199" y="3717032"/>
              <a:chExt cx="168551" cy="168551"/>
            </a:xfrm>
          </p:grpSpPr>
          <p:sp>
            <p:nvSpPr>
              <p:cNvPr id="62" name="椭圆 61"/>
              <p:cNvSpPr/>
              <p:nvPr/>
            </p:nvSpPr>
            <p:spPr>
              <a:xfrm>
                <a:off x="5005199" y="3717032"/>
                <a:ext cx="168551" cy="168551"/>
              </a:xfrm>
              <a:prstGeom prst="ellipse">
                <a:avLst/>
              </a:prstGeom>
              <a:solidFill>
                <a:srgbClr val="3CCCC7"/>
              </a:solidFill>
              <a:ln>
                <a:solidFill>
                  <a:srgbClr val="3CCC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3" name="等腰三角形 62"/>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sp>
        <p:nvSpPr>
          <p:cNvPr id="64" name="TextBox 63"/>
          <p:cNvSpPr txBox="1"/>
          <p:nvPr/>
        </p:nvSpPr>
        <p:spPr>
          <a:xfrm>
            <a:off x="13514411" y="7029400"/>
            <a:ext cx="877163" cy="369332"/>
          </a:xfrm>
          <a:prstGeom prst="rect">
            <a:avLst/>
          </a:prstGeom>
          <a:noFill/>
        </p:spPr>
        <p:txBody>
          <a:bodyPr wrap="none" rtlCol="0">
            <a:spAutoFit/>
          </a:bodyPr>
          <a:lstStyle/>
          <a:p>
            <a:r>
              <a:rPr lang="zh-CN" altLang="en-US" dirty="0" smtClean="0"/>
              <a:t>延时符</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10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500"/>
                                  </p:stCondLst>
                                  <p:childTnLst>
                                    <p:set>
                                      <p:cBhvr>
                                        <p:cTn id="10" dur="1" fill="hold">
                                          <p:stCondLst>
                                            <p:cond delay="0"/>
                                          </p:stCondLst>
                                        </p:cTn>
                                        <p:tgtEl>
                                          <p:spTgt spid="19"/>
                                        </p:tgtEl>
                                        <p:attrNameLst>
                                          <p:attrName>style.visibility</p:attrName>
                                        </p:attrNameLst>
                                      </p:cBhvr>
                                      <p:to>
                                        <p:strVal val="visible"/>
                                      </p:to>
                                    </p:set>
                                    <p:anim calcmode="lin" valueType="num">
                                      <p:cBhvr>
                                        <p:cTn id="11" dur="500" fill="hold"/>
                                        <p:tgtEl>
                                          <p:spTgt spid="19"/>
                                        </p:tgtEl>
                                        <p:attrNameLst>
                                          <p:attrName>ppt_w</p:attrName>
                                        </p:attrNameLst>
                                      </p:cBhvr>
                                      <p:tavLst>
                                        <p:tav tm="0">
                                          <p:val>
                                            <p:fltVal val="0"/>
                                          </p:val>
                                        </p:tav>
                                        <p:tav tm="100000">
                                          <p:val>
                                            <p:strVal val="#ppt_w"/>
                                          </p:val>
                                        </p:tav>
                                      </p:tavLst>
                                    </p:anim>
                                    <p:anim calcmode="lin" valueType="num">
                                      <p:cBhvr>
                                        <p:cTn id="12" dur="500" fill="hold"/>
                                        <p:tgtEl>
                                          <p:spTgt spid="19"/>
                                        </p:tgtEl>
                                        <p:attrNameLst>
                                          <p:attrName>ppt_h</p:attrName>
                                        </p:attrNameLst>
                                      </p:cBhvr>
                                      <p:tavLst>
                                        <p:tav tm="0">
                                          <p:val>
                                            <p:fltVal val="0"/>
                                          </p:val>
                                        </p:tav>
                                        <p:tav tm="100000">
                                          <p:val>
                                            <p:strVal val="#ppt_h"/>
                                          </p:val>
                                        </p:tav>
                                      </p:tavLst>
                                    </p:anim>
                                    <p:animEffect transition="in" filter="fade">
                                      <p:cBhvr>
                                        <p:cTn id="13" dur="500"/>
                                        <p:tgtEl>
                                          <p:spTgt spid="19"/>
                                        </p:tgtEl>
                                      </p:cBhvr>
                                    </p:animEffect>
                                  </p:childTnLst>
                                </p:cTn>
                              </p:par>
                              <p:par>
                                <p:cTn id="14" presetID="53" presetClass="entr" presetSubtype="16" fill="hold" nodeType="withEffect">
                                  <p:stCondLst>
                                    <p:cond delay="50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animEffect transition="in" filter="fade">
                                      <p:cBhvr>
                                        <p:cTn id="18" dur="500"/>
                                        <p:tgtEl>
                                          <p:spTgt spid="22"/>
                                        </p:tgtEl>
                                      </p:cBhvr>
                                    </p:animEffect>
                                  </p:childTnLst>
                                </p:cTn>
                              </p:par>
                              <p:par>
                                <p:cTn id="19" presetID="53" presetClass="entr" presetSubtype="16" fill="hold" nodeType="withEffect">
                                  <p:stCondLst>
                                    <p:cond delay="50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par>
                                <p:cTn id="24" presetID="53" presetClass="entr" presetSubtype="16" fill="hold" nodeType="withEffect">
                                  <p:stCondLst>
                                    <p:cond delay="500"/>
                                  </p:stCondLst>
                                  <p:childTnLst>
                                    <p:set>
                                      <p:cBhvr>
                                        <p:cTn id="25" dur="1" fill="hold">
                                          <p:stCondLst>
                                            <p:cond delay="0"/>
                                          </p:stCondLst>
                                        </p:cTn>
                                        <p:tgtEl>
                                          <p:spTgt spid="28"/>
                                        </p:tgtEl>
                                        <p:attrNameLst>
                                          <p:attrName>style.visibility</p:attrName>
                                        </p:attrNameLst>
                                      </p:cBhvr>
                                      <p:to>
                                        <p:strVal val="visible"/>
                                      </p:to>
                                    </p:set>
                                    <p:anim calcmode="lin" valueType="num">
                                      <p:cBhvr>
                                        <p:cTn id="26" dur="500" fill="hold"/>
                                        <p:tgtEl>
                                          <p:spTgt spid="28"/>
                                        </p:tgtEl>
                                        <p:attrNameLst>
                                          <p:attrName>ppt_w</p:attrName>
                                        </p:attrNameLst>
                                      </p:cBhvr>
                                      <p:tavLst>
                                        <p:tav tm="0">
                                          <p:val>
                                            <p:fltVal val="0"/>
                                          </p:val>
                                        </p:tav>
                                        <p:tav tm="100000">
                                          <p:val>
                                            <p:strVal val="#ppt_w"/>
                                          </p:val>
                                        </p:tav>
                                      </p:tavLst>
                                    </p:anim>
                                    <p:anim calcmode="lin" valueType="num">
                                      <p:cBhvr>
                                        <p:cTn id="27" dur="500" fill="hold"/>
                                        <p:tgtEl>
                                          <p:spTgt spid="28"/>
                                        </p:tgtEl>
                                        <p:attrNameLst>
                                          <p:attrName>ppt_h</p:attrName>
                                        </p:attrNameLst>
                                      </p:cBhvr>
                                      <p:tavLst>
                                        <p:tav tm="0">
                                          <p:val>
                                            <p:fltVal val="0"/>
                                          </p:val>
                                        </p:tav>
                                        <p:tav tm="100000">
                                          <p:val>
                                            <p:strVal val="#ppt_h"/>
                                          </p:val>
                                        </p:tav>
                                      </p:tavLst>
                                    </p:anim>
                                    <p:animEffect transition="in" filter="fade">
                                      <p:cBhvr>
                                        <p:cTn id="28" dur="500"/>
                                        <p:tgtEl>
                                          <p:spTgt spid="28"/>
                                        </p:tgtEl>
                                      </p:cBhvr>
                                    </p:animEffect>
                                  </p:childTnLst>
                                </p:cTn>
                              </p:par>
                            </p:childTnLst>
                          </p:cTn>
                        </p:par>
                        <p:par>
                          <p:cTn id="29" fill="hold">
                            <p:stCondLst>
                              <p:cond delay="500"/>
                            </p:stCondLst>
                            <p:childTnLst>
                              <p:par>
                                <p:cTn id="30" presetID="42" presetClass="entr" presetSubtype="0" fill="hold" grpId="0"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1000"/>
                                        <p:tgtEl>
                                          <p:spTgt spid="31"/>
                                        </p:tgtEl>
                                      </p:cBhvr>
                                    </p:animEffect>
                                    <p:anim calcmode="lin" valueType="num">
                                      <p:cBhvr>
                                        <p:cTn id="33" dur="1000" fill="hold"/>
                                        <p:tgtEl>
                                          <p:spTgt spid="31"/>
                                        </p:tgtEl>
                                        <p:attrNameLst>
                                          <p:attrName>ppt_x</p:attrName>
                                        </p:attrNameLst>
                                      </p:cBhvr>
                                      <p:tavLst>
                                        <p:tav tm="0">
                                          <p:val>
                                            <p:strVal val="#ppt_x"/>
                                          </p:val>
                                        </p:tav>
                                        <p:tav tm="100000">
                                          <p:val>
                                            <p:strVal val="#ppt_x"/>
                                          </p:val>
                                        </p:tav>
                                      </p:tavLst>
                                    </p:anim>
                                    <p:anim calcmode="lin" valueType="num">
                                      <p:cBhvr>
                                        <p:cTn id="34" dur="1000" fill="hold"/>
                                        <p:tgtEl>
                                          <p:spTgt spid="31"/>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22" presetClass="entr" presetSubtype="1" fill="hold" nodeType="after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wipe(up)">
                                      <p:cBhvr>
                                        <p:cTn id="38" dur="500"/>
                                        <p:tgtEl>
                                          <p:spTgt spid="32"/>
                                        </p:tgtEl>
                                      </p:cBhvr>
                                    </p:animEffect>
                                  </p:childTnLst>
                                </p:cTn>
                              </p:par>
                            </p:childTnLst>
                          </p:cTn>
                        </p:par>
                        <p:par>
                          <p:cTn id="39" fill="hold">
                            <p:stCondLst>
                              <p:cond delay="2000"/>
                            </p:stCondLst>
                            <p:childTnLst>
                              <p:par>
                                <p:cTn id="40" presetID="42" presetClass="entr" presetSubtype="0" fill="hold" grpId="0" nodeType="after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childTnLst>
                          </p:cTn>
                        </p:par>
                        <p:par>
                          <p:cTn id="45" fill="hold">
                            <p:stCondLst>
                              <p:cond delay="3000"/>
                            </p:stCondLst>
                            <p:childTnLst>
                              <p:par>
                                <p:cTn id="46" presetID="2" presetClass="entr" presetSubtype="8"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additive="base">
                                        <p:cTn id="48" dur="500" fill="hold"/>
                                        <p:tgtEl>
                                          <p:spTgt spid="34"/>
                                        </p:tgtEl>
                                        <p:attrNameLst>
                                          <p:attrName>ppt_x</p:attrName>
                                        </p:attrNameLst>
                                      </p:cBhvr>
                                      <p:tavLst>
                                        <p:tav tm="0">
                                          <p:val>
                                            <p:strVal val="0-#ppt_w/2"/>
                                          </p:val>
                                        </p:tav>
                                        <p:tav tm="100000">
                                          <p:val>
                                            <p:strVal val="#ppt_x"/>
                                          </p:val>
                                        </p:tav>
                                      </p:tavLst>
                                    </p:anim>
                                    <p:anim calcmode="lin" valueType="num">
                                      <p:cBhvr additive="base">
                                        <p:cTn id="49" dur="500" fill="hold"/>
                                        <p:tgtEl>
                                          <p:spTgt spid="34"/>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2" presetClass="entr" presetSubtype="8" fill="hold" nodeType="afterEffect">
                                  <p:stCondLst>
                                    <p:cond delay="0"/>
                                  </p:stCondLst>
                                  <p:childTnLst>
                                    <p:set>
                                      <p:cBhvr>
                                        <p:cTn id="52" dur="1" fill="hold">
                                          <p:stCondLst>
                                            <p:cond delay="0"/>
                                          </p:stCondLst>
                                        </p:cTn>
                                        <p:tgtEl>
                                          <p:spTgt spid="39"/>
                                        </p:tgtEl>
                                        <p:attrNameLst>
                                          <p:attrName>style.visibility</p:attrName>
                                        </p:attrNameLst>
                                      </p:cBhvr>
                                      <p:to>
                                        <p:strVal val="visible"/>
                                      </p:to>
                                    </p:set>
                                    <p:anim calcmode="lin" valueType="num">
                                      <p:cBhvr additive="base">
                                        <p:cTn id="53" dur="500" fill="hold"/>
                                        <p:tgtEl>
                                          <p:spTgt spid="39"/>
                                        </p:tgtEl>
                                        <p:attrNameLst>
                                          <p:attrName>ppt_x</p:attrName>
                                        </p:attrNameLst>
                                      </p:cBhvr>
                                      <p:tavLst>
                                        <p:tav tm="0">
                                          <p:val>
                                            <p:strVal val="0-#ppt_w/2"/>
                                          </p:val>
                                        </p:tav>
                                        <p:tav tm="100000">
                                          <p:val>
                                            <p:strVal val="#ppt_x"/>
                                          </p:val>
                                        </p:tav>
                                      </p:tavLst>
                                    </p:anim>
                                    <p:anim calcmode="lin" valueType="num">
                                      <p:cBhvr additive="base">
                                        <p:cTn id="54" dur="500" fill="hold"/>
                                        <p:tgtEl>
                                          <p:spTgt spid="39"/>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nodeType="afterEffect">
                                  <p:stCondLst>
                                    <p:cond delay="0"/>
                                  </p:stCondLst>
                                  <p:childTnLst>
                                    <p:set>
                                      <p:cBhvr>
                                        <p:cTn id="57" dur="1" fill="hold">
                                          <p:stCondLst>
                                            <p:cond delay="0"/>
                                          </p:stCondLst>
                                        </p:cTn>
                                        <p:tgtEl>
                                          <p:spTgt spid="44"/>
                                        </p:tgtEl>
                                        <p:attrNameLst>
                                          <p:attrName>style.visibility</p:attrName>
                                        </p:attrNameLst>
                                      </p:cBhvr>
                                      <p:to>
                                        <p:strVal val="visible"/>
                                      </p:to>
                                    </p:set>
                                    <p:anim calcmode="lin" valueType="num">
                                      <p:cBhvr additive="base">
                                        <p:cTn id="58" dur="500" fill="hold"/>
                                        <p:tgtEl>
                                          <p:spTgt spid="44"/>
                                        </p:tgtEl>
                                        <p:attrNameLst>
                                          <p:attrName>ppt_x</p:attrName>
                                        </p:attrNameLst>
                                      </p:cBhvr>
                                      <p:tavLst>
                                        <p:tav tm="0">
                                          <p:val>
                                            <p:strVal val="0-#ppt_w/2"/>
                                          </p:val>
                                        </p:tav>
                                        <p:tav tm="100000">
                                          <p:val>
                                            <p:strVal val="#ppt_x"/>
                                          </p:val>
                                        </p:tav>
                                      </p:tavLst>
                                    </p:anim>
                                    <p:anim calcmode="lin" valueType="num">
                                      <p:cBhvr additive="base">
                                        <p:cTn id="59" dur="500" fill="hold"/>
                                        <p:tgtEl>
                                          <p:spTgt spid="44"/>
                                        </p:tgtEl>
                                        <p:attrNameLst>
                                          <p:attrName>ppt_y</p:attrName>
                                        </p:attrNameLst>
                                      </p:cBhvr>
                                      <p:tavLst>
                                        <p:tav tm="0">
                                          <p:val>
                                            <p:strVal val="#ppt_y"/>
                                          </p:val>
                                        </p:tav>
                                        <p:tav tm="100000">
                                          <p:val>
                                            <p:strVal val="#ppt_y"/>
                                          </p:val>
                                        </p:tav>
                                      </p:tavLst>
                                    </p:anim>
                                  </p:childTnLst>
                                </p:cTn>
                              </p:par>
                            </p:childTnLst>
                          </p:cTn>
                        </p:par>
                        <p:par>
                          <p:cTn id="60" fill="hold">
                            <p:stCondLst>
                              <p:cond delay="4500"/>
                            </p:stCondLst>
                            <p:childTnLst>
                              <p:par>
                                <p:cTn id="61" presetID="2" presetClass="entr" presetSubtype="8" fill="hold" nodeType="afterEffect">
                                  <p:stCondLst>
                                    <p:cond delay="0"/>
                                  </p:stCondLst>
                                  <p:childTnLst>
                                    <p:set>
                                      <p:cBhvr>
                                        <p:cTn id="62" dur="1" fill="hold">
                                          <p:stCondLst>
                                            <p:cond delay="0"/>
                                          </p:stCondLst>
                                        </p:cTn>
                                        <p:tgtEl>
                                          <p:spTgt spid="49"/>
                                        </p:tgtEl>
                                        <p:attrNameLst>
                                          <p:attrName>style.visibility</p:attrName>
                                        </p:attrNameLst>
                                      </p:cBhvr>
                                      <p:to>
                                        <p:strVal val="visible"/>
                                      </p:to>
                                    </p:set>
                                    <p:anim calcmode="lin" valueType="num">
                                      <p:cBhvr additive="base">
                                        <p:cTn id="63" dur="500" fill="hold"/>
                                        <p:tgtEl>
                                          <p:spTgt spid="49"/>
                                        </p:tgtEl>
                                        <p:attrNameLst>
                                          <p:attrName>ppt_x</p:attrName>
                                        </p:attrNameLst>
                                      </p:cBhvr>
                                      <p:tavLst>
                                        <p:tav tm="0">
                                          <p:val>
                                            <p:strVal val="0-#ppt_w/2"/>
                                          </p:val>
                                        </p:tav>
                                        <p:tav tm="100000">
                                          <p:val>
                                            <p:strVal val="#ppt_x"/>
                                          </p:val>
                                        </p:tav>
                                      </p:tavLst>
                                    </p:anim>
                                    <p:anim calcmode="lin" valueType="num">
                                      <p:cBhvr additive="base">
                                        <p:cTn id="64" dur="500" fill="hold"/>
                                        <p:tgtEl>
                                          <p:spTgt spid="49"/>
                                        </p:tgtEl>
                                        <p:attrNameLst>
                                          <p:attrName>ppt_y</p:attrName>
                                        </p:attrNameLst>
                                      </p:cBhvr>
                                      <p:tavLst>
                                        <p:tav tm="0">
                                          <p:val>
                                            <p:strVal val="#ppt_y"/>
                                          </p:val>
                                        </p:tav>
                                        <p:tav tm="100000">
                                          <p:val>
                                            <p:strVal val="#ppt_y"/>
                                          </p:val>
                                        </p:tav>
                                      </p:tavLst>
                                    </p:anim>
                                  </p:childTnLst>
                                </p:cTn>
                              </p:par>
                            </p:childTnLst>
                          </p:cTn>
                        </p:par>
                        <p:par>
                          <p:cTn id="65" fill="hold">
                            <p:stCondLst>
                              <p:cond delay="5000"/>
                            </p:stCondLst>
                            <p:childTnLst>
                              <p:par>
                                <p:cTn id="66" presetID="2" presetClass="entr" presetSubtype="8" fill="hold" nodeType="afterEffect">
                                  <p:stCondLst>
                                    <p:cond delay="0"/>
                                  </p:stCondLst>
                                  <p:childTnLst>
                                    <p:set>
                                      <p:cBhvr>
                                        <p:cTn id="67" dur="1" fill="hold">
                                          <p:stCondLst>
                                            <p:cond delay="0"/>
                                          </p:stCondLst>
                                        </p:cTn>
                                        <p:tgtEl>
                                          <p:spTgt spid="54"/>
                                        </p:tgtEl>
                                        <p:attrNameLst>
                                          <p:attrName>style.visibility</p:attrName>
                                        </p:attrNameLst>
                                      </p:cBhvr>
                                      <p:to>
                                        <p:strVal val="visible"/>
                                      </p:to>
                                    </p:set>
                                    <p:anim calcmode="lin" valueType="num">
                                      <p:cBhvr additive="base">
                                        <p:cTn id="68" dur="500" fill="hold"/>
                                        <p:tgtEl>
                                          <p:spTgt spid="54"/>
                                        </p:tgtEl>
                                        <p:attrNameLst>
                                          <p:attrName>ppt_x</p:attrName>
                                        </p:attrNameLst>
                                      </p:cBhvr>
                                      <p:tavLst>
                                        <p:tav tm="0">
                                          <p:val>
                                            <p:strVal val="0-#ppt_w/2"/>
                                          </p:val>
                                        </p:tav>
                                        <p:tav tm="100000">
                                          <p:val>
                                            <p:strVal val="#ppt_x"/>
                                          </p:val>
                                        </p:tav>
                                      </p:tavLst>
                                    </p:anim>
                                    <p:anim calcmode="lin" valueType="num">
                                      <p:cBhvr additive="base">
                                        <p:cTn id="69" dur="500" fill="hold"/>
                                        <p:tgtEl>
                                          <p:spTgt spid="54"/>
                                        </p:tgtEl>
                                        <p:attrNameLst>
                                          <p:attrName>ppt_y</p:attrName>
                                        </p:attrNameLst>
                                      </p:cBhvr>
                                      <p:tavLst>
                                        <p:tav tm="0">
                                          <p:val>
                                            <p:strVal val="#ppt_y"/>
                                          </p:val>
                                        </p:tav>
                                        <p:tav tm="100000">
                                          <p:val>
                                            <p:strVal val="#ppt_y"/>
                                          </p:val>
                                        </p:tav>
                                      </p:tavLst>
                                    </p:anim>
                                  </p:childTnLst>
                                </p:cTn>
                              </p:par>
                            </p:childTnLst>
                          </p:cTn>
                        </p:par>
                        <p:par>
                          <p:cTn id="70" fill="hold">
                            <p:stCondLst>
                              <p:cond delay="5500"/>
                            </p:stCondLst>
                            <p:childTnLst>
                              <p:par>
                                <p:cTn id="71" presetID="2" presetClass="entr" presetSubtype="8" fill="hold" nodeType="afterEffect">
                                  <p:stCondLst>
                                    <p:cond delay="0"/>
                                  </p:stCondLst>
                                  <p:childTnLst>
                                    <p:set>
                                      <p:cBhvr>
                                        <p:cTn id="72" dur="1" fill="hold">
                                          <p:stCondLst>
                                            <p:cond delay="0"/>
                                          </p:stCondLst>
                                        </p:cTn>
                                        <p:tgtEl>
                                          <p:spTgt spid="59"/>
                                        </p:tgtEl>
                                        <p:attrNameLst>
                                          <p:attrName>style.visibility</p:attrName>
                                        </p:attrNameLst>
                                      </p:cBhvr>
                                      <p:to>
                                        <p:strVal val="visible"/>
                                      </p:to>
                                    </p:set>
                                    <p:anim calcmode="lin" valueType="num">
                                      <p:cBhvr additive="base">
                                        <p:cTn id="73" dur="500" fill="hold"/>
                                        <p:tgtEl>
                                          <p:spTgt spid="59"/>
                                        </p:tgtEl>
                                        <p:attrNameLst>
                                          <p:attrName>ppt_x</p:attrName>
                                        </p:attrNameLst>
                                      </p:cBhvr>
                                      <p:tavLst>
                                        <p:tav tm="0">
                                          <p:val>
                                            <p:strVal val="0-#ppt_w/2"/>
                                          </p:val>
                                        </p:tav>
                                        <p:tav tm="100000">
                                          <p:val>
                                            <p:strVal val="#ppt_x"/>
                                          </p:val>
                                        </p:tav>
                                      </p:tavLst>
                                    </p:anim>
                                    <p:anim calcmode="lin" valueType="num">
                                      <p:cBhvr additive="base">
                                        <p:cTn id="74" dur="500" fill="hold"/>
                                        <p:tgtEl>
                                          <p:spTgt spid="59"/>
                                        </p:tgtEl>
                                        <p:attrNameLst>
                                          <p:attrName>ppt_y</p:attrName>
                                        </p:attrNameLst>
                                      </p:cBhvr>
                                      <p:tavLst>
                                        <p:tav tm="0">
                                          <p:val>
                                            <p:strVal val="#ppt_y"/>
                                          </p:val>
                                        </p:tav>
                                        <p:tav tm="100000">
                                          <p:val>
                                            <p:strVal val="#ppt_y"/>
                                          </p:val>
                                        </p:tav>
                                      </p:tavLst>
                                    </p:anim>
                                  </p:childTnLst>
                                </p:cTn>
                              </p:par>
                            </p:childTnLst>
                          </p:cTn>
                        </p:par>
                        <p:par>
                          <p:cTn id="75" fill="hold">
                            <p:stCondLst>
                              <p:cond delay="6000"/>
                            </p:stCondLst>
                            <p:childTnLst>
                              <p:par>
                                <p:cTn id="76" presetID="10" presetClass="entr" presetSubtype="0" fill="hold" grpId="0"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fade">
                                      <p:cBhvr>
                                        <p:cTn id="78" dur="125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1" grpId="0" animBg="1"/>
      <p:bldP spid="33" grpId="0"/>
      <p:bldP spid="6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梯形 2"/>
          <p:cNvSpPr/>
          <p:nvPr/>
        </p:nvSpPr>
        <p:spPr>
          <a:xfrm rot="16200000">
            <a:off x="8411271" y="2263084"/>
            <a:ext cx="1581152" cy="4151341"/>
          </a:xfrm>
          <a:prstGeom prst="trapezoid">
            <a:avLst>
              <a:gd name="adj" fmla="val 15639"/>
            </a:avLst>
          </a:prstGeom>
          <a:gradFill>
            <a:gsLst>
              <a:gs pos="0">
                <a:schemeClr val="bg1"/>
              </a:gs>
              <a:gs pos="51000">
                <a:schemeClr val="bg1">
                  <a:lumMod val="95000"/>
                </a:schemeClr>
              </a:gs>
              <a:gs pos="100000">
                <a:schemeClr val="bg1">
                  <a:lumMod val="75000"/>
                </a:schemeClr>
              </a:gs>
            </a:gsLst>
            <a:lin ang="189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schemeClr val="tx1"/>
              </a:solidFill>
            </a:endParaRPr>
          </a:p>
        </p:txBody>
      </p:sp>
      <p:sp>
        <p:nvSpPr>
          <p:cNvPr id="4" name="梯形 3"/>
          <p:cNvSpPr/>
          <p:nvPr/>
        </p:nvSpPr>
        <p:spPr>
          <a:xfrm rot="16200000">
            <a:off x="8411271" y="-102040"/>
            <a:ext cx="1581152" cy="4151341"/>
          </a:xfrm>
          <a:prstGeom prst="trapezoid">
            <a:avLst>
              <a:gd name="adj" fmla="val 15639"/>
            </a:avLst>
          </a:prstGeom>
          <a:gradFill>
            <a:gsLst>
              <a:gs pos="0">
                <a:schemeClr val="bg1"/>
              </a:gs>
              <a:gs pos="51000">
                <a:schemeClr val="bg1">
                  <a:lumMod val="95000"/>
                </a:schemeClr>
              </a:gs>
              <a:gs pos="100000">
                <a:schemeClr val="bg1">
                  <a:lumMod val="75000"/>
                </a:schemeClr>
              </a:gs>
            </a:gsLst>
            <a:lin ang="189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schemeClr val="tx1"/>
              </a:solidFill>
            </a:endParaRPr>
          </a:p>
        </p:txBody>
      </p:sp>
      <p:sp>
        <p:nvSpPr>
          <p:cNvPr id="5" name="梯形 4"/>
          <p:cNvSpPr/>
          <p:nvPr/>
        </p:nvSpPr>
        <p:spPr>
          <a:xfrm rot="5400000" flipH="1">
            <a:off x="2202754" y="3443074"/>
            <a:ext cx="1581152" cy="4151341"/>
          </a:xfrm>
          <a:prstGeom prst="trapezoid">
            <a:avLst>
              <a:gd name="adj" fmla="val 15639"/>
            </a:avLst>
          </a:prstGeom>
          <a:gradFill>
            <a:gsLst>
              <a:gs pos="0">
                <a:schemeClr val="bg1"/>
              </a:gs>
              <a:gs pos="51000">
                <a:schemeClr val="bg1">
                  <a:lumMod val="95000"/>
                </a:schemeClr>
              </a:gs>
              <a:gs pos="100000">
                <a:schemeClr val="bg1">
                  <a:lumMod val="75000"/>
                </a:schemeClr>
              </a:gs>
            </a:gsLst>
            <a:lin ang="18900000" scaled="0"/>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schemeClr val="tx1"/>
              </a:solidFill>
            </a:endParaRPr>
          </a:p>
        </p:txBody>
      </p:sp>
      <p:sp>
        <p:nvSpPr>
          <p:cNvPr id="6" name="梯形 5"/>
          <p:cNvSpPr/>
          <p:nvPr/>
        </p:nvSpPr>
        <p:spPr>
          <a:xfrm rot="5400000" flipH="1">
            <a:off x="2202754" y="1079666"/>
            <a:ext cx="1581152" cy="4151341"/>
          </a:xfrm>
          <a:prstGeom prst="trapezoid">
            <a:avLst>
              <a:gd name="adj" fmla="val 15639"/>
            </a:avLst>
          </a:prstGeom>
          <a:gradFill>
            <a:gsLst>
              <a:gs pos="0">
                <a:schemeClr val="bg1"/>
              </a:gs>
              <a:gs pos="51000">
                <a:schemeClr val="bg1">
                  <a:lumMod val="95000"/>
                </a:schemeClr>
              </a:gs>
              <a:gs pos="100000">
                <a:schemeClr val="bg1">
                  <a:lumMod val="75000"/>
                </a:schemeClr>
              </a:gs>
            </a:gsLst>
            <a:lin ang="18900000" scaled="0"/>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schemeClr val="tx1"/>
              </a:solidFill>
            </a:endParaRPr>
          </a:p>
        </p:txBody>
      </p:sp>
      <p:grpSp>
        <p:nvGrpSpPr>
          <p:cNvPr id="7" name="组合 6"/>
          <p:cNvGrpSpPr/>
          <p:nvPr/>
        </p:nvGrpSpPr>
        <p:grpSpPr>
          <a:xfrm>
            <a:off x="5069000" y="1433631"/>
            <a:ext cx="1800000" cy="1080000"/>
            <a:chOff x="5067414" y="1325994"/>
            <a:chExt cx="1800000" cy="1080000"/>
          </a:xfrm>
          <a:gradFill>
            <a:gsLst>
              <a:gs pos="0">
                <a:schemeClr val="bg1"/>
              </a:gs>
              <a:gs pos="51000">
                <a:schemeClr val="bg1">
                  <a:lumMod val="95000"/>
                </a:schemeClr>
              </a:gs>
              <a:gs pos="100000">
                <a:schemeClr val="bg1">
                  <a:lumMod val="75000"/>
                </a:schemeClr>
              </a:gs>
            </a:gsLst>
            <a:lin ang="18900000" scaled="0"/>
          </a:gradFill>
          <a:effectLst>
            <a:outerShdw blurRad="50800" dist="38100" dir="8100000" algn="tr" rotWithShape="0">
              <a:prstClr val="black">
                <a:alpha val="40000"/>
              </a:prstClr>
            </a:outerShdw>
          </a:effectLst>
        </p:grpSpPr>
        <p:sp>
          <p:nvSpPr>
            <p:cNvPr id="8" name="矩形 7"/>
            <p:cNvSpPr/>
            <p:nvPr/>
          </p:nvSpPr>
          <p:spPr>
            <a:xfrm flipH="1">
              <a:off x="5067414" y="1325994"/>
              <a:ext cx="1800000" cy="10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pic>
          <p:nvPicPr>
            <p:cNvPr id="9" name="图片 8"/>
            <p:cNvPicPr>
              <a:picLocks noChangeAspect="1"/>
            </p:cNvPicPr>
            <p:nvPr/>
          </p:nvPicPr>
          <p:blipFill>
            <a:blip r:embed="rId2"/>
            <a:stretch>
              <a:fillRect/>
            </a:stretch>
          </p:blipFill>
          <p:spPr>
            <a:xfrm>
              <a:off x="5785482" y="1553735"/>
              <a:ext cx="563587" cy="551063"/>
            </a:xfrm>
            <a:prstGeom prst="rect">
              <a:avLst/>
            </a:prstGeom>
            <a:grpFill/>
          </p:spPr>
        </p:pic>
      </p:grpSp>
      <p:grpSp>
        <p:nvGrpSpPr>
          <p:cNvPr id="10" name="组合 9"/>
          <p:cNvGrpSpPr/>
          <p:nvPr/>
        </p:nvGrpSpPr>
        <p:grpSpPr>
          <a:xfrm>
            <a:off x="5326176" y="2615336"/>
            <a:ext cx="1800000" cy="1080000"/>
            <a:chOff x="5324589" y="2507698"/>
            <a:chExt cx="1800000" cy="1080000"/>
          </a:xfrm>
          <a:gradFill>
            <a:gsLst>
              <a:gs pos="0">
                <a:schemeClr val="bg1"/>
              </a:gs>
              <a:gs pos="51000">
                <a:schemeClr val="bg1">
                  <a:lumMod val="95000"/>
                </a:schemeClr>
              </a:gs>
              <a:gs pos="100000">
                <a:schemeClr val="bg1">
                  <a:lumMod val="75000"/>
                </a:schemeClr>
              </a:gs>
            </a:gsLst>
            <a:lin ang="18900000" scaled="0"/>
          </a:gradFill>
          <a:effectLst>
            <a:outerShdw blurRad="50800" dist="38100" dir="8100000" algn="tr" rotWithShape="0">
              <a:prstClr val="black">
                <a:alpha val="40000"/>
              </a:prstClr>
            </a:outerShdw>
          </a:effectLst>
        </p:grpSpPr>
        <p:sp>
          <p:nvSpPr>
            <p:cNvPr id="11" name="矩形 10"/>
            <p:cNvSpPr/>
            <p:nvPr/>
          </p:nvSpPr>
          <p:spPr>
            <a:xfrm flipH="1">
              <a:off x="5324589" y="2507698"/>
              <a:ext cx="1800000" cy="10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pic>
          <p:nvPicPr>
            <p:cNvPr id="13" name="图片 12"/>
            <p:cNvPicPr>
              <a:picLocks noChangeAspect="1"/>
            </p:cNvPicPr>
            <p:nvPr/>
          </p:nvPicPr>
          <p:blipFill>
            <a:blip r:embed="rId3"/>
            <a:stretch>
              <a:fillRect/>
            </a:stretch>
          </p:blipFill>
          <p:spPr>
            <a:xfrm>
              <a:off x="5871050" y="2605663"/>
              <a:ext cx="543373" cy="711327"/>
            </a:xfrm>
            <a:prstGeom prst="rect">
              <a:avLst/>
            </a:prstGeom>
            <a:grpFill/>
          </p:spPr>
        </p:pic>
      </p:grpSp>
      <p:grpSp>
        <p:nvGrpSpPr>
          <p:cNvPr id="14" name="组合 13"/>
          <p:cNvGrpSpPr/>
          <p:nvPr/>
        </p:nvGrpSpPr>
        <p:grpSpPr>
          <a:xfrm>
            <a:off x="5326176" y="4978744"/>
            <a:ext cx="1800000" cy="1080000"/>
            <a:chOff x="5324589" y="4871107"/>
            <a:chExt cx="1800000" cy="1080000"/>
          </a:xfrm>
          <a:gradFill>
            <a:gsLst>
              <a:gs pos="0">
                <a:schemeClr val="bg1"/>
              </a:gs>
              <a:gs pos="51000">
                <a:schemeClr val="bg1">
                  <a:lumMod val="95000"/>
                </a:schemeClr>
              </a:gs>
              <a:gs pos="100000">
                <a:schemeClr val="bg1">
                  <a:lumMod val="75000"/>
                </a:schemeClr>
              </a:gs>
            </a:gsLst>
            <a:lin ang="18900000" scaled="0"/>
          </a:gradFill>
          <a:effectLst>
            <a:outerShdw blurRad="50800" dist="38100" dir="8100000" algn="tr" rotWithShape="0">
              <a:prstClr val="black">
                <a:alpha val="40000"/>
              </a:prstClr>
            </a:outerShdw>
          </a:effectLst>
        </p:grpSpPr>
        <p:sp>
          <p:nvSpPr>
            <p:cNvPr id="15" name="矩形 14"/>
            <p:cNvSpPr/>
            <p:nvPr/>
          </p:nvSpPr>
          <p:spPr>
            <a:xfrm flipH="1">
              <a:off x="5324589" y="4871107"/>
              <a:ext cx="1800000" cy="10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pic>
          <p:nvPicPr>
            <p:cNvPr id="16" name="图片 15"/>
            <p:cNvPicPr>
              <a:picLocks noChangeAspect="1"/>
            </p:cNvPicPr>
            <p:nvPr/>
          </p:nvPicPr>
          <p:blipFill>
            <a:blip r:embed="rId3"/>
            <a:stretch>
              <a:fillRect/>
            </a:stretch>
          </p:blipFill>
          <p:spPr>
            <a:xfrm>
              <a:off x="5951236" y="5117683"/>
              <a:ext cx="448283" cy="586845"/>
            </a:xfrm>
            <a:prstGeom prst="rect">
              <a:avLst/>
            </a:prstGeom>
            <a:grpFill/>
          </p:spPr>
        </p:pic>
      </p:grpSp>
      <p:grpSp>
        <p:nvGrpSpPr>
          <p:cNvPr id="17" name="组合 16"/>
          <p:cNvGrpSpPr/>
          <p:nvPr/>
        </p:nvGrpSpPr>
        <p:grpSpPr>
          <a:xfrm>
            <a:off x="5069000" y="3797039"/>
            <a:ext cx="1800000" cy="1080000"/>
            <a:chOff x="5067414" y="3689402"/>
            <a:chExt cx="1800000" cy="1080000"/>
          </a:xfrm>
          <a:gradFill>
            <a:gsLst>
              <a:gs pos="0">
                <a:schemeClr val="bg1"/>
              </a:gs>
              <a:gs pos="51000">
                <a:schemeClr val="bg1">
                  <a:lumMod val="95000"/>
                </a:schemeClr>
              </a:gs>
              <a:gs pos="100000">
                <a:schemeClr val="bg1">
                  <a:lumMod val="75000"/>
                </a:schemeClr>
              </a:gs>
            </a:gsLst>
            <a:lin ang="18900000" scaled="0"/>
          </a:gradFill>
          <a:effectLst>
            <a:outerShdw blurRad="50800" dist="38100" dir="8100000" algn="tr" rotWithShape="0">
              <a:prstClr val="black">
                <a:alpha val="40000"/>
              </a:prstClr>
            </a:outerShdw>
          </a:effectLst>
        </p:grpSpPr>
        <p:sp>
          <p:nvSpPr>
            <p:cNvPr id="18" name="矩形 17"/>
            <p:cNvSpPr/>
            <p:nvPr/>
          </p:nvSpPr>
          <p:spPr>
            <a:xfrm flipH="1">
              <a:off x="5067414" y="3689402"/>
              <a:ext cx="1800000" cy="10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pic>
          <p:nvPicPr>
            <p:cNvPr id="19" name="图片 18"/>
            <p:cNvPicPr>
              <a:picLocks noChangeAspect="1"/>
            </p:cNvPicPr>
            <p:nvPr/>
          </p:nvPicPr>
          <p:blipFill>
            <a:blip r:embed="rId4"/>
            <a:stretch>
              <a:fillRect/>
            </a:stretch>
          </p:blipFill>
          <p:spPr>
            <a:xfrm>
              <a:off x="5656677" y="3836879"/>
              <a:ext cx="821199" cy="703885"/>
            </a:xfrm>
            <a:prstGeom prst="rect">
              <a:avLst/>
            </a:prstGeom>
            <a:grpFill/>
          </p:spPr>
        </p:pic>
      </p:grpSp>
      <p:grpSp>
        <p:nvGrpSpPr>
          <p:cNvPr id="20" name="组合 19"/>
          <p:cNvGrpSpPr/>
          <p:nvPr/>
        </p:nvGrpSpPr>
        <p:grpSpPr>
          <a:xfrm>
            <a:off x="8343644" y="1405633"/>
            <a:ext cx="2745047" cy="1120799"/>
            <a:chOff x="8342056" y="1297995"/>
            <a:chExt cx="2745046" cy="1120800"/>
          </a:xfrm>
        </p:grpSpPr>
        <p:sp>
          <p:nvSpPr>
            <p:cNvPr id="21" name="文本框 35"/>
            <p:cNvSpPr txBox="1"/>
            <p:nvPr/>
          </p:nvSpPr>
          <p:spPr>
            <a:xfrm flipH="1">
              <a:off x="8342056" y="1297995"/>
              <a:ext cx="2320903" cy="350930"/>
            </a:xfrm>
            <a:prstGeom prst="rect">
              <a:avLst/>
            </a:prstGeom>
            <a:noFill/>
          </p:spPr>
          <p:txBody>
            <a:bodyPr wrap="square" rtlCol="0">
              <a:spAutoFit/>
            </a:bodyPr>
            <a:lstStyle/>
            <a:p>
              <a:pPr>
                <a:lnSpc>
                  <a:spcPct val="90000"/>
                </a:lnSpc>
                <a:spcBef>
                  <a:spcPts val="1000"/>
                </a:spcBef>
              </a:pPr>
              <a:r>
                <a:rPr lang="zh-CN" altLang="en-US" sz="1865" b="1" dirty="0">
                  <a:latin typeface="微软雅黑" panose="020B0503020204020204" charset="-122"/>
                  <a:ea typeface="微软雅黑" panose="020B0503020204020204" charset="-122"/>
                </a:rPr>
                <a:t>添加标题</a:t>
              </a:r>
            </a:p>
          </p:txBody>
        </p:sp>
        <p:sp>
          <p:nvSpPr>
            <p:cNvPr id="22" name="文本框 36"/>
            <p:cNvSpPr txBox="1"/>
            <p:nvPr/>
          </p:nvSpPr>
          <p:spPr>
            <a:xfrm flipH="1">
              <a:off x="8346043" y="1587990"/>
              <a:ext cx="2741059" cy="830805"/>
            </a:xfrm>
            <a:prstGeom prst="rect">
              <a:avLst/>
            </a:prstGeom>
            <a:noFill/>
          </p:spPr>
          <p:txBody>
            <a:bodyPr wrap="square" rtlCol="0">
              <a:spAutoFit/>
            </a:bodyPr>
            <a:lstStyle/>
            <a:p>
              <a:pPr>
                <a:lnSpc>
                  <a:spcPct val="120000"/>
                </a:lnSpc>
              </a:pPr>
              <a:r>
                <a:rPr lang="zh-CN" altLang="en-US" sz="1335" dirty="0">
                  <a:latin typeface="微软雅黑" panose="020B0503020204020204" charset="-122"/>
                  <a:ea typeface="微软雅黑" panose="020B0503020204020204" charset="-122"/>
                </a:rPr>
                <a:t>单击添加文本单击添加文本单击添加文本单击添加文本单击添加文本单击添加文本单击添加文本</a:t>
              </a:r>
              <a:endParaRPr lang="en-US" altLang="zh-CN" sz="1335" dirty="0">
                <a:latin typeface="微软雅黑" panose="020B0503020204020204" charset="-122"/>
                <a:ea typeface="微软雅黑" panose="020B0503020204020204" charset="-122"/>
              </a:endParaRPr>
            </a:p>
          </p:txBody>
        </p:sp>
      </p:grpSp>
      <p:sp>
        <p:nvSpPr>
          <p:cNvPr id="23" name="文本框 37"/>
          <p:cNvSpPr txBox="1"/>
          <p:nvPr/>
        </p:nvSpPr>
        <p:spPr>
          <a:xfrm>
            <a:off x="7285014" y="1557852"/>
            <a:ext cx="906017" cy="830997"/>
          </a:xfrm>
          <a:prstGeom prst="rect">
            <a:avLst/>
          </a:prstGeom>
          <a:noFill/>
        </p:spPr>
        <p:txBody>
          <a:bodyPr wrap="none" lIns="91440" tIns="45720" rIns="91440" bIns="45720" rtlCol="0">
            <a:spAutoFit/>
          </a:bodyPr>
          <a:lstStyle/>
          <a:p>
            <a:r>
              <a:rPr lang="en-US" altLang="zh-CN" sz="4800" b="1" dirty="0">
                <a:latin typeface="Batang" panose="02030600000101010101" pitchFamily="18" charset="-127"/>
                <a:ea typeface="Batang" panose="02030600000101010101" pitchFamily="18" charset="-127"/>
              </a:rPr>
              <a:t>01</a:t>
            </a:r>
            <a:endParaRPr lang="zh-CN" altLang="en-US" sz="4800" b="1" dirty="0">
              <a:latin typeface="Batang" panose="02030600000101010101" pitchFamily="18" charset="-127"/>
              <a:ea typeface="Batang" panose="02030600000101010101" pitchFamily="18" charset="-127"/>
            </a:endParaRPr>
          </a:p>
        </p:txBody>
      </p:sp>
      <p:sp>
        <p:nvSpPr>
          <p:cNvPr id="24" name="文本框 38"/>
          <p:cNvSpPr txBox="1"/>
          <p:nvPr/>
        </p:nvSpPr>
        <p:spPr>
          <a:xfrm>
            <a:off x="4016376" y="2739837"/>
            <a:ext cx="906017" cy="830997"/>
          </a:xfrm>
          <a:prstGeom prst="rect">
            <a:avLst/>
          </a:prstGeom>
          <a:noFill/>
        </p:spPr>
        <p:txBody>
          <a:bodyPr wrap="none" lIns="91440" tIns="45720" rIns="91440" bIns="45720" rtlCol="0">
            <a:spAutoFit/>
          </a:bodyPr>
          <a:lstStyle/>
          <a:p>
            <a:r>
              <a:rPr lang="en-US" altLang="zh-CN" sz="4800" b="1" dirty="0">
                <a:latin typeface="Batang" panose="02030600000101010101" pitchFamily="18" charset="-127"/>
                <a:ea typeface="Batang" panose="02030600000101010101" pitchFamily="18" charset="-127"/>
              </a:rPr>
              <a:t>02</a:t>
            </a:r>
            <a:endParaRPr lang="zh-CN" altLang="en-US" sz="4800" b="1" dirty="0">
              <a:latin typeface="Batang" panose="02030600000101010101" pitchFamily="18" charset="-127"/>
              <a:ea typeface="Batang" panose="02030600000101010101" pitchFamily="18" charset="-127"/>
            </a:endParaRPr>
          </a:p>
        </p:txBody>
      </p:sp>
      <p:sp>
        <p:nvSpPr>
          <p:cNvPr id="25" name="文本框 39"/>
          <p:cNvSpPr txBox="1"/>
          <p:nvPr/>
        </p:nvSpPr>
        <p:spPr>
          <a:xfrm>
            <a:off x="7280554" y="3921541"/>
            <a:ext cx="906017" cy="830997"/>
          </a:xfrm>
          <a:prstGeom prst="rect">
            <a:avLst/>
          </a:prstGeom>
          <a:noFill/>
        </p:spPr>
        <p:txBody>
          <a:bodyPr wrap="none" lIns="91440" tIns="45720" rIns="91440" bIns="45720" rtlCol="0">
            <a:spAutoFit/>
          </a:bodyPr>
          <a:lstStyle/>
          <a:p>
            <a:r>
              <a:rPr lang="en-US" altLang="zh-CN" sz="4800" b="1" dirty="0">
                <a:latin typeface="Batang" panose="02030600000101010101" pitchFamily="18" charset="-127"/>
                <a:ea typeface="Batang" panose="02030600000101010101" pitchFamily="18" charset="-127"/>
              </a:rPr>
              <a:t>03</a:t>
            </a:r>
            <a:endParaRPr lang="zh-CN" altLang="en-US" sz="4800" b="1" dirty="0">
              <a:latin typeface="Batang" panose="02030600000101010101" pitchFamily="18" charset="-127"/>
              <a:ea typeface="Batang" panose="02030600000101010101" pitchFamily="18" charset="-127"/>
            </a:endParaRPr>
          </a:p>
        </p:txBody>
      </p:sp>
      <p:sp>
        <p:nvSpPr>
          <p:cNvPr id="26" name="文本框 40"/>
          <p:cNvSpPr txBox="1"/>
          <p:nvPr/>
        </p:nvSpPr>
        <p:spPr>
          <a:xfrm>
            <a:off x="4009842" y="5103245"/>
            <a:ext cx="906017" cy="830997"/>
          </a:xfrm>
          <a:prstGeom prst="rect">
            <a:avLst/>
          </a:prstGeom>
          <a:noFill/>
        </p:spPr>
        <p:txBody>
          <a:bodyPr wrap="none" lIns="91440" tIns="45720" rIns="91440" bIns="45720" rtlCol="0">
            <a:spAutoFit/>
          </a:bodyPr>
          <a:lstStyle/>
          <a:p>
            <a:r>
              <a:rPr lang="en-US" altLang="zh-CN" sz="4800" b="1" dirty="0">
                <a:latin typeface="Batang" panose="02030600000101010101" pitchFamily="18" charset="-127"/>
                <a:ea typeface="Batang" panose="02030600000101010101" pitchFamily="18" charset="-127"/>
              </a:rPr>
              <a:t>04</a:t>
            </a:r>
            <a:endParaRPr lang="zh-CN" altLang="en-US" sz="4800" b="1" dirty="0">
              <a:latin typeface="Batang" panose="02030600000101010101" pitchFamily="18" charset="-127"/>
              <a:ea typeface="Batang" panose="02030600000101010101" pitchFamily="18" charset="-127"/>
            </a:endParaRPr>
          </a:p>
        </p:txBody>
      </p:sp>
      <p:grpSp>
        <p:nvGrpSpPr>
          <p:cNvPr id="27" name="组合 26"/>
          <p:cNvGrpSpPr/>
          <p:nvPr/>
        </p:nvGrpSpPr>
        <p:grpSpPr>
          <a:xfrm>
            <a:off x="8343645" y="3769040"/>
            <a:ext cx="2745045" cy="1120799"/>
            <a:chOff x="7656515" y="2131419"/>
            <a:chExt cx="2830606" cy="1120800"/>
          </a:xfrm>
        </p:grpSpPr>
        <p:sp>
          <p:nvSpPr>
            <p:cNvPr id="28" name="文本框 42"/>
            <p:cNvSpPr txBox="1"/>
            <p:nvPr/>
          </p:nvSpPr>
          <p:spPr>
            <a:xfrm flipH="1">
              <a:off x="7656515" y="2131419"/>
              <a:ext cx="2393245" cy="350930"/>
            </a:xfrm>
            <a:prstGeom prst="rect">
              <a:avLst/>
            </a:prstGeom>
            <a:noFill/>
          </p:spPr>
          <p:txBody>
            <a:bodyPr wrap="square" rtlCol="0">
              <a:spAutoFit/>
            </a:bodyPr>
            <a:lstStyle/>
            <a:p>
              <a:pPr>
                <a:lnSpc>
                  <a:spcPct val="90000"/>
                </a:lnSpc>
                <a:spcBef>
                  <a:spcPts val="1000"/>
                </a:spcBef>
              </a:pPr>
              <a:r>
                <a:rPr lang="zh-CN" altLang="en-US" sz="1865" b="1" dirty="0">
                  <a:latin typeface="微软雅黑" panose="020B0503020204020204" charset="-122"/>
                  <a:ea typeface="微软雅黑" panose="020B0503020204020204" charset="-122"/>
                </a:rPr>
                <a:t>添加标题</a:t>
              </a:r>
            </a:p>
          </p:txBody>
        </p:sp>
        <p:sp>
          <p:nvSpPr>
            <p:cNvPr id="29" name="文本框 43"/>
            <p:cNvSpPr txBox="1"/>
            <p:nvPr/>
          </p:nvSpPr>
          <p:spPr>
            <a:xfrm flipH="1">
              <a:off x="7660625" y="2421414"/>
              <a:ext cx="2826496" cy="830805"/>
            </a:xfrm>
            <a:prstGeom prst="rect">
              <a:avLst/>
            </a:prstGeom>
            <a:noFill/>
          </p:spPr>
          <p:txBody>
            <a:bodyPr wrap="square" rtlCol="0">
              <a:spAutoFit/>
            </a:bodyPr>
            <a:lstStyle/>
            <a:p>
              <a:pPr>
                <a:lnSpc>
                  <a:spcPct val="120000"/>
                </a:lnSpc>
              </a:pPr>
              <a:r>
                <a:rPr lang="zh-CN" altLang="en-US" sz="1335" dirty="0">
                  <a:latin typeface="微软雅黑" panose="020B0503020204020204" charset="-122"/>
                  <a:ea typeface="微软雅黑" panose="020B0503020204020204" charset="-122"/>
                </a:rPr>
                <a:t>单击添加文本单击添加文本单击添加文本单击添加文本单击添加文本单击添加文本单击添加文本</a:t>
              </a:r>
              <a:endParaRPr lang="en-US" altLang="zh-CN" sz="1335" dirty="0">
                <a:latin typeface="微软雅黑" panose="020B0503020204020204" charset="-122"/>
                <a:ea typeface="微软雅黑" panose="020B0503020204020204" charset="-122"/>
              </a:endParaRPr>
            </a:p>
          </p:txBody>
        </p:sp>
      </p:grpSp>
      <p:grpSp>
        <p:nvGrpSpPr>
          <p:cNvPr id="30" name="组合 29"/>
          <p:cNvGrpSpPr/>
          <p:nvPr/>
        </p:nvGrpSpPr>
        <p:grpSpPr>
          <a:xfrm>
            <a:off x="1169452" y="2587334"/>
            <a:ext cx="2752191" cy="1120799"/>
            <a:chOff x="7649148" y="2131419"/>
            <a:chExt cx="2837973" cy="1120800"/>
          </a:xfrm>
        </p:grpSpPr>
        <p:sp>
          <p:nvSpPr>
            <p:cNvPr id="31" name="文本框 45"/>
            <p:cNvSpPr txBox="1"/>
            <p:nvPr/>
          </p:nvSpPr>
          <p:spPr>
            <a:xfrm flipH="1">
              <a:off x="7649148" y="2131419"/>
              <a:ext cx="2767213" cy="350930"/>
            </a:xfrm>
            <a:prstGeom prst="rect">
              <a:avLst/>
            </a:prstGeom>
            <a:noFill/>
          </p:spPr>
          <p:txBody>
            <a:bodyPr wrap="square" rtlCol="0">
              <a:spAutoFit/>
            </a:bodyPr>
            <a:lstStyle/>
            <a:p>
              <a:pPr algn="r">
                <a:lnSpc>
                  <a:spcPct val="90000"/>
                </a:lnSpc>
                <a:spcBef>
                  <a:spcPts val="1000"/>
                </a:spcBef>
              </a:pPr>
              <a:r>
                <a:rPr lang="zh-CN" altLang="en-US" sz="1865" b="1" dirty="0">
                  <a:latin typeface="微软雅黑" panose="020B0503020204020204" charset="-122"/>
                  <a:ea typeface="微软雅黑" panose="020B0503020204020204" charset="-122"/>
                </a:rPr>
                <a:t>添加标题</a:t>
              </a:r>
            </a:p>
          </p:txBody>
        </p:sp>
        <p:sp>
          <p:nvSpPr>
            <p:cNvPr id="32" name="文本框 46"/>
            <p:cNvSpPr txBox="1"/>
            <p:nvPr/>
          </p:nvSpPr>
          <p:spPr>
            <a:xfrm flipH="1">
              <a:off x="7660624" y="2421414"/>
              <a:ext cx="2826497" cy="830805"/>
            </a:xfrm>
            <a:prstGeom prst="rect">
              <a:avLst/>
            </a:prstGeom>
            <a:noFill/>
          </p:spPr>
          <p:txBody>
            <a:bodyPr wrap="square" rtlCol="0">
              <a:spAutoFit/>
            </a:bodyPr>
            <a:lstStyle/>
            <a:p>
              <a:pPr>
                <a:lnSpc>
                  <a:spcPct val="120000"/>
                </a:lnSpc>
              </a:pPr>
              <a:r>
                <a:rPr lang="zh-CN" altLang="en-US" sz="1335" dirty="0">
                  <a:latin typeface="微软雅黑" panose="020B0503020204020204" charset="-122"/>
                  <a:ea typeface="微软雅黑" panose="020B0503020204020204" charset="-122"/>
                </a:rPr>
                <a:t>单击添加文本单击添加文本单击添加文本单击添加文本单击添加文本单击添加文本单击添加文本</a:t>
              </a:r>
              <a:endParaRPr lang="en-US" altLang="zh-CN" sz="1335" dirty="0">
                <a:latin typeface="微软雅黑" panose="020B0503020204020204" charset="-122"/>
                <a:ea typeface="微软雅黑" panose="020B0503020204020204" charset="-122"/>
              </a:endParaRPr>
            </a:p>
          </p:txBody>
        </p:sp>
      </p:grpSp>
      <p:grpSp>
        <p:nvGrpSpPr>
          <p:cNvPr id="33" name="组合 32"/>
          <p:cNvGrpSpPr/>
          <p:nvPr/>
        </p:nvGrpSpPr>
        <p:grpSpPr>
          <a:xfrm>
            <a:off x="1169451" y="4950742"/>
            <a:ext cx="2752189" cy="1120799"/>
            <a:chOff x="7649149" y="2131419"/>
            <a:chExt cx="2837972" cy="1120800"/>
          </a:xfrm>
        </p:grpSpPr>
        <p:sp>
          <p:nvSpPr>
            <p:cNvPr id="34" name="文本框 48"/>
            <p:cNvSpPr txBox="1"/>
            <p:nvPr/>
          </p:nvSpPr>
          <p:spPr>
            <a:xfrm flipH="1">
              <a:off x="7649149" y="2131419"/>
              <a:ext cx="2767213" cy="350930"/>
            </a:xfrm>
            <a:prstGeom prst="rect">
              <a:avLst/>
            </a:prstGeom>
            <a:noFill/>
          </p:spPr>
          <p:txBody>
            <a:bodyPr wrap="square" rtlCol="0">
              <a:spAutoFit/>
            </a:bodyPr>
            <a:lstStyle/>
            <a:p>
              <a:pPr algn="r">
                <a:lnSpc>
                  <a:spcPct val="90000"/>
                </a:lnSpc>
                <a:spcBef>
                  <a:spcPts val="1000"/>
                </a:spcBef>
              </a:pPr>
              <a:r>
                <a:rPr lang="zh-CN" altLang="en-US" sz="1865" b="1" dirty="0">
                  <a:latin typeface="微软雅黑" panose="020B0503020204020204" charset="-122"/>
                  <a:ea typeface="微软雅黑" panose="020B0503020204020204" charset="-122"/>
                </a:rPr>
                <a:t>添加标题</a:t>
              </a:r>
            </a:p>
          </p:txBody>
        </p:sp>
        <p:sp>
          <p:nvSpPr>
            <p:cNvPr id="35" name="文本框 49"/>
            <p:cNvSpPr txBox="1"/>
            <p:nvPr/>
          </p:nvSpPr>
          <p:spPr>
            <a:xfrm flipH="1">
              <a:off x="7660624" y="2421414"/>
              <a:ext cx="2826497" cy="830805"/>
            </a:xfrm>
            <a:prstGeom prst="rect">
              <a:avLst/>
            </a:prstGeom>
            <a:noFill/>
          </p:spPr>
          <p:txBody>
            <a:bodyPr wrap="square" rtlCol="0">
              <a:spAutoFit/>
            </a:bodyPr>
            <a:lstStyle/>
            <a:p>
              <a:pPr>
                <a:lnSpc>
                  <a:spcPct val="120000"/>
                </a:lnSpc>
              </a:pPr>
              <a:r>
                <a:rPr lang="zh-CN" altLang="en-US" sz="1335" dirty="0">
                  <a:latin typeface="微软雅黑" panose="020B0503020204020204" charset="-122"/>
                  <a:ea typeface="微软雅黑" panose="020B0503020204020204" charset="-122"/>
                </a:rPr>
                <a:t>单击添加文本单击添加文本单击添加文本单击添加文本单击添加文本单击添加文本单击添加文本</a:t>
              </a:r>
              <a:endParaRPr lang="en-US" altLang="zh-CN" sz="1335" dirty="0">
                <a:latin typeface="微软雅黑" panose="020B0503020204020204" charset="-122"/>
                <a:ea typeface="微软雅黑" panose="020B0503020204020204" charset="-122"/>
              </a:endParaRPr>
            </a:p>
          </p:txBody>
        </p:sp>
      </p:grpSp>
      <p:grpSp>
        <p:nvGrpSpPr>
          <p:cNvPr id="36" name="组合 35"/>
          <p:cNvGrpSpPr/>
          <p:nvPr/>
        </p:nvGrpSpPr>
        <p:grpSpPr>
          <a:xfrm>
            <a:off x="310060" y="416217"/>
            <a:ext cx="11260135" cy="461558"/>
            <a:chOff x="310060" y="416217"/>
            <a:chExt cx="11260135" cy="461558"/>
          </a:xfrm>
        </p:grpSpPr>
        <p:grpSp>
          <p:nvGrpSpPr>
            <p:cNvPr id="37" name="组合 36"/>
            <p:cNvGrpSpPr/>
            <p:nvPr/>
          </p:nvGrpSpPr>
          <p:grpSpPr>
            <a:xfrm>
              <a:off x="310060" y="416217"/>
              <a:ext cx="2619825" cy="461558"/>
              <a:chOff x="8641357" y="2133650"/>
              <a:chExt cx="2620431" cy="461665"/>
            </a:xfrm>
          </p:grpSpPr>
          <p:sp>
            <p:nvSpPr>
              <p:cNvPr id="39" name="Freeform 512"/>
              <p:cNvSpPr/>
              <p:nvPr/>
            </p:nvSpPr>
            <p:spPr bwMode="auto">
              <a:xfrm>
                <a:off x="8641357" y="2228252"/>
                <a:ext cx="118487" cy="234738"/>
              </a:xfrm>
              <a:custGeom>
                <a:avLst/>
                <a:gdLst>
                  <a:gd name="T0" fmla="*/ 54 w 106"/>
                  <a:gd name="T1" fmla="*/ 105 h 210"/>
                  <a:gd name="T2" fmla="*/ 0 w 106"/>
                  <a:gd name="T3" fmla="*/ 159 h 210"/>
                  <a:gd name="T4" fmla="*/ 0 w 106"/>
                  <a:gd name="T5" fmla="*/ 210 h 210"/>
                  <a:gd name="T6" fmla="*/ 0 w 106"/>
                  <a:gd name="T7" fmla="*/ 210 h 210"/>
                  <a:gd name="T8" fmla="*/ 106 w 106"/>
                  <a:gd name="T9" fmla="*/ 105 h 210"/>
                  <a:gd name="T10" fmla="*/ 0 w 106"/>
                  <a:gd name="T11" fmla="*/ 0 h 210"/>
                  <a:gd name="T12" fmla="*/ 0 w 106"/>
                  <a:gd name="T13" fmla="*/ 0 h 210"/>
                  <a:gd name="T14" fmla="*/ 0 w 106"/>
                  <a:gd name="T15" fmla="*/ 51 h 210"/>
                  <a:gd name="T16" fmla="*/ 54 w 106"/>
                  <a:gd name="T17" fmla="*/ 10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210">
                    <a:moveTo>
                      <a:pt x="54" y="105"/>
                    </a:moveTo>
                    <a:lnTo>
                      <a:pt x="0" y="159"/>
                    </a:lnTo>
                    <a:lnTo>
                      <a:pt x="0" y="210"/>
                    </a:lnTo>
                    <a:lnTo>
                      <a:pt x="0" y="210"/>
                    </a:lnTo>
                    <a:lnTo>
                      <a:pt x="106" y="105"/>
                    </a:lnTo>
                    <a:lnTo>
                      <a:pt x="0" y="0"/>
                    </a:lnTo>
                    <a:lnTo>
                      <a:pt x="0" y="0"/>
                    </a:lnTo>
                    <a:lnTo>
                      <a:pt x="0" y="51"/>
                    </a:lnTo>
                    <a:lnTo>
                      <a:pt x="54" y="105"/>
                    </a:lnTo>
                    <a:close/>
                  </a:path>
                </a:pathLst>
              </a:custGeom>
              <a:solidFill>
                <a:srgbClr val="0066CC"/>
              </a:solidFill>
              <a:ln>
                <a:noFill/>
              </a:ln>
            </p:spPr>
            <p:txBody>
              <a:bodyPr vert="horz" wrap="square" lIns="91419" tIns="45709" rIns="91419" bIns="45709" numCol="1" anchor="t" anchorCtr="0" compatLnSpc="1"/>
              <a:lstStyle/>
              <a:p>
                <a:endParaRPr lang="zh-CN" altLang="en-US"/>
              </a:p>
            </p:txBody>
          </p:sp>
          <p:sp>
            <p:nvSpPr>
              <p:cNvPr id="40" name="TextBox 54"/>
              <p:cNvSpPr txBox="1"/>
              <p:nvPr/>
            </p:nvSpPr>
            <p:spPr>
              <a:xfrm>
                <a:off x="8784483" y="2133650"/>
                <a:ext cx="2477305" cy="461665"/>
              </a:xfrm>
              <a:prstGeom prst="rect">
                <a:avLst/>
              </a:prstGeom>
              <a:noFill/>
            </p:spPr>
            <p:txBody>
              <a:bodyPr wrap="square" rtlCol="0">
                <a:spAutoFit/>
              </a:bodyPr>
              <a:lstStyle/>
              <a:p>
                <a:r>
                  <a:rPr lang="zh-CN" altLang="en-US" sz="2400" dirty="0">
                    <a:latin typeface="微软雅黑" panose="020B0503020204020204" charset="-122"/>
                    <a:ea typeface="微软雅黑" panose="020B0503020204020204" charset="-122"/>
                  </a:rPr>
                  <a:t>点击输入小标题</a:t>
                </a:r>
                <a:endParaRPr lang="zh-CN" altLang="zh-CN" sz="2400" dirty="0">
                  <a:latin typeface="微软雅黑" panose="020B0503020204020204" charset="-122"/>
                  <a:ea typeface="微软雅黑" panose="020B0503020204020204" charset="-122"/>
                </a:endParaRPr>
              </a:p>
            </p:txBody>
          </p:sp>
        </p:grpSp>
        <p:cxnSp>
          <p:nvCxnSpPr>
            <p:cNvPr id="38" name="直接连接符 37"/>
            <p:cNvCxnSpPr/>
            <p:nvPr/>
          </p:nvCxnSpPr>
          <p:spPr>
            <a:xfrm>
              <a:off x="2785219" y="745481"/>
              <a:ext cx="87849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5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50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75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250"/>
                                        <p:tgtEl>
                                          <p:spTgt spid="4"/>
                                        </p:tgtEl>
                                      </p:cBhvr>
                                    </p:animEffect>
                                  </p:childTnLst>
                                </p:cTn>
                              </p:par>
                            </p:childTnLst>
                          </p:cTn>
                        </p:par>
                        <p:par>
                          <p:cTn id="25" fill="hold">
                            <p:stCondLst>
                              <p:cond delay="1000"/>
                            </p:stCondLst>
                            <p:childTnLst>
                              <p:par>
                                <p:cTn id="26" presetID="17" presetClass="entr" presetSubtype="8"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ppt_x</p:attrName>
                                        </p:attrNameLst>
                                      </p:cBhvr>
                                      <p:tavLst>
                                        <p:tav tm="0">
                                          <p:val>
                                            <p:strVal val="#ppt_x-#ppt_w/2"/>
                                          </p:val>
                                        </p:tav>
                                        <p:tav tm="100000">
                                          <p:val>
                                            <p:strVal val="#ppt_x"/>
                                          </p:val>
                                        </p:tav>
                                      </p:tavLst>
                                    </p:anim>
                                    <p:anim calcmode="lin" valueType="num">
                                      <p:cBhvr>
                                        <p:cTn id="29" dur="500" fill="hold"/>
                                        <p:tgtEl>
                                          <p:spTgt spid="23"/>
                                        </p:tgtEl>
                                        <p:attrNameLst>
                                          <p:attrName>ppt_y</p:attrName>
                                        </p:attrNameLst>
                                      </p:cBhvr>
                                      <p:tavLst>
                                        <p:tav tm="0">
                                          <p:val>
                                            <p:strVal val="#ppt_y"/>
                                          </p:val>
                                        </p:tav>
                                        <p:tav tm="100000">
                                          <p:val>
                                            <p:strVal val="#ppt_y"/>
                                          </p:val>
                                        </p:tav>
                                      </p:tavLst>
                                    </p:anim>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strVal val="#ppt_h"/>
                                          </p:val>
                                        </p:tav>
                                        <p:tav tm="100000">
                                          <p:val>
                                            <p:strVal val="#ppt_h"/>
                                          </p:val>
                                        </p:tav>
                                      </p:tavLst>
                                    </p:anim>
                                  </p:childTnLst>
                                </p:cTn>
                              </p:par>
                            </p:childTnLst>
                          </p:cTn>
                        </p:par>
                        <p:par>
                          <p:cTn id="32" fill="hold">
                            <p:stCondLst>
                              <p:cond delay="1500"/>
                            </p:stCondLst>
                            <p:childTnLst>
                              <p:par>
                                <p:cTn id="33" presetID="17" presetClass="entr" presetSubtype="8" fill="hold"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ppt_x</p:attrName>
                                        </p:attrNameLst>
                                      </p:cBhvr>
                                      <p:tavLst>
                                        <p:tav tm="0">
                                          <p:val>
                                            <p:strVal val="#ppt_x-#ppt_w/2"/>
                                          </p:val>
                                        </p:tav>
                                        <p:tav tm="100000">
                                          <p:val>
                                            <p:strVal val="#ppt_x"/>
                                          </p:val>
                                        </p:tav>
                                      </p:tavLst>
                                    </p:anim>
                                    <p:anim calcmode="lin" valueType="num">
                                      <p:cBhvr>
                                        <p:cTn id="36" dur="500" fill="hold"/>
                                        <p:tgtEl>
                                          <p:spTgt spid="20"/>
                                        </p:tgtEl>
                                        <p:attrNameLst>
                                          <p:attrName>ppt_y</p:attrName>
                                        </p:attrNameLst>
                                      </p:cBhvr>
                                      <p:tavLst>
                                        <p:tav tm="0">
                                          <p:val>
                                            <p:strVal val="#ppt_y"/>
                                          </p:val>
                                        </p:tav>
                                        <p:tav tm="100000">
                                          <p:val>
                                            <p:strVal val="#ppt_y"/>
                                          </p:val>
                                        </p:tav>
                                      </p:tavLst>
                                    </p:anim>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strVal val="#ppt_h"/>
                                          </p:val>
                                        </p:tav>
                                        <p:tav tm="100000">
                                          <p:val>
                                            <p:strVal val="#ppt_h"/>
                                          </p:val>
                                        </p:tav>
                                      </p:tavLst>
                                    </p:anim>
                                  </p:childTnLst>
                                </p:cTn>
                              </p:par>
                            </p:childTnLst>
                          </p:cTn>
                        </p:par>
                        <p:par>
                          <p:cTn id="39" fill="hold">
                            <p:stCondLst>
                              <p:cond delay="2000"/>
                            </p:stCondLst>
                            <p:childTnLst>
                              <p:par>
                                <p:cTn id="40" presetID="22" presetClass="entr" presetSubtype="2"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right)">
                                      <p:cBhvr>
                                        <p:cTn id="42" dur="250"/>
                                        <p:tgtEl>
                                          <p:spTgt spid="6"/>
                                        </p:tgtEl>
                                      </p:cBhvr>
                                    </p:animEffect>
                                  </p:childTnLst>
                                </p:cTn>
                              </p:par>
                            </p:childTnLst>
                          </p:cTn>
                        </p:par>
                        <p:par>
                          <p:cTn id="43" fill="hold">
                            <p:stCondLst>
                              <p:cond delay="2500"/>
                            </p:stCondLst>
                            <p:childTnLst>
                              <p:par>
                                <p:cTn id="44" presetID="17" presetClass="entr" presetSubtype="2"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ppt_x</p:attrName>
                                        </p:attrNameLst>
                                      </p:cBhvr>
                                      <p:tavLst>
                                        <p:tav tm="0">
                                          <p:val>
                                            <p:strVal val="#ppt_x+#ppt_w/2"/>
                                          </p:val>
                                        </p:tav>
                                        <p:tav tm="100000">
                                          <p:val>
                                            <p:strVal val="#ppt_x"/>
                                          </p:val>
                                        </p:tav>
                                      </p:tavLst>
                                    </p:anim>
                                    <p:anim calcmode="lin" valueType="num">
                                      <p:cBhvr>
                                        <p:cTn id="47" dur="500" fill="hold"/>
                                        <p:tgtEl>
                                          <p:spTgt spid="24"/>
                                        </p:tgtEl>
                                        <p:attrNameLst>
                                          <p:attrName>ppt_y</p:attrName>
                                        </p:attrNameLst>
                                      </p:cBhvr>
                                      <p:tavLst>
                                        <p:tav tm="0">
                                          <p:val>
                                            <p:strVal val="#ppt_y"/>
                                          </p:val>
                                        </p:tav>
                                        <p:tav tm="100000">
                                          <p:val>
                                            <p:strVal val="#ppt_y"/>
                                          </p:val>
                                        </p:tav>
                                      </p:tavLst>
                                    </p:anim>
                                    <p:anim calcmode="lin" valueType="num">
                                      <p:cBhvr>
                                        <p:cTn id="48" dur="500" fill="hold"/>
                                        <p:tgtEl>
                                          <p:spTgt spid="24"/>
                                        </p:tgtEl>
                                        <p:attrNameLst>
                                          <p:attrName>ppt_w</p:attrName>
                                        </p:attrNameLst>
                                      </p:cBhvr>
                                      <p:tavLst>
                                        <p:tav tm="0">
                                          <p:val>
                                            <p:fltVal val="0"/>
                                          </p:val>
                                        </p:tav>
                                        <p:tav tm="100000">
                                          <p:val>
                                            <p:strVal val="#ppt_w"/>
                                          </p:val>
                                        </p:tav>
                                      </p:tavLst>
                                    </p:anim>
                                    <p:anim calcmode="lin" valueType="num">
                                      <p:cBhvr>
                                        <p:cTn id="49" dur="500" fill="hold"/>
                                        <p:tgtEl>
                                          <p:spTgt spid="24"/>
                                        </p:tgtEl>
                                        <p:attrNameLst>
                                          <p:attrName>ppt_h</p:attrName>
                                        </p:attrNameLst>
                                      </p:cBhvr>
                                      <p:tavLst>
                                        <p:tav tm="0">
                                          <p:val>
                                            <p:strVal val="#ppt_h"/>
                                          </p:val>
                                        </p:tav>
                                        <p:tav tm="100000">
                                          <p:val>
                                            <p:strVal val="#ppt_h"/>
                                          </p:val>
                                        </p:tav>
                                      </p:tavLst>
                                    </p:anim>
                                  </p:childTnLst>
                                </p:cTn>
                              </p:par>
                            </p:childTnLst>
                          </p:cTn>
                        </p:par>
                        <p:par>
                          <p:cTn id="50" fill="hold">
                            <p:stCondLst>
                              <p:cond delay="3000"/>
                            </p:stCondLst>
                            <p:childTnLst>
                              <p:par>
                                <p:cTn id="51" presetID="17" presetClass="entr" presetSubtype="2"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ppt_x</p:attrName>
                                        </p:attrNameLst>
                                      </p:cBhvr>
                                      <p:tavLst>
                                        <p:tav tm="0">
                                          <p:val>
                                            <p:strVal val="#ppt_x+#ppt_w/2"/>
                                          </p:val>
                                        </p:tav>
                                        <p:tav tm="100000">
                                          <p:val>
                                            <p:strVal val="#ppt_x"/>
                                          </p:val>
                                        </p:tav>
                                      </p:tavLst>
                                    </p:anim>
                                    <p:anim calcmode="lin" valueType="num">
                                      <p:cBhvr>
                                        <p:cTn id="54" dur="500" fill="hold"/>
                                        <p:tgtEl>
                                          <p:spTgt spid="30"/>
                                        </p:tgtEl>
                                        <p:attrNameLst>
                                          <p:attrName>ppt_y</p:attrName>
                                        </p:attrNameLst>
                                      </p:cBhvr>
                                      <p:tavLst>
                                        <p:tav tm="0">
                                          <p:val>
                                            <p:strVal val="#ppt_y"/>
                                          </p:val>
                                        </p:tav>
                                        <p:tav tm="100000">
                                          <p:val>
                                            <p:strVal val="#ppt_y"/>
                                          </p:val>
                                        </p:tav>
                                      </p:tavLst>
                                    </p:anim>
                                    <p:anim calcmode="lin" valueType="num">
                                      <p:cBhvr>
                                        <p:cTn id="55" dur="500" fill="hold"/>
                                        <p:tgtEl>
                                          <p:spTgt spid="30"/>
                                        </p:tgtEl>
                                        <p:attrNameLst>
                                          <p:attrName>ppt_w</p:attrName>
                                        </p:attrNameLst>
                                      </p:cBhvr>
                                      <p:tavLst>
                                        <p:tav tm="0">
                                          <p:val>
                                            <p:fltVal val="0"/>
                                          </p:val>
                                        </p:tav>
                                        <p:tav tm="100000">
                                          <p:val>
                                            <p:strVal val="#ppt_w"/>
                                          </p:val>
                                        </p:tav>
                                      </p:tavLst>
                                    </p:anim>
                                    <p:anim calcmode="lin" valueType="num">
                                      <p:cBhvr>
                                        <p:cTn id="56" dur="500" fill="hold"/>
                                        <p:tgtEl>
                                          <p:spTgt spid="30"/>
                                        </p:tgtEl>
                                        <p:attrNameLst>
                                          <p:attrName>ppt_h</p:attrName>
                                        </p:attrNameLst>
                                      </p:cBhvr>
                                      <p:tavLst>
                                        <p:tav tm="0">
                                          <p:val>
                                            <p:strVal val="#ppt_h"/>
                                          </p:val>
                                        </p:tav>
                                        <p:tav tm="100000">
                                          <p:val>
                                            <p:strVal val="#ppt_h"/>
                                          </p:val>
                                        </p:tav>
                                      </p:tavLst>
                                    </p:anim>
                                  </p:childTnLst>
                                </p:cTn>
                              </p:par>
                            </p:childTnLst>
                          </p:cTn>
                        </p:par>
                        <p:par>
                          <p:cTn id="57" fill="hold">
                            <p:stCondLst>
                              <p:cond delay="3500"/>
                            </p:stCondLst>
                            <p:childTnLst>
                              <p:par>
                                <p:cTn id="58" presetID="22" presetClass="entr" presetSubtype="8" fill="hold" grpId="0" nodeType="afterEffect">
                                  <p:stCondLst>
                                    <p:cond delay="0"/>
                                  </p:stCondLst>
                                  <p:childTnLst>
                                    <p:set>
                                      <p:cBhvr>
                                        <p:cTn id="59" dur="1" fill="hold">
                                          <p:stCondLst>
                                            <p:cond delay="0"/>
                                          </p:stCondLst>
                                        </p:cTn>
                                        <p:tgtEl>
                                          <p:spTgt spid="3"/>
                                        </p:tgtEl>
                                        <p:attrNameLst>
                                          <p:attrName>style.visibility</p:attrName>
                                        </p:attrNameLst>
                                      </p:cBhvr>
                                      <p:to>
                                        <p:strVal val="visible"/>
                                      </p:to>
                                    </p:set>
                                    <p:animEffect transition="in" filter="wipe(left)">
                                      <p:cBhvr>
                                        <p:cTn id="60" dur="250"/>
                                        <p:tgtEl>
                                          <p:spTgt spid="3"/>
                                        </p:tgtEl>
                                      </p:cBhvr>
                                    </p:animEffect>
                                  </p:childTnLst>
                                </p:cTn>
                              </p:par>
                            </p:childTnLst>
                          </p:cTn>
                        </p:par>
                        <p:par>
                          <p:cTn id="61" fill="hold">
                            <p:stCondLst>
                              <p:cond delay="4000"/>
                            </p:stCondLst>
                            <p:childTnLst>
                              <p:par>
                                <p:cTn id="62" presetID="17" presetClass="entr" presetSubtype="8"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ppt_x</p:attrName>
                                        </p:attrNameLst>
                                      </p:cBhvr>
                                      <p:tavLst>
                                        <p:tav tm="0">
                                          <p:val>
                                            <p:strVal val="#ppt_x-#ppt_w/2"/>
                                          </p:val>
                                        </p:tav>
                                        <p:tav tm="100000">
                                          <p:val>
                                            <p:strVal val="#ppt_x"/>
                                          </p:val>
                                        </p:tav>
                                      </p:tavLst>
                                    </p:anim>
                                    <p:anim calcmode="lin" valueType="num">
                                      <p:cBhvr>
                                        <p:cTn id="65" dur="500" fill="hold"/>
                                        <p:tgtEl>
                                          <p:spTgt spid="25"/>
                                        </p:tgtEl>
                                        <p:attrNameLst>
                                          <p:attrName>ppt_y</p:attrName>
                                        </p:attrNameLst>
                                      </p:cBhvr>
                                      <p:tavLst>
                                        <p:tav tm="0">
                                          <p:val>
                                            <p:strVal val="#ppt_y"/>
                                          </p:val>
                                        </p:tav>
                                        <p:tav tm="100000">
                                          <p:val>
                                            <p:strVal val="#ppt_y"/>
                                          </p:val>
                                        </p:tav>
                                      </p:tavLst>
                                    </p:anim>
                                    <p:anim calcmode="lin" valueType="num">
                                      <p:cBhvr>
                                        <p:cTn id="66" dur="500" fill="hold"/>
                                        <p:tgtEl>
                                          <p:spTgt spid="25"/>
                                        </p:tgtEl>
                                        <p:attrNameLst>
                                          <p:attrName>ppt_w</p:attrName>
                                        </p:attrNameLst>
                                      </p:cBhvr>
                                      <p:tavLst>
                                        <p:tav tm="0">
                                          <p:val>
                                            <p:fltVal val="0"/>
                                          </p:val>
                                        </p:tav>
                                        <p:tav tm="100000">
                                          <p:val>
                                            <p:strVal val="#ppt_w"/>
                                          </p:val>
                                        </p:tav>
                                      </p:tavLst>
                                    </p:anim>
                                    <p:anim calcmode="lin" valueType="num">
                                      <p:cBhvr>
                                        <p:cTn id="67" dur="500" fill="hold"/>
                                        <p:tgtEl>
                                          <p:spTgt spid="25"/>
                                        </p:tgtEl>
                                        <p:attrNameLst>
                                          <p:attrName>ppt_h</p:attrName>
                                        </p:attrNameLst>
                                      </p:cBhvr>
                                      <p:tavLst>
                                        <p:tav tm="0">
                                          <p:val>
                                            <p:strVal val="#ppt_h"/>
                                          </p:val>
                                        </p:tav>
                                        <p:tav tm="100000">
                                          <p:val>
                                            <p:strVal val="#ppt_h"/>
                                          </p:val>
                                        </p:tav>
                                      </p:tavLst>
                                    </p:anim>
                                  </p:childTnLst>
                                </p:cTn>
                              </p:par>
                            </p:childTnLst>
                          </p:cTn>
                        </p:par>
                        <p:par>
                          <p:cTn id="68" fill="hold">
                            <p:stCondLst>
                              <p:cond delay="4500"/>
                            </p:stCondLst>
                            <p:childTnLst>
                              <p:par>
                                <p:cTn id="69" presetID="17" presetClass="entr" presetSubtype="8" fill="hold"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p:cTn id="71" dur="500" fill="hold"/>
                                        <p:tgtEl>
                                          <p:spTgt spid="27"/>
                                        </p:tgtEl>
                                        <p:attrNameLst>
                                          <p:attrName>ppt_x</p:attrName>
                                        </p:attrNameLst>
                                      </p:cBhvr>
                                      <p:tavLst>
                                        <p:tav tm="0">
                                          <p:val>
                                            <p:strVal val="#ppt_x-#ppt_w/2"/>
                                          </p:val>
                                        </p:tav>
                                        <p:tav tm="100000">
                                          <p:val>
                                            <p:strVal val="#ppt_x"/>
                                          </p:val>
                                        </p:tav>
                                      </p:tavLst>
                                    </p:anim>
                                    <p:anim calcmode="lin" valueType="num">
                                      <p:cBhvr>
                                        <p:cTn id="72" dur="500" fill="hold"/>
                                        <p:tgtEl>
                                          <p:spTgt spid="27"/>
                                        </p:tgtEl>
                                        <p:attrNameLst>
                                          <p:attrName>ppt_y</p:attrName>
                                        </p:attrNameLst>
                                      </p:cBhvr>
                                      <p:tavLst>
                                        <p:tav tm="0">
                                          <p:val>
                                            <p:strVal val="#ppt_y"/>
                                          </p:val>
                                        </p:tav>
                                        <p:tav tm="100000">
                                          <p:val>
                                            <p:strVal val="#ppt_y"/>
                                          </p:val>
                                        </p:tav>
                                      </p:tavLst>
                                    </p:anim>
                                    <p:anim calcmode="lin" valueType="num">
                                      <p:cBhvr>
                                        <p:cTn id="73" dur="500" fill="hold"/>
                                        <p:tgtEl>
                                          <p:spTgt spid="27"/>
                                        </p:tgtEl>
                                        <p:attrNameLst>
                                          <p:attrName>ppt_w</p:attrName>
                                        </p:attrNameLst>
                                      </p:cBhvr>
                                      <p:tavLst>
                                        <p:tav tm="0">
                                          <p:val>
                                            <p:fltVal val="0"/>
                                          </p:val>
                                        </p:tav>
                                        <p:tav tm="100000">
                                          <p:val>
                                            <p:strVal val="#ppt_w"/>
                                          </p:val>
                                        </p:tav>
                                      </p:tavLst>
                                    </p:anim>
                                    <p:anim calcmode="lin" valueType="num">
                                      <p:cBhvr>
                                        <p:cTn id="74" dur="500" fill="hold"/>
                                        <p:tgtEl>
                                          <p:spTgt spid="27"/>
                                        </p:tgtEl>
                                        <p:attrNameLst>
                                          <p:attrName>ppt_h</p:attrName>
                                        </p:attrNameLst>
                                      </p:cBhvr>
                                      <p:tavLst>
                                        <p:tav tm="0">
                                          <p:val>
                                            <p:strVal val="#ppt_h"/>
                                          </p:val>
                                        </p:tav>
                                        <p:tav tm="100000">
                                          <p:val>
                                            <p:strVal val="#ppt_h"/>
                                          </p:val>
                                        </p:tav>
                                      </p:tavLst>
                                    </p:anim>
                                  </p:childTnLst>
                                </p:cTn>
                              </p:par>
                            </p:childTnLst>
                          </p:cTn>
                        </p:par>
                        <p:par>
                          <p:cTn id="75" fill="hold">
                            <p:stCondLst>
                              <p:cond delay="5000"/>
                            </p:stCondLst>
                            <p:childTnLst>
                              <p:par>
                                <p:cTn id="76" presetID="22" presetClass="entr" presetSubtype="2" fill="hold" grpId="0" nodeType="afterEffect">
                                  <p:stCondLst>
                                    <p:cond delay="0"/>
                                  </p:stCondLst>
                                  <p:childTnLst>
                                    <p:set>
                                      <p:cBhvr>
                                        <p:cTn id="77" dur="1" fill="hold">
                                          <p:stCondLst>
                                            <p:cond delay="0"/>
                                          </p:stCondLst>
                                        </p:cTn>
                                        <p:tgtEl>
                                          <p:spTgt spid="5"/>
                                        </p:tgtEl>
                                        <p:attrNameLst>
                                          <p:attrName>style.visibility</p:attrName>
                                        </p:attrNameLst>
                                      </p:cBhvr>
                                      <p:to>
                                        <p:strVal val="visible"/>
                                      </p:to>
                                    </p:set>
                                    <p:animEffect transition="in" filter="wipe(right)">
                                      <p:cBhvr>
                                        <p:cTn id="78" dur="250"/>
                                        <p:tgtEl>
                                          <p:spTgt spid="5"/>
                                        </p:tgtEl>
                                      </p:cBhvr>
                                    </p:animEffect>
                                  </p:childTnLst>
                                </p:cTn>
                              </p:par>
                            </p:childTnLst>
                          </p:cTn>
                        </p:par>
                        <p:par>
                          <p:cTn id="79" fill="hold">
                            <p:stCondLst>
                              <p:cond delay="5500"/>
                            </p:stCondLst>
                            <p:childTnLst>
                              <p:par>
                                <p:cTn id="80" presetID="17" presetClass="entr" presetSubtype="2"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 calcmode="lin" valueType="num">
                                      <p:cBhvr>
                                        <p:cTn id="82" dur="500" fill="hold"/>
                                        <p:tgtEl>
                                          <p:spTgt spid="26"/>
                                        </p:tgtEl>
                                        <p:attrNameLst>
                                          <p:attrName>ppt_x</p:attrName>
                                        </p:attrNameLst>
                                      </p:cBhvr>
                                      <p:tavLst>
                                        <p:tav tm="0">
                                          <p:val>
                                            <p:strVal val="#ppt_x+#ppt_w/2"/>
                                          </p:val>
                                        </p:tav>
                                        <p:tav tm="100000">
                                          <p:val>
                                            <p:strVal val="#ppt_x"/>
                                          </p:val>
                                        </p:tav>
                                      </p:tavLst>
                                    </p:anim>
                                    <p:anim calcmode="lin" valueType="num">
                                      <p:cBhvr>
                                        <p:cTn id="83" dur="500" fill="hold"/>
                                        <p:tgtEl>
                                          <p:spTgt spid="26"/>
                                        </p:tgtEl>
                                        <p:attrNameLst>
                                          <p:attrName>ppt_y</p:attrName>
                                        </p:attrNameLst>
                                      </p:cBhvr>
                                      <p:tavLst>
                                        <p:tav tm="0">
                                          <p:val>
                                            <p:strVal val="#ppt_y"/>
                                          </p:val>
                                        </p:tav>
                                        <p:tav tm="100000">
                                          <p:val>
                                            <p:strVal val="#ppt_y"/>
                                          </p:val>
                                        </p:tav>
                                      </p:tavLst>
                                    </p:anim>
                                    <p:anim calcmode="lin" valueType="num">
                                      <p:cBhvr>
                                        <p:cTn id="84" dur="500" fill="hold"/>
                                        <p:tgtEl>
                                          <p:spTgt spid="26"/>
                                        </p:tgtEl>
                                        <p:attrNameLst>
                                          <p:attrName>ppt_w</p:attrName>
                                        </p:attrNameLst>
                                      </p:cBhvr>
                                      <p:tavLst>
                                        <p:tav tm="0">
                                          <p:val>
                                            <p:fltVal val="0"/>
                                          </p:val>
                                        </p:tav>
                                        <p:tav tm="100000">
                                          <p:val>
                                            <p:strVal val="#ppt_w"/>
                                          </p:val>
                                        </p:tav>
                                      </p:tavLst>
                                    </p:anim>
                                    <p:anim calcmode="lin" valueType="num">
                                      <p:cBhvr>
                                        <p:cTn id="85" dur="500" fill="hold"/>
                                        <p:tgtEl>
                                          <p:spTgt spid="26"/>
                                        </p:tgtEl>
                                        <p:attrNameLst>
                                          <p:attrName>ppt_h</p:attrName>
                                        </p:attrNameLst>
                                      </p:cBhvr>
                                      <p:tavLst>
                                        <p:tav tm="0">
                                          <p:val>
                                            <p:strVal val="#ppt_h"/>
                                          </p:val>
                                        </p:tav>
                                        <p:tav tm="100000">
                                          <p:val>
                                            <p:strVal val="#ppt_h"/>
                                          </p:val>
                                        </p:tav>
                                      </p:tavLst>
                                    </p:anim>
                                  </p:childTnLst>
                                </p:cTn>
                              </p:par>
                            </p:childTnLst>
                          </p:cTn>
                        </p:par>
                        <p:par>
                          <p:cTn id="86" fill="hold">
                            <p:stCondLst>
                              <p:cond delay="6000"/>
                            </p:stCondLst>
                            <p:childTnLst>
                              <p:par>
                                <p:cTn id="87" presetID="17" presetClass="entr" presetSubtype="2"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ppt_x</p:attrName>
                                        </p:attrNameLst>
                                      </p:cBhvr>
                                      <p:tavLst>
                                        <p:tav tm="0">
                                          <p:val>
                                            <p:strVal val="#ppt_x+#ppt_w/2"/>
                                          </p:val>
                                        </p:tav>
                                        <p:tav tm="100000">
                                          <p:val>
                                            <p:strVal val="#ppt_x"/>
                                          </p:val>
                                        </p:tav>
                                      </p:tavLst>
                                    </p:anim>
                                    <p:anim calcmode="lin" valueType="num">
                                      <p:cBhvr>
                                        <p:cTn id="90" dur="500" fill="hold"/>
                                        <p:tgtEl>
                                          <p:spTgt spid="33"/>
                                        </p:tgtEl>
                                        <p:attrNameLst>
                                          <p:attrName>ppt_y</p:attrName>
                                        </p:attrNameLst>
                                      </p:cBhvr>
                                      <p:tavLst>
                                        <p:tav tm="0">
                                          <p:val>
                                            <p:strVal val="#ppt_y"/>
                                          </p:val>
                                        </p:tav>
                                        <p:tav tm="100000">
                                          <p:val>
                                            <p:strVal val="#ppt_y"/>
                                          </p:val>
                                        </p:tav>
                                      </p:tavLst>
                                    </p:anim>
                                    <p:anim calcmode="lin" valueType="num">
                                      <p:cBhvr>
                                        <p:cTn id="91" dur="500" fill="hold"/>
                                        <p:tgtEl>
                                          <p:spTgt spid="33"/>
                                        </p:tgtEl>
                                        <p:attrNameLst>
                                          <p:attrName>ppt_w</p:attrName>
                                        </p:attrNameLst>
                                      </p:cBhvr>
                                      <p:tavLst>
                                        <p:tav tm="0">
                                          <p:val>
                                            <p:fltVal val="0"/>
                                          </p:val>
                                        </p:tav>
                                        <p:tav tm="100000">
                                          <p:val>
                                            <p:strVal val="#ppt_w"/>
                                          </p:val>
                                        </p:tav>
                                      </p:tavLst>
                                    </p:anim>
                                    <p:anim calcmode="lin" valueType="num">
                                      <p:cBhvr>
                                        <p:cTn id="92" dur="500" fill="hold"/>
                                        <p:tgtEl>
                                          <p:spTgt spid="3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3" grpId="0"/>
      <p:bldP spid="24" grpId="0"/>
      <p:bldP spid="25" grpId="0"/>
      <p:bldP spid="2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矩形 93"/>
          <p:cNvSpPr/>
          <p:nvPr/>
        </p:nvSpPr>
        <p:spPr>
          <a:xfrm>
            <a:off x="0" y="2060848"/>
            <a:ext cx="12195175" cy="280831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6995714" y="-131326"/>
            <a:ext cx="1140677" cy="1140677"/>
            <a:chOff x="304800" y="673100"/>
            <a:chExt cx="4000500" cy="4000500"/>
          </a:xfrm>
          <a:effectLst>
            <a:outerShdw blurRad="444500" dist="127000" dir="8100000" algn="tr" rotWithShape="0">
              <a:prstClr val="black">
                <a:alpha val="50000"/>
              </a:prstClr>
            </a:outerShdw>
          </a:effectLst>
        </p:grpSpPr>
        <p:sp>
          <p:nvSpPr>
            <p:cNvPr id="8" name="同心圆 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 name="椭圆 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组合 9"/>
          <p:cNvGrpSpPr/>
          <p:nvPr/>
        </p:nvGrpSpPr>
        <p:grpSpPr>
          <a:xfrm>
            <a:off x="6265584" y="697939"/>
            <a:ext cx="864097" cy="864097"/>
            <a:chOff x="304800" y="673100"/>
            <a:chExt cx="4000500" cy="4000500"/>
          </a:xfrm>
          <a:effectLst>
            <a:outerShdw blurRad="444500" dist="127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椭圆 1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p:cNvGrpSpPr/>
          <p:nvPr/>
        </p:nvGrpSpPr>
        <p:grpSpPr>
          <a:xfrm>
            <a:off x="4251907" y="6965"/>
            <a:ext cx="864097" cy="864097"/>
            <a:chOff x="304800" y="673100"/>
            <a:chExt cx="4000500" cy="4000500"/>
          </a:xfrm>
          <a:effectLst>
            <a:outerShdw blurRad="444500" dist="127000" dir="810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 name="椭圆 1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p:nvGrpSpPr>
        <p:grpSpPr>
          <a:xfrm>
            <a:off x="4769601" y="1166501"/>
            <a:ext cx="432049" cy="432049"/>
            <a:chOff x="304800" y="673100"/>
            <a:chExt cx="4000500" cy="4000500"/>
          </a:xfrm>
          <a:effectLst>
            <a:outerShdw blurRad="444500" dist="1270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 name="椭圆 1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 name="组合 2"/>
          <p:cNvGrpSpPr/>
          <p:nvPr/>
        </p:nvGrpSpPr>
        <p:grpSpPr>
          <a:xfrm>
            <a:off x="4543661" y="-1755576"/>
            <a:ext cx="3138102" cy="3138102"/>
            <a:chOff x="304800" y="673100"/>
            <a:chExt cx="4000500" cy="4000500"/>
          </a:xfrm>
          <a:effectLst>
            <a:outerShdw blurRad="444500" dist="127000" dir="8100000" algn="tr" rotWithShape="0">
              <a:prstClr val="black">
                <a:alpha val="50000"/>
              </a:prstClr>
            </a:outerShdw>
          </a:effectLst>
        </p:grpSpPr>
        <p:sp>
          <p:nvSpPr>
            <p:cNvPr id="5" name="同心圆 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椭圆 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TextBox 59"/>
          <p:cNvSpPr txBox="1">
            <a:spLocks noChangeArrowheads="1"/>
          </p:cNvSpPr>
          <p:nvPr/>
        </p:nvSpPr>
        <p:spPr bwMode="auto">
          <a:xfrm>
            <a:off x="4441403" y="-27384"/>
            <a:ext cx="3312368" cy="1261884"/>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a:defRPr/>
            </a:pPr>
            <a:r>
              <a:rPr lang="zh-CN" altLang="en-US" sz="4800" b="1" kern="0" dirty="0">
                <a:solidFill>
                  <a:srgbClr val="0070C0"/>
                </a:solidFill>
                <a:latin typeface="微软雅黑" panose="020B0503020204020204" charset="-122"/>
                <a:ea typeface="微软雅黑" panose="020B0503020204020204" charset="-122"/>
              </a:rPr>
              <a:t>目录</a:t>
            </a:r>
            <a:r>
              <a:rPr lang="zh-CN" altLang="en-US" sz="4000" b="1" kern="0" dirty="0">
                <a:solidFill>
                  <a:srgbClr val="0070C0"/>
                </a:solidFill>
                <a:latin typeface="微软雅黑" panose="020B0503020204020204" charset="-122"/>
                <a:ea typeface="微软雅黑" panose="020B0503020204020204" charset="-122"/>
              </a:rPr>
              <a:t> </a:t>
            </a:r>
            <a:endParaRPr lang="en-US" altLang="zh-CN" sz="4000" b="1" kern="0" dirty="0" smtClean="0">
              <a:solidFill>
                <a:srgbClr val="0070C0"/>
              </a:solidFill>
              <a:latin typeface="微软雅黑" panose="020B0503020204020204" charset="-122"/>
              <a:ea typeface="微软雅黑" panose="020B0503020204020204" charset="-122"/>
            </a:endParaRPr>
          </a:p>
          <a:p>
            <a:pPr algn="ctr" defTabSz="914400">
              <a:defRPr/>
            </a:pPr>
            <a:r>
              <a:rPr lang="en-US" altLang="zh-CN" sz="2800" kern="0" dirty="0" smtClean="0">
                <a:solidFill>
                  <a:srgbClr val="0070C0"/>
                </a:solidFill>
                <a:latin typeface="微软雅黑" panose="020B0503020204020204" charset="-122"/>
                <a:ea typeface="微软雅黑" panose="020B0503020204020204" charset="-122"/>
              </a:rPr>
              <a:t>C</a:t>
            </a:r>
            <a:r>
              <a:rPr lang="en-US" altLang="zh-CN" sz="2800" kern="0" dirty="0">
                <a:solidFill>
                  <a:srgbClr val="0070C0"/>
                </a:solidFill>
                <a:latin typeface="微软雅黑" panose="020B0503020204020204" charset="-122"/>
                <a:ea typeface="微软雅黑" panose="020B0503020204020204" charset="-122"/>
              </a:rPr>
              <a:t>o</a:t>
            </a:r>
            <a:r>
              <a:rPr lang="en-US" altLang="zh-CN" sz="2800" kern="0" dirty="0" smtClean="0">
                <a:solidFill>
                  <a:srgbClr val="0070C0"/>
                </a:solidFill>
                <a:latin typeface="微软雅黑" panose="020B0503020204020204" charset="-122"/>
                <a:ea typeface="微软雅黑" panose="020B0503020204020204" charset="-122"/>
              </a:rPr>
              <a:t>ntents</a:t>
            </a:r>
            <a:endParaRPr lang="en-US" altLang="ko-KR" sz="2800" kern="0" dirty="0">
              <a:solidFill>
                <a:srgbClr val="0070C0"/>
              </a:solidFill>
              <a:latin typeface="微软雅黑" panose="020B0503020204020204" charset="-122"/>
              <a:ea typeface="微软雅黑" panose="020B0503020204020204" charset="-122"/>
            </a:endParaRPr>
          </a:p>
        </p:txBody>
      </p:sp>
      <p:grpSp>
        <p:nvGrpSpPr>
          <p:cNvPr id="20" name="组合 19"/>
          <p:cNvGrpSpPr/>
          <p:nvPr/>
        </p:nvGrpSpPr>
        <p:grpSpPr>
          <a:xfrm>
            <a:off x="1561083" y="2570629"/>
            <a:ext cx="1140677" cy="1140677"/>
            <a:chOff x="304800" y="673100"/>
            <a:chExt cx="4000500" cy="4000500"/>
          </a:xfrm>
          <a:effectLst>
            <a:outerShdw blurRad="444500" dist="127000" dir="8100000" algn="tr" rotWithShape="0">
              <a:prstClr val="black">
                <a:alpha val="50000"/>
              </a:prstClr>
            </a:outerShdw>
          </a:effectLst>
        </p:grpSpPr>
        <p:sp>
          <p:nvSpPr>
            <p:cNvPr id="21" name="同心圆 2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2" name="椭圆 2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 name="组合 22"/>
          <p:cNvGrpSpPr/>
          <p:nvPr/>
        </p:nvGrpSpPr>
        <p:grpSpPr>
          <a:xfrm>
            <a:off x="2383875" y="2606117"/>
            <a:ext cx="288032" cy="288032"/>
            <a:chOff x="304800" y="673100"/>
            <a:chExt cx="4000500" cy="4000500"/>
          </a:xfrm>
          <a:effectLst>
            <a:outerShdw blurRad="444500" dist="254000" dir="8100000" algn="tr" rotWithShape="0">
              <a:prstClr val="black">
                <a:alpha val="50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椭圆 2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25"/>
          <p:cNvGrpSpPr/>
          <p:nvPr/>
        </p:nvGrpSpPr>
        <p:grpSpPr>
          <a:xfrm>
            <a:off x="1457207" y="3212976"/>
            <a:ext cx="212880" cy="212880"/>
            <a:chOff x="304800" y="673100"/>
            <a:chExt cx="4000500" cy="4000500"/>
          </a:xfrm>
          <a:effectLst>
            <a:outerShdw blurRad="444500" dist="254000" dir="8100000" algn="tr" rotWithShape="0">
              <a:prstClr val="black">
                <a:alpha val="50000"/>
              </a:prstClr>
            </a:outerShdw>
          </a:effectLst>
        </p:grpSpPr>
        <p:sp>
          <p:nvSpPr>
            <p:cNvPr id="27" name="同心圆 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8" name="椭圆 2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9" name="组合 28"/>
          <p:cNvGrpSpPr/>
          <p:nvPr/>
        </p:nvGrpSpPr>
        <p:grpSpPr>
          <a:xfrm>
            <a:off x="1348202" y="3068960"/>
            <a:ext cx="124487" cy="124487"/>
            <a:chOff x="304800" y="673100"/>
            <a:chExt cx="4000500" cy="4000500"/>
          </a:xfrm>
          <a:effectLst>
            <a:outerShdw blurRad="444500" dist="254000" dir="8100000" algn="tr" rotWithShape="0">
              <a:prstClr val="black">
                <a:alpha val="50000"/>
              </a:prstClr>
            </a:outerShdw>
          </a:effectLst>
        </p:grpSpPr>
        <p:sp>
          <p:nvSpPr>
            <p:cNvPr id="30" name="同心圆 2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1" name="椭圆 3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2" name="KSO_Shape"/>
          <p:cNvSpPr/>
          <p:nvPr/>
        </p:nvSpPr>
        <p:spPr bwMode="auto">
          <a:xfrm>
            <a:off x="1783300" y="2974537"/>
            <a:ext cx="650494" cy="446673"/>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0070C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sp>
        <p:nvSpPr>
          <p:cNvPr id="33" name="文本框 9"/>
          <p:cNvSpPr txBox="1"/>
          <p:nvPr/>
        </p:nvSpPr>
        <p:spPr>
          <a:xfrm>
            <a:off x="1057027" y="3933056"/>
            <a:ext cx="2103040" cy="654025"/>
          </a:xfrm>
          <a:prstGeom prst="rect">
            <a:avLst/>
          </a:prstGeom>
          <a:noFill/>
        </p:spPr>
        <p:txBody>
          <a:bodyPr wrap="square" lIns="68580" tIns="34290" rIns="68580" bIns="34290" rtlCol="0">
            <a:spAutoFit/>
          </a:bodyPr>
          <a:lstStyle/>
          <a:p>
            <a:pPr marL="0" lvl="1" algn="ctr"/>
            <a:r>
              <a:rPr lang="zh-CN" altLang="en-US" sz="2400" b="1" dirty="0" smtClean="0">
                <a:solidFill>
                  <a:schemeClr val="bg1"/>
                </a:solidFill>
                <a:latin typeface="微软雅黑" panose="020B0503020204020204" charset="-122"/>
                <a:ea typeface="微软雅黑" panose="020B0503020204020204" charset="-122"/>
              </a:rPr>
              <a:t>团队介绍</a:t>
            </a:r>
            <a:endParaRPr lang="en-US" altLang="zh-CN" sz="2400" b="1" dirty="0" smtClean="0">
              <a:solidFill>
                <a:schemeClr val="bg1"/>
              </a:solidFill>
              <a:latin typeface="微软雅黑" panose="020B0503020204020204" charset="-122"/>
              <a:ea typeface="微软雅黑" panose="020B0503020204020204" charset="-122"/>
            </a:endParaRPr>
          </a:p>
          <a:p>
            <a:pPr marL="0" lvl="1" algn="ctr"/>
            <a:r>
              <a:rPr lang="zh-CN" altLang="en-US" sz="1400" dirty="0" smtClean="0">
                <a:solidFill>
                  <a:schemeClr val="bg1"/>
                </a:solidFill>
                <a:latin typeface="微软雅黑" panose="020B0503020204020204" charset="-122"/>
                <a:ea typeface="微软雅黑" panose="020B0503020204020204" charset="-122"/>
              </a:rPr>
              <a:t>（我们是谁）</a:t>
            </a:r>
            <a:endParaRPr lang="zh-CN" altLang="en-US" sz="1400" dirty="0">
              <a:solidFill>
                <a:schemeClr val="bg1"/>
              </a:solidFill>
              <a:latin typeface="微软雅黑" panose="020B0503020204020204" charset="-122"/>
              <a:ea typeface="微软雅黑" panose="020B0503020204020204" charset="-122"/>
            </a:endParaRPr>
          </a:p>
        </p:txBody>
      </p:sp>
      <p:grpSp>
        <p:nvGrpSpPr>
          <p:cNvPr id="34" name="组合 33"/>
          <p:cNvGrpSpPr/>
          <p:nvPr/>
        </p:nvGrpSpPr>
        <p:grpSpPr>
          <a:xfrm>
            <a:off x="3588758" y="2564904"/>
            <a:ext cx="1140677" cy="1140677"/>
            <a:chOff x="304800" y="673100"/>
            <a:chExt cx="4000500" cy="4000500"/>
          </a:xfrm>
          <a:effectLst>
            <a:outerShdw blurRad="444500" dist="127000" dir="8100000" algn="tr" rotWithShape="0">
              <a:prstClr val="black">
                <a:alpha val="50000"/>
              </a:prstClr>
            </a:outerShdw>
          </a:effectLst>
        </p:grpSpPr>
        <p:sp>
          <p:nvSpPr>
            <p:cNvPr id="35" name="同心圆 3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6" name="椭圆 3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7" name="组合 36"/>
          <p:cNvGrpSpPr/>
          <p:nvPr/>
        </p:nvGrpSpPr>
        <p:grpSpPr>
          <a:xfrm>
            <a:off x="4411550" y="2600392"/>
            <a:ext cx="288032" cy="288032"/>
            <a:chOff x="304800" y="673100"/>
            <a:chExt cx="4000500" cy="4000500"/>
          </a:xfrm>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9" name="椭圆 3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0" name="组合 39"/>
          <p:cNvGrpSpPr/>
          <p:nvPr/>
        </p:nvGrpSpPr>
        <p:grpSpPr>
          <a:xfrm>
            <a:off x="3484882" y="3207251"/>
            <a:ext cx="212880" cy="212880"/>
            <a:chOff x="304800" y="673100"/>
            <a:chExt cx="4000500" cy="4000500"/>
          </a:xfrm>
          <a:effectLst>
            <a:outerShdw blurRad="444500" dist="254000" dir="8100000" algn="tr" rotWithShape="0">
              <a:prstClr val="black">
                <a:alpha val="50000"/>
              </a:prstClr>
            </a:outerShdw>
          </a:effectLst>
        </p:grpSpPr>
        <p:sp>
          <p:nvSpPr>
            <p:cNvPr id="41" name="同心圆 4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2" name="椭圆 4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3" name="组合 42"/>
          <p:cNvGrpSpPr/>
          <p:nvPr/>
        </p:nvGrpSpPr>
        <p:grpSpPr>
          <a:xfrm>
            <a:off x="3375877" y="3063235"/>
            <a:ext cx="124487" cy="124487"/>
            <a:chOff x="304800" y="673100"/>
            <a:chExt cx="4000500" cy="4000500"/>
          </a:xfrm>
          <a:effectLst>
            <a:outerShdw blurRad="444500" dist="254000" dir="8100000" algn="tr" rotWithShape="0">
              <a:prstClr val="black">
                <a:alpha val="50000"/>
              </a:prstClr>
            </a:outerShdw>
          </a:effectLst>
        </p:grpSpPr>
        <p:sp>
          <p:nvSpPr>
            <p:cNvPr id="44" name="同心圆 4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5" name="椭圆 4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7" name="KSO_Shape"/>
          <p:cNvSpPr/>
          <p:nvPr/>
        </p:nvSpPr>
        <p:spPr bwMode="auto">
          <a:xfrm>
            <a:off x="3845406" y="2917846"/>
            <a:ext cx="627380" cy="534318"/>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rgbClr val="0070C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sp>
        <p:nvSpPr>
          <p:cNvPr id="48" name="文本框 9"/>
          <p:cNvSpPr txBox="1"/>
          <p:nvPr/>
        </p:nvSpPr>
        <p:spPr>
          <a:xfrm>
            <a:off x="3058443" y="3933056"/>
            <a:ext cx="2103040" cy="654025"/>
          </a:xfrm>
          <a:prstGeom prst="rect">
            <a:avLst/>
          </a:prstGeom>
          <a:noFill/>
        </p:spPr>
        <p:txBody>
          <a:bodyPr wrap="square" lIns="68580" tIns="34290" rIns="68580" bIns="34290" rtlCol="0">
            <a:spAutoFit/>
          </a:bodyPr>
          <a:lstStyle/>
          <a:p>
            <a:pPr marL="0" lvl="1" algn="ctr"/>
            <a:r>
              <a:rPr lang="zh-CN" altLang="en-US" sz="2400" b="1" dirty="0" smtClean="0">
                <a:solidFill>
                  <a:schemeClr val="bg1"/>
                </a:solidFill>
                <a:latin typeface="微软雅黑" panose="020B0503020204020204" charset="-122"/>
                <a:ea typeface="微软雅黑" panose="020B0503020204020204" charset="-122"/>
              </a:rPr>
              <a:t>产品与运营</a:t>
            </a:r>
            <a:endParaRPr lang="en-US" altLang="zh-CN" sz="2400" b="1" dirty="0" smtClean="0">
              <a:solidFill>
                <a:schemeClr val="bg1"/>
              </a:solidFill>
              <a:latin typeface="微软雅黑" panose="020B0503020204020204" charset="-122"/>
              <a:ea typeface="微软雅黑" panose="020B0503020204020204" charset="-122"/>
            </a:endParaRPr>
          </a:p>
          <a:p>
            <a:pPr marL="0" lvl="1" algn="ctr"/>
            <a:r>
              <a:rPr lang="zh-CN" altLang="en-US" sz="1400" dirty="0" smtClean="0">
                <a:solidFill>
                  <a:schemeClr val="bg1"/>
                </a:solidFill>
                <a:latin typeface="微软雅黑" panose="020B0503020204020204" charset="-122"/>
                <a:ea typeface="微软雅黑" panose="020B0503020204020204" charset="-122"/>
              </a:rPr>
              <a:t>（我们做什么）</a:t>
            </a:r>
            <a:endParaRPr lang="zh-CN" altLang="en-US" sz="1400" dirty="0">
              <a:solidFill>
                <a:schemeClr val="bg1"/>
              </a:solidFill>
              <a:latin typeface="微软雅黑" panose="020B0503020204020204" charset="-122"/>
              <a:ea typeface="微软雅黑" panose="020B0503020204020204" charset="-122"/>
            </a:endParaRPr>
          </a:p>
        </p:txBody>
      </p:sp>
      <p:grpSp>
        <p:nvGrpSpPr>
          <p:cNvPr id="49" name="组合 48"/>
          <p:cNvGrpSpPr/>
          <p:nvPr/>
        </p:nvGrpSpPr>
        <p:grpSpPr>
          <a:xfrm>
            <a:off x="5532974" y="2576355"/>
            <a:ext cx="1140677" cy="1140677"/>
            <a:chOff x="304800" y="673100"/>
            <a:chExt cx="4000500" cy="4000500"/>
          </a:xfrm>
          <a:effectLst>
            <a:outerShdw blurRad="444500" dist="127000" dir="8100000" algn="tr" rotWithShape="0">
              <a:prstClr val="black">
                <a:alpha val="50000"/>
              </a:prstClr>
            </a:outerShdw>
          </a:effectLst>
        </p:grpSpPr>
        <p:sp>
          <p:nvSpPr>
            <p:cNvPr id="50" name="同心圆 4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1" name="椭圆 5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2" name="组合 51"/>
          <p:cNvGrpSpPr/>
          <p:nvPr/>
        </p:nvGrpSpPr>
        <p:grpSpPr>
          <a:xfrm>
            <a:off x="6355766" y="2611843"/>
            <a:ext cx="288032" cy="288032"/>
            <a:chOff x="304800" y="673100"/>
            <a:chExt cx="4000500" cy="4000500"/>
          </a:xfrm>
          <a:effectLst>
            <a:outerShdw blurRad="444500" dist="254000" dir="8100000" algn="tr" rotWithShape="0">
              <a:prstClr val="black">
                <a:alpha val="50000"/>
              </a:prstClr>
            </a:outerShdw>
          </a:effectLst>
        </p:grpSpPr>
        <p:sp>
          <p:nvSpPr>
            <p:cNvPr id="53" name="同心圆 5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4" name="椭圆 5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5" name="组合 54"/>
          <p:cNvGrpSpPr/>
          <p:nvPr/>
        </p:nvGrpSpPr>
        <p:grpSpPr>
          <a:xfrm>
            <a:off x="5429098" y="3218702"/>
            <a:ext cx="212880" cy="212880"/>
            <a:chOff x="304800" y="673100"/>
            <a:chExt cx="4000500" cy="4000500"/>
          </a:xfrm>
          <a:effectLst>
            <a:outerShdw blurRad="444500" dist="254000" dir="8100000" algn="tr" rotWithShape="0">
              <a:prstClr val="black">
                <a:alpha val="50000"/>
              </a:prstClr>
            </a:outerShdw>
          </a:effectLst>
        </p:grpSpPr>
        <p:sp>
          <p:nvSpPr>
            <p:cNvPr id="56" name="同心圆 5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7" name="椭圆 5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8" name="组合 57"/>
          <p:cNvGrpSpPr/>
          <p:nvPr/>
        </p:nvGrpSpPr>
        <p:grpSpPr>
          <a:xfrm>
            <a:off x="5320093" y="3074686"/>
            <a:ext cx="124487" cy="124487"/>
            <a:chOff x="304800" y="673100"/>
            <a:chExt cx="4000500" cy="4000500"/>
          </a:xfrm>
          <a:effectLst>
            <a:outerShdw blurRad="444500" dist="254000" dir="8100000" algn="tr" rotWithShape="0">
              <a:prstClr val="black">
                <a:alpha val="50000"/>
              </a:prstClr>
            </a:outerShdw>
          </a:effectLst>
        </p:grpSpPr>
        <p:sp>
          <p:nvSpPr>
            <p:cNvPr id="59" name="同心圆 5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0" name="椭圆 5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2" name="KSO_Shape"/>
          <p:cNvSpPr/>
          <p:nvPr/>
        </p:nvSpPr>
        <p:spPr bwMode="auto">
          <a:xfrm>
            <a:off x="5792912" y="2852936"/>
            <a:ext cx="664715" cy="658069"/>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rgbClr val="0070C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sp>
        <p:nvSpPr>
          <p:cNvPr id="63" name="文本框 9"/>
          <p:cNvSpPr txBox="1"/>
          <p:nvPr/>
        </p:nvSpPr>
        <p:spPr>
          <a:xfrm>
            <a:off x="5074667" y="3933056"/>
            <a:ext cx="2103040" cy="654025"/>
          </a:xfrm>
          <a:prstGeom prst="rect">
            <a:avLst/>
          </a:prstGeom>
          <a:noFill/>
        </p:spPr>
        <p:txBody>
          <a:bodyPr wrap="square" lIns="68580" tIns="34290" rIns="68580" bIns="34290" rtlCol="0">
            <a:spAutoFit/>
          </a:bodyPr>
          <a:lstStyle/>
          <a:p>
            <a:pPr marL="0" lvl="1" algn="ctr"/>
            <a:r>
              <a:rPr lang="zh-CN" altLang="en-US" sz="2400" b="1" dirty="0" smtClean="0">
                <a:solidFill>
                  <a:schemeClr val="bg1"/>
                </a:solidFill>
                <a:latin typeface="微软雅黑" panose="020B0503020204020204" charset="-122"/>
                <a:ea typeface="微软雅黑" panose="020B0503020204020204" charset="-122"/>
              </a:rPr>
              <a:t>市场分析</a:t>
            </a:r>
            <a:endParaRPr lang="en-US" altLang="zh-CN" sz="2400" b="1" dirty="0" smtClean="0">
              <a:solidFill>
                <a:schemeClr val="bg1"/>
              </a:solidFill>
              <a:latin typeface="微软雅黑" panose="020B0503020204020204" charset="-122"/>
              <a:ea typeface="微软雅黑" panose="020B0503020204020204" charset="-122"/>
            </a:endParaRPr>
          </a:p>
          <a:p>
            <a:pPr marL="0" lvl="1" algn="ctr"/>
            <a:r>
              <a:rPr lang="zh-CN" altLang="en-US" sz="1400" dirty="0" smtClean="0">
                <a:solidFill>
                  <a:schemeClr val="bg1"/>
                </a:solidFill>
                <a:latin typeface="微软雅黑" panose="020B0503020204020204" charset="-122"/>
                <a:ea typeface="微软雅黑" panose="020B0503020204020204" charset="-122"/>
              </a:rPr>
              <a:t>（我们怎么做）</a:t>
            </a:r>
            <a:endParaRPr lang="zh-CN" altLang="en-US" sz="1400" dirty="0">
              <a:solidFill>
                <a:schemeClr val="bg1"/>
              </a:solidFill>
              <a:latin typeface="微软雅黑" panose="020B0503020204020204" charset="-122"/>
              <a:ea typeface="微软雅黑" panose="020B0503020204020204" charset="-122"/>
            </a:endParaRPr>
          </a:p>
        </p:txBody>
      </p:sp>
      <p:grpSp>
        <p:nvGrpSpPr>
          <p:cNvPr id="64" name="组合 63"/>
          <p:cNvGrpSpPr/>
          <p:nvPr/>
        </p:nvGrpSpPr>
        <p:grpSpPr>
          <a:xfrm>
            <a:off x="7549198" y="2564904"/>
            <a:ext cx="1140677" cy="1140677"/>
            <a:chOff x="304800" y="673100"/>
            <a:chExt cx="4000500" cy="4000500"/>
          </a:xfrm>
          <a:effectLst>
            <a:outerShdw blurRad="444500" dist="127000" dir="8100000" algn="tr" rotWithShape="0">
              <a:prstClr val="black">
                <a:alpha val="50000"/>
              </a:prstClr>
            </a:outerShdw>
          </a:effectLst>
        </p:grpSpPr>
        <p:sp>
          <p:nvSpPr>
            <p:cNvPr id="65" name="同心圆 6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6" name="椭圆 6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7" name="组合 66"/>
          <p:cNvGrpSpPr/>
          <p:nvPr/>
        </p:nvGrpSpPr>
        <p:grpSpPr>
          <a:xfrm>
            <a:off x="8371990" y="2600392"/>
            <a:ext cx="288032" cy="288032"/>
            <a:chOff x="304800" y="673100"/>
            <a:chExt cx="4000500" cy="4000500"/>
          </a:xfrm>
          <a:effectLst>
            <a:outerShdw blurRad="444500" dist="254000" dir="8100000" algn="tr" rotWithShape="0">
              <a:prstClr val="black">
                <a:alpha val="50000"/>
              </a:prstClr>
            </a:outerShdw>
          </a:effectLst>
        </p:grpSpPr>
        <p:sp>
          <p:nvSpPr>
            <p:cNvPr id="68" name="同心圆 6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9" name="椭圆 6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0" name="组合 69"/>
          <p:cNvGrpSpPr/>
          <p:nvPr/>
        </p:nvGrpSpPr>
        <p:grpSpPr>
          <a:xfrm>
            <a:off x="7445322" y="3207251"/>
            <a:ext cx="212880" cy="212880"/>
            <a:chOff x="304800" y="673100"/>
            <a:chExt cx="4000500" cy="4000500"/>
          </a:xfrm>
          <a:effectLst>
            <a:outerShdw blurRad="444500" dist="254000" dir="8100000" algn="tr" rotWithShape="0">
              <a:prstClr val="black">
                <a:alpha val="50000"/>
              </a:prstClr>
            </a:outerShdw>
          </a:effectLst>
        </p:grpSpPr>
        <p:sp>
          <p:nvSpPr>
            <p:cNvPr id="71" name="同心圆 7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2" name="椭圆 7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3" name="组合 72"/>
          <p:cNvGrpSpPr/>
          <p:nvPr/>
        </p:nvGrpSpPr>
        <p:grpSpPr>
          <a:xfrm>
            <a:off x="7336317" y="3063235"/>
            <a:ext cx="124487" cy="124487"/>
            <a:chOff x="304800" y="673100"/>
            <a:chExt cx="4000500" cy="4000500"/>
          </a:xfrm>
          <a:effectLst>
            <a:outerShdw blurRad="444500" dist="254000" dir="8100000" algn="tr" rotWithShape="0">
              <a:prstClr val="black">
                <a:alpha val="50000"/>
              </a:prstClr>
            </a:outerShdw>
          </a:effectLst>
        </p:grpSpPr>
        <p:sp>
          <p:nvSpPr>
            <p:cNvPr id="74" name="同心圆 7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5" name="椭圆 7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7" name="KSO_Shape"/>
          <p:cNvSpPr/>
          <p:nvPr/>
        </p:nvSpPr>
        <p:spPr bwMode="auto">
          <a:xfrm>
            <a:off x="7825779" y="2852936"/>
            <a:ext cx="648072" cy="550859"/>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rgbClr val="0070C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sp>
        <p:nvSpPr>
          <p:cNvPr id="78" name="文本框 9"/>
          <p:cNvSpPr txBox="1"/>
          <p:nvPr/>
        </p:nvSpPr>
        <p:spPr>
          <a:xfrm>
            <a:off x="7090891" y="3933056"/>
            <a:ext cx="2103040" cy="654025"/>
          </a:xfrm>
          <a:prstGeom prst="rect">
            <a:avLst/>
          </a:prstGeom>
          <a:noFill/>
        </p:spPr>
        <p:txBody>
          <a:bodyPr wrap="square" lIns="68580" tIns="34290" rIns="68580" bIns="34290" rtlCol="0">
            <a:spAutoFit/>
          </a:bodyPr>
          <a:lstStyle/>
          <a:p>
            <a:pPr marL="0" lvl="1" algn="ctr"/>
            <a:r>
              <a:rPr lang="zh-CN" altLang="en-US" sz="2400" b="1" dirty="0" smtClean="0">
                <a:solidFill>
                  <a:schemeClr val="bg1"/>
                </a:solidFill>
                <a:latin typeface="微软雅黑" panose="020B0503020204020204" charset="-122"/>
                <a:ea typeface="微软雅黑" panose="020B0503020204020204" charset="-122"/>
              </a:rPr>
              <a:t>营销推广方案</a:t>
            </a:r>
            <a:endParaRPr lang="en-US" altLang="zh-CN" sz="2400" b="1" dirty="0" smtClean="0">
              <a:solidFill>
                <a:schemeClr val="bg1"/>
              </a:solidFill>
              <a:latin typeface="微软雅黑" panose="020B0503020204020204" charset="-122"/>
              <a:ea typeface="微软雅黑" panose="020B0503020204020204" charset="-122"/>
            </a:endParaRPr>
          </a:p>
          <a:p>
            <a:pPr marL="0" lvl="1" algn="ctr"/>
            <a:r>
              <a:rPr lang="zh-CN" altLang="en-US" sz="1400" dirty="0" smtClean="0">
                <a:solidFill>
                  <a:schemeClr val="bg1"/>
                </a:solidFill>
                <a:latin typeface="微软雅黑" panose="020B0503020204020204" charset="-122"/>
                <a:ea typeface="微软雅黑" panose="020B0503020204020204" charset="-122"/>
              </a:rPr>
              <a:t>（长期战略目标）</a:t>
            </a:r>
            <a:endParaRPr lang="zh-CN" altLang="en-US" sz="1400" dirty="0">
              <a:solidFill>
                <a:schemeClr val="bg1"/>
              </a:solidFill>
              <a:latin typeface="微软雅黑" panose="020B0503020204020204" charset="-122"/>
              <a:ea typeface="微软雅黑" panose="020B0503020204020204" charset="-122"/>
            </a:endParaRPr>
          </a:p>
        </p:txBody>
      </p:sp>
      <p:grpSp>
        <p:nvGrpSpPr>
          <p:cNvPr id="79" name="组合 78"/>
          <p:cNvGrpSpPr/>
          <p:nvPr/>
        </p:nvGrpSpPr>
        <p:grpSpPr>
          <a:xfrm>
            <a:off x="9565422" y="2492896"/>
            <a:ext cx="1140677" cy="1140677"/>
            <a:chOff x="304800" y="673100"/>
            <a:chExt cx="4000500" cy="4000500"/>
          </a:xfrm>
          <a:effectLst>
            <a:outerShdw blurRad="444500" dist="127000" dir="8100000" algn="tr" rotWithShape="0">
              <a:prstClr val="black">
                <a:alpha val="50000"/>
              </a:prstClr>
            </a:outerShdw>
          </a:effectLst>
        </p:grpSpPr>
        <p:sp>
          <p:nvSpPr>
            <p:cNvPr id="80" name="同心圆 7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1" name="椭圆 8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2" name="组合 81"/>
          <p:cNvGrpSpPr/>
          <p:nvPr/>
        </p:nvGrpSpPr>
        <p:grpSpPr>
          <a:xfrm>
            <a:off x="10388214" y="2528384"/>
            <a:ext cx="288032" cy="288032"/>
            <a:chOff x="304800" y="673100"/>
            <a:chExt cx="4000500" cy="4000500"/>
          </a:xfrm>
          <a:effectLst>
            <a:outerShdw blurRad="444500" dist="254000" dir="8100000" algn="tr" rotWithShape="0">
              <a:prstClr val="black">
                <a:alpha val="50000"/>
              </a:prstClr>
            </a:outerShdw>
          </a:effectLst>
        </p:grpSpPr>
        <p:sp>
          <p:nvSpPr>
            <p:cNvPr id="83" name="同心圆 8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4" name="椭圆 8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5" name="组合 84"/>
          <p:cNvGrpSpPr/>
          <p:nvPr/>
        </p:nvGrpSpPr>
        <p:grpSpPr>
          <a:xfrm>
            <a:off x="9461546" y="3135243"/>
            <a:ext cx="212880" cy="212880"/>
            <a:chOff x="304800" y="673100"/>
            <a:chExt cx="4000500" cy="4000500"/>
          </a:xfrm>
          <a:effectLst>
            <a:outerShdw blurRad="444500" dist="254000" dir="8100000" algn="tr" rotWithShape="0">
              <a:prstClr val="black">
                <a:alpha val="50000"/>
              </a:prstClr>
            </a:outerShdw>
          </a:effectLst>
        </p:grpSpPr>
        <p:sp>
          <p:nvSpPr>
            <p:cNvPr id="86" name="同心圆 8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7" name="椭圆 8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8" name="组合 87"/>
          <p:cNvGrpSpPr/>
          <p:nvPr/>
        </p:nvGrpSpPr>
        <p:grpSpPr>
          <a:xfrm>
            <a:off x="9352541" y="2991227"/>
            <a:ext cx="124487" cy="124487"/>
            <a:chOff x="304800" y="673100"/>
            <a:chExt cx="4000500" cy="4000500"/>
          </a:xfrm>
          <a:effectLst>
            <a:outerShdw blurRad="444500" dist="254000" dir="8100000" algn="tr" rotWithShape="0">
              <a:prstClr val="black">
                <a:alpha val="50000"/>
              </a:prstClr>
            </a:outerShdw>
          </a:effectLst>
        </p:grpSpPr>
        <p:sp>
          <p:nvSpPr>
            <p:cNvPr id="89" name="同心圆 8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0" name="椭圆 8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2" name="KSO_Shape"/>
          <p:cNvSpPr/>
          <p:nvPr/>
        </p:nvSpPr>
        <p:spPr bwMode="auto">
          <a:xfrm>
            <a:off x="9842003" y="2780928"/>
            <a:ext cx="574268" cy="551297"/>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rgbClr val="0070C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sp>
        <p:nvSpPr>
          <p:cNvPr id="93" name="文本框 9"/>
          <p:cNvSpPr txBox="1"/>
          <p:nvPr/>
        </p:nvSpPr>
        <p:spPr>
          <a:xfrm>
            <a:off x="9107115" y="3933056"/>
            <a:ext cx="2103040" cy="654025"/>
          </a:xfrm>
          <a:prstGeom prst="rect">
            <a:avLst/>
          </a:prstGeom>
          <a:noFill/>
        </p:spPr>
        <p:txBody>
          <a:bodyPr wrap="square" lIns="68580" tIns="34290" rIns="68580" bIns="34290" rtlCol="0">
            <a:spAutoFit/>
          </a:bodyPr>
          <a:lstStyle/>
          <a:p>
            <a:pPr marL="0" lvl="1" algn="ctr"/>
            <a:r>
              <a:rPr lang="zh-CN" altLang="en-US" sz="2400" b="1" dirty="0" smtClean="0">
                <a:solidFill>
                  <a:schemeClr val="bg1"/>
                </a:solidFill>
                <a:latin typeface="微软雅黑" panose="020B0503020204020204" charset="-122"/>
                <a:ea typeface="微软雅黑" panose="020B0503020204020204" charset="-122"/>
              </a:rPr>
              <a:t>财务与融资</a:t>
            </a:r>
            <a:endParaRPr lang="en-US" altLang="zh-CN" sz="2400" b="1" dirty="0" smtClean="0">
              <a:solidFill>
                <a:schemeClr val="bg1"/>
              </a:solidFill>
              <a:latin typeface="微软雅黑" panose="020B0503020204020204" charset="-122"/>
              <a:ea typeface="微软雅黑" panose="020B0503020204020204" charset="-122"/>
            </a:endParaRPr>
          </a:p>
          <a:p>
            <a:pPr marL="0" lvl="1" algn="ctr"/>
            <a:r>
              <a:rPr lang="zh-CN" altLang="en-US" sz="1400" dirty="0" smtClean="0">
                <a:solidFill>
                  <a:schemeClr val="bg1"/>
                </a:solidFill>
                <a:latin typeface="微软雅黑" panose="020B0503020204020204" charset="-122"/>
                <a:ea typeface="微软雅黑" panose="020B0503020204020204" charset="-122"/>
              </a:rPr>
              <a:t>（商务合作方式）</a:t>
            </a:r>
            <a:endParaRPr lang="zh-CN" altLang="en-US" sz="1400" dirty="0">
              <a:solidFill>
                <a:schemeClr val="bg1"/>
              </a:solidFill>
              <a:latin typeface="微软雅黑" panose="020B0503020204020204" charset="-122"/>
              <a:ea typeface="微软雅黑" panose="020B0503020204020204" charset="-122"/>
            </a:endParaRPr>
          </a:p>
        </p:txBody>
      </p:sp>
      <p:sp>
        <p:nvSpPr>
          <p:cNvPr id="91" name="TextBox 90"/>
          <p:cNvSpPr txBox="1"/>
          <p:nvPr/>
        </p:nvSpPr>
        <p:spPr>
          <a:xfrm>
            <a:off x="13514411" y="7029400"/>
            <a:ext cx="877163" cy="369332"/>
          </a:xfrm>
          <a:prstGeom prst="rect">
            <a:avLst/>
          </a:prstGeom>
          <a:noFill/>
        </p:spPr>
        <p:txBody>
          <a:bodyPr wrap="none" rtlCol="0">
            <a:spAutoFit/>
          </a:bodyPr>
          <a:lstStyle/>
          <a:p>
            <a:r>
              <a:rPr lang="zh-CN" altLang="en-US" dirty="0" smtClean="0"/>
              <a:t>延时符</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10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250" fill="hold"/>
                                        <p:tgtEl>
                                          <p:spTgt spid="3"/>
                                        </p:tgtEl>
                                        <p:attrNameLst>
                                          <p:attrName>ppt_x</p:attrName>
                                        </p:attrNameLst>
                                      </p:cBhvr>
                                      <p:tavLst>
                                        <p:tav tm="0">
                                          <p:val>
                                            <p:strVal val="#ppt_x"/>
                                          </p:val>
                                        </p:tav>
                                        <p:tav tm="100000">
                                          <p:val>
                                            <p:strVal val="#ppt_x"/>
                                          </p:val>
                                        </p:tav>
                                      </p:tavLst>
                                    </p:anim>
                                    <p:anim calcmode="lin" valueType="num">
                                      <p:cBhvr additive="base">
                                        <p:cTn id="8" dur="1250" fill="hold"/>
                                        <p:tgtEl>
                                          <p:spTgt spid="3"/>
                                        </p:tgtEl>
                                        <p:attrNameLst>
                                          <p:attrName>ppt_y</p:attrName>
                                        </p:attrNameLst>
                                      </p:cBhvr>
                                      <p:tavLst>
                                        <p:tav tm="0">
                                          <p:val>
                                            <p:strVal val="0-#ppt_h/2"/>
                                          </p:val>
                                        </p:tav>
                                        <p:tav tm="100000">
                                          <p:val>
                                            <p:strVal val="#ppt_y"/>
                                          </p:val>
                                        </p:tav>
                                      </p:tavLst>
                                    </p:anim>
                                  </p:childTnLst>
                                </p:cTn>
                              </p:par>
                              <p:par>
                                <p:cTn id="9" presetID="53" presetClass="entr" presetSubtype="16" fill="hold" nodeType="withEffect">
                                  <p:stCondLst>
                                    <p:cond delay="50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nodeType="withEffect">
                                  <p:stCondLst>
                                    <p:cond delay="50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par>
                                <p:cTn id="19" presetID="53" presetClass="entr" presetSubtype="16" fill="hold" nodeType="withEffect">
                                  <p:stCondLst>
                                    <p:cond delay="50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par>
                                <p:cTn id="24" presetID="53" presetClass="entr" presetSubtype="16" fill="hold" nodeType="withEffect">
                                  <p:stCondLst>
                                    <p:cond delay="500"/>
                                  </p:stCondLst>
                                  <p:childTnLst>
                                    <p:set>
                                      <p:cBhvr>
                                        <p:cTn id="25" dur="1" fill="hold">
                                          <p:stCondLst>
                                            <p:cond delay="0"/>
                                          </p:stCondLst>
                                        </p:cTn>
                                        <p:tgtEl>
                                          <p:spTgt spid="16"/>
                                        </p:tgtEl>
                                        <p:attrNameLst>
                                          <p:attrName>style.visibility</p:attrName>
                                        </p:attrNameLst>
                                      </p:cBhvr>
                                      <p:to>
                                        <p:strVal val="visible"/>
                                      </p:to>
                                    </p:set>
                                    <p:anim calcmode="lin" valueType="num">
                                      <p:cBhvr>
                                        <p:cTn id="26" dur="500" fill="hold"/>
                                        <p:tgtEl>
                                          <p:spTgt spid="16"/>
                                        </p:tgtEl>
                                        <p:attrNameLst>
                                          <p:attrName>ppt_w</p:attrName>
                                        </p:attrNameLst>
                                      </p:cBhvr>
                                      <p:tavLst>
                                        <p:tav tm="0">
                                          <p:val>
                                            <p:fltVal val="0"/>
                                          </p:val>
                                        </p:tav>
                                        <p:tav tm="100000">
                                          <p:val>
                                            <p:strVal val="#ppt_w"/>
                                          </p:val>
                                        </p:tav>
                                      </p:tavLst>
                                    </p:anim>
                                    <p:anim calcmode="lin" valueType="num">
                                      <p:cBhvr>
                                        <p:cTn id="27" dur="500" fill="hold"/>
                                        <p:tgtEl>
                                          <p:spTgt spid="16"/>
                                        </p:tgtEl>
                                        <p:attrNameLst>
                                          <p:attrName>ppt_h</p:attrName>
                                        </p:attrNameLst>
                                      </p:cBhvr>
                                      <p:tavLst>
                                        <p:tav tm="0">
                                          <p:val>
                                            <p:fltVal val="0"/>
                                          </p:val>
                                        </p:tav>
                                        <p:tav tm="100000">
                                          <p:val>
                                            <p:strVal val="#ppt_h"/>
                                          </p:val>
                                        </p:tav>
                                      </p:tavLst>
                                    </p:anim>
                                    <p:animEffect transition="in" filter="fade">
                                      <p:cBhvr>
                                        <p:cTn id="28" dur="500"/>
                                        <p:tgtEl>
                                          <p:spTgt spid="16"/>
                                        </p:tgtEl>
                                      </p:cBhvr>
                                    </p:animEffect>
                                  </p:childTnLst>
                                </p:cTn>
                              </p:par>
                            </p:childTnLst>
                          </p:cTn>
                        </p:par>
                        <p:par>
                          <p:cTn id="29" fill="hold">
                            <p:stCondLst>
                              <p:cond delay="1500"/>
                            </p:stCondLst>
                            <p:childTnLst>
                              <p:par>
                                <p:cTn id="30" presetID="47"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2" presetClass="entr" presetSubtype="8" fill="hold" grpId="0" nodeType="afterEffect">
                                  <p:stCondLst>
                                    <p:cond delay="0"/>
                                  </p:stCondLst>
                                  <p:childTnLst>
                                    <p:set>
                                      <p:cBhvr>
                                        <p:cTn id="37" dur="1" fill="hold">
                                          <p:stCondLst>
                                            <p:cond delay="0"/>
                                          </p:stCondLst>
                                        </p:cTn>
                                        <p:tgtEl>
                                          <p:spTgt spid="94"/>
                                        </p:tgtEl>
                                        <p:attrNameLst>
                                          <p:attrName>style.visibility</p:attrName>
                                        </p:attrNameLst>
                                      </p:cBhvr>
                                      <p:to>
                                        <p:strVal val="visible"/>
                                      </p:to>
                                    </p:set>
                                    <p:anim calcmode="lin" valueType="num">
                                      <p:cBhvr additive="base">
                                        <p:cTn id="38" dur="500" fill="hold"/>
                                        <p:tgtEl>
                                          <p:spTgt spid="94"/>
                                        </p:tgtEl>
                                        <p:attrNameLst>
                                          <p:attrName>ppt_x</p:attrName>
                                        </p:attrNameLst>
                                      </p:cBhvr>
                                      <p:tavLst>
                                        <p:tav tm="0">
                                          <p:val>
                                            <p:strVal val="0-#ppt_w/2"/>
                                          </p:val>
                                        </p:tav>
                                        <p:tav tm="100000">
                                          <p:val>
                                            <p:strVal val="#ppt_x"/>
                                          </p:val>
                                        </p:tav>
                                      </p:tavLst>
                                    </p:anim>
                                    <p:anim calcmode="lin" valueType="num">
                                      <p:cBhvr additive="base">
                                        <p:cTn id="39" dur="500" fill="hold"/>
                                        <p:tgtEl>
                                          <p:spTgt spid="94"/>
                                        </p:tgtEl>
                                        <p:attrNameLst>
                                          <p:attrName>ppt_y</p:attrName>
                                        </p:attrNameLst>
                                      </p:cBhvr>
                                      <p:tavLst>
                                        <p:tav tm="0">
                                          <p:val>
                                            <p:strVal val="#ppt_y"/>
                                          </p:val>
                                        </p:tav>
                                        <p:tav tm="100000">
                                          <p:val>
                                            <p:strVal val="#ppt_y"/>
                                          </p:val>
                                        </p:tav>
                                      </p:tavLst>
                                    </p:anim>
                                  </p:childTnLst>
                                </p:cTn>
                              </p:par>
                              <p:par>
                                <p:cTn id="40" presetID="53" presetClass="entr" presetSubtype="16" fill="hold" nodeType="withEffect">
                                  <p:stCondLst>
                                    <p:cond delay="50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childTnLst>
                                </p:cTn>
                              </p:par>
                              <p:par>
                                <p:cTn id="45" presetID="53" presetClass="entr" presetSubtype="16" fill="hold" nodeType="withEffect">
                                  <p:stCondLst>
                                    <p:cond delay="500"/>
                                  </p:stCondLst>
                                  <p:childTnLst>
                                    <p:set>
                                      <p:cBhvr>
                                        <p:cTn id="46" dur="1" fill="hold">
                                          <p:stCondLst>
                                            <p:cond delay="0"/>
                                          </p:stCondLst>
                                        </p:cTn>
                                        <p:tgtEl>
                                          <p:spTgt spid="23"/>
                                        </p:tgtEl>
                                        <p:attrNameLst>
                                          <p:attrName>style.visibility</p:attrName>
                                        </p:attrNameLst>
                                      </p:cBhvr>
                                      <p:to>
                                        <p:strVal val="visible"/>
                                      </p:to>
                                    </p:set>
                                    <p:anim calcmode="lin" valueType="num">
                                      <p:cBhvr>
                                        <p:cTn id="47" dur="500" fill="hold"/>
                                        <p:tgtEl>
                                          <p:spTgt spid="23"/>
                                        </p:tgtEl>
                                        <p:attrNameLst>
                                          <p:attrName>ppt_w</p:attrName>
                                        </p:attrNameLst>
                                      </p:cBhvr>
                                      <p:tavLst>
                                        <p:tav tm="0">
                                          <p:val>
                                            <p:fltVal val="0"/>
                                          </p:val>
                                        </p:tav>
                                        <p:tav tm="100000">
                                          <p:val>
                                            <p:strVal val="#ppt_w"/>
                                          </p:val>
                                        </p:tav>
                                      </p:tavLst>
                                    </p:anim>
                                    <p:anim calcmode="lin" valueType="num">
                                      <p:cBhvr>
                                        <p:cTn id="48" dur="500" fill="hold"/>
                                        <p:tgtEl>
                                          <p:spTgt spid="23"/>
                                        </p:tgtEl>
                                        <p:attrNameLst>
                                          <p:attrName>ppt_h</p:attrName>
                                        </p:attrNameLst>
                                      </p:cBhvr>
                                      <p:tavLst>
                                        <p:tav tm="0">
                                          <p:val>
                                            <p:fltVal val="0"/>
                                          </p:val>
                                        </p:tav>
                                        <p:tav tm="100000">
                                          <p:val>
                                            <p:strVal val="#ppt_h"/>
                                          </p:val>
                                        </p:tav>
                                      </p:tavLst>
                                    </p:anim>
                                    <p:animEffect transition="in" filter="fade">
                                      <p:cBhvr>
                                        <p:cTn id="49" dur="500"/>
                                        <p:tgtEl>
                                          <p:spTgt spid="23"/>
                                        </p:tgtEl>
                                      </p:cBhvr>
                                    </p:animEffect>
                                  </p:childTnLst>
                                </p:cTn>
                              </p:par>
                              <p:par>
                                <p:cTn id="50" presetID="53" presetClass="entr" presetSubtype="16" fill="hold" nodeType="withEffect">
                                  <p:stCondLst>
                                    <p:cond delay="500"/>
                                  </p:stCondLst>
                                  <p:childTnLst>
                                    <p:set>
                                      <p:cBhvr>
                                        <p:cTn id="51" dur="1" fill="hold">
                                          <p:stCondLst>
                                            <p:cond delay="0"/>
                                          </p:stCondLst>
                                        </p:cTn>
                                        <p:tgtEl>
                                          <p:spTgt spid="26"/>
                                        </p:tgtEl>
                                        <p:attrNameLst>
                                          <p:attrName>style.visibility</p:attrName>
                                        </p:attrNameLst>
                                      </p:cBhvr>
                                      <p:to>
                                        <p:strVal val="visible"/>
                                      </p:to>
                                    </p:set>
                                    <p:anim calcmode="lin" valueType="num">
                                      <p:cBhvr>
                                        <p:cTn id="52" dur="500" fill="hold"/>
                                        <p:tgtEl>
                                          <p:spTgt spid="26"/>
                                        </p:tgtEl>
                                        <p:attrNameLst>
                                          <p:attrName>ppt_w</p:attrName>
                                        </p:attrNameLst>
                                      </p:cBhvr>
                                      <p:tavLst>
                                        <p:tav tm="0">
                                          <p:val>
                                            <p:fltVal val="0"/>
                                          </p:val>
                                        </p:tav>
                                        <p:tav tm="100000">
                                          <p:val>
                                            <p:strVal val="#ppt_w"/>
                                          </p:val>
                                        </p:tav>
                                      </p:tavLst>
                                    </p:anim>
                                    <p:anim calcmode="lin" valueType="num">
                                      <p:cBhvr>
                                        <p:cTn id="53" dur="500" fill="hold"/>
                                        <p:tgtEl>
                                          <p:spTgt spid="26"/>
                                        </p:tgtEl>
                                        <p:attrNameLst>
                                          <p:attrName>ppt_h</p:attrName>
                                        </p:attrNameLst>
                                      </p:cBhvr>
                                      <p:tavLst>
                                        <p:tav tm="0">
                                          <p:val>
                                            <p:fltVal val="0"/>
                                          </p:val>
                                        </p:tav>
                                        <p:tav tm="100000">
                                          <p:val>
                                            <p:strVal val="#ppt_h"/>
                                          </p:val>
                                        </p:tav>
                                      </p:tavLst>
                                    </p:anim>
                                    <p:animEffect transition="in" filter="fade">
                                      <p:cBhvr>
                                        <p:cTn id="54" dur="500"/>
                                        <p:tgtEl>
                                          <p:spTgt spid="26"/>
                                        </p:tgtEl>
                                      </p:cBhvr>
                                    </p:animEffect>
                                  </p:childTnLst>
                                </p:cTn>
                              </p:par>
                              <p:par>
                                <p:cTn id="55" presetID="53" presetClass="entr" presetSubtype="16" fill="hold" nodeType="withEffect">
                                  <p:stCondLst>
                                    <p:cond delay="500"/>
                                  </p:stCondLst>
                                  <p:childTnLst>
                                    <p:set>
                                      <p:cBhvr>
                                        <p:cTn id="56" dur="1" fill="hold">
                                          <p:stCondLst>
                                            <p:cond delay="0"/>
                                          </p:stCondLst>
                                        </p:cTn>
                                        <p:tgtEl>
                                          <p:spTgt spid="29"/>
                                        </p:tgtEl>
                                        <p:attrNameLst>
                                          <p:attrName>style.visibility</p:attrName>
                                        </p:attrNameLst>
                                      </p:cBhvr>
                                      <p:to>
                                        <p:strVal val="visible"/>
                                      </p:to>
                                    </p:set>
                                    <p:anim calcmode="lin" valueType="num">
                                      <p:cBhvr>
                                        <p:cTn id="57" dur="500" fill="hold"/>
                                        <p:tgtEl>
                                          <p:spTgt spid="29"/>
                                        </p:tgtEl>
                                        <p:attrNameLst>
                                          <p:attrName>ppt_w</p:attrName>
                                        </p:attrNameLst>
                                      </p:cBhvr>
                                      <p:tavLst>
                                        <p:tav tm="0">
                                          <p:val>
                                            <p:fltVal val="0"/>
                                          </p:val>
                                        </p:tav>
                                        <p:tav tm="100000">
                                          <p:val>
                                            <p:strVal val="#ppt_w"/>
                                          </p:val>
                                        </p:tav>
                                      </p:tavLst>
                                    </p:anim>
                                    <p:anim calcmode="lin" valueType="num">
                                      <p:cBhvr>
                                        <p:cTn id="58" dur="500" fill="hold"/>
                                        <p:tgtEl>
                                          <p:spTgt spid="29"/>
                                        </p:tgtEl>
                                        <p:attrNameLst>
                                          <p:attrName>ppt_h</p:attrName>
                                        </p:attrNameLst>
                                      </p:cBhvr>
                                      <p:tavLst>
                                        <p:tav tm="0">
                                          <p:val>
                                            <p:fltVal val="0"/>
                                          </p:val>
                                        </p:tav>
                                        <p:tav tm="100000">
                                          <p:val>
                                            <p:strVal val="#ppt_h"/>
                                          </p:val>
                                        </p:tav>
                                      </p:tavLst>
                                    </p:anim>
                                    <p:animEffect transition="in" filter="fade">
                                      <p:cBhvr>
                                        <p:cTn id="59" dur="500"/>
                                        <p:tgtEl>
                                          <p:spTgt spid="29"/>
                                        </p:tgtEl>
                                      </p:cBhvr>
                                    </p:animEffect>
                                  </p:childTnLst>
                                </p:cTn>
                              </p:par>
                            </p:childTnLst>
                          </p:cTn>
                        </p:par>
                        <p:par>
                          <p:cTn id="60" fill="hold">
                            <p:stCondLst>
                              <p:cond delay="3000"/>
                            </p:stCondLst>
                            <p:childTnLst>
                              <p:par>
                                <p:cTn id="61" presetID="42" presetClass="entr" presetSubtype="0"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fade">
                                      <p:cBhvr>
                                        <p:cTn id="63" dur="1000"/>
                                        <p:tgtEl>
                                          <p:spTgt spid="32"/>
                                        </p:tgtEl>
                                      </p:cBhvr>
                                    </p:animEffect>
                                    <p:anim calcmode="lin" valueType="num">
                                      <p:cBhvr>
                                        <p:cTn id="64" dur="1000" fill="hold"/>
                                        <p:tgtEl>
                                          <p:spTgt spid="32"/>
                                        </p:tgtEl>
                                        <p:attrNameLst>
                                          <p:attrName>ppt_x</p:attrName>
                                        </p:attrNameLst>
                                      </p:cBhvr>
                                      <p:tavLst>
                                        <p:tav tm="0">
                                          <p:val>
                                            <p:strVal val="#ppt_x"/>
                                          </p:val>
                                        </p:tav>
                                        <p:tav tm="100000">
                                          <p:val>
                                            <p:strVal val="#ppt_x"/>
                                          </p:val>
                                        </p:tav>
                                      </p:tavLst>
                                    </p:anim>
                                    <p:anim calcmode="lin" valueType="num">
                                      <p:cBhvr>
                                        <p:cTn id="65" dur="1000" fill="hold"/>
                                        <p:tgtEl>
                                          <p:spTgt spid="32"/>
                                        </p:tgtEl>
                                        <p:attrNameLst>
                                          <p:attrName>ppt_y</p:attrName>
                                        </p:attrNameLst>
                                      </p:cBhvr>
                                      <p:tavLst>
                                        <p:tav tm="0">
                                          <p:val>
                                            <p:strVal val="#ppt_y+.1"/>
                                          </p:val>
                                        </p:tav>
                                        <p:tav tm="100000">
                                          <p:val>
                                            <p:strVal val="#ppt_y"/>
                                          </p:val>
                                        </p:tav>
                                      </p:tavLst>
                                    </p:anim>
                                  </p:childTnLst>
                                </p:cTn>
                              </p:par>
                            </p:childTnLst>
                          </p:cTn>
                        </p:par>
                        <p:par>
                          <p:cTn id="66" fill="hold">
                            <p:stCondLst>
                              <p:cond delay="4000"/>
                            </p:stCondLst>
                            <p:childTnLst>
                              <p:par>
                                <p:cTn id="67" presetID="42" presetClass="entr" presetSubtype="0" fill="hold" grpId="0" nodeType="afterEffect">
                                  <p:stCondLst>
                                    <p:cond delay="0"/>
                                  </p:stCondLst>
                                  <p:childTnLst>
                                    <p:set>
                                      <p:cBhvr>
                                        <p:cTn id="68" dur="1" fill="hold">
                                          <p:stCondLst>
                                            <p:cond delay="0"/>
                                          </p:stCondLst>
                                        </p:cTn>
                                        <p:tgtEl>
                                          <p:spTgt spid="33"/>
                                        </p:tgtEl>
                                        <p:attrNameLst>
                                          <p:attrName>style.visibility</p:attrName>
                                        </p:attrNameLst>
                                      </p:cBhvr>
                                      <p:to>
                                        <p:strVal val="visible"/>
                                      </p:to>
                                    </p:set>
                                    <p:animEffect transition="in" filter="fade">
                                      <p:cBhvr>
                                        <p:cTn id="69" dur="1000"/>
                                        <p:tgtEl>
                                          <p:spTgt spid="33"/>
                                        </p:tgtEl>
                                      </p:cBhvr>
                                    </p:animEffect>
                                    <p:anim calcmode="lin" valueType="num">
                                      <p:cBhvr>
                                        <p:cTn id="70" dur="1000" fill="hold"/>
                                        <p:tgtEl>
                                          <p:spTgt spid="33"/>
                                        </p:tgtEl>
                                        <p:attrNameLst>
                                          <p:attrName>ppt_x</p:attrName>
                                        </p:attrNameLst>
                                      </p:cBhvr>
                                      <p:tavLst>
                                        <p:tav tm="0">
                                          <p:val>
                                            <p:strVal val="#ppt_x"/>
                                          </p:val>
                                        </p:tav>
                                        <p:tav tm="100000">
                                          <p:val>
                                            <p:strVal val="#ppt_x"/>
                                          </p:val>
                                        </p:tav>
                                      </p:tavLst>
                                    </p:anim>
                                    <p:anim calcmode="lin" valueType="num">
                                      <p:cBhvr>
                                        <p:cTn id="71" dur="1000" fill="hold"/>
                                        <p:tgtEl>
                                          <p:spTgt spid="33"/>
                                        </p:tgtEl>
                                        <p:attrNameLst>
                                          <p:attrName>ppt_y</p:attrName>
                                        </p:attrNameLst>
                                      </p:cBhvr>
                                      <p:tavLst>
                                        <p:tav tm="0">
                                          <p:val>
                                            <p:strVal val="#ppt_y+.1"/>
                                          </p:val>
                                        </p:tav>
                                        <p:tav tm="100000">
                                          <p:val>
                                            <p:strVal val="#ppt_y"/>
                                          </p:val>
                                        </p:tav>
                                      </p:tavLst>
                                    </p:anim>
                                  </p:childTnLst>
                                </p:cTn>
                              </p:par>
                              <p:par>
                                <p:cTn id="72" presetID="53" presetClass="entr" presetSubtype="16" fill="hold" nodeType="withEffect">
                                  <p:stCondLst>
                                    <p:cond delay="50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par>
                                <p:cTn id="77" presetID="53" presetClass="entr" presetSubtype="16" fill="hold" nodeType="withEffect">
                                  <p:stCondLst>
                                    <p:cond delay="500"/>
                                  </p:stCondLst>
                                  <p:childTnLst>
                                    <p:set>
                                      <p:cBhvr>
                                        <p:cTn id="78" dur="1" fill="hold">
                                          <p:stCondLst>
                                            <p:cond delay="0"/>
                                          </p:stCondLst>
                                        </p:cTn>
                                        <p:tgtEl>
                                          <p:spTgt spid="37"/>
                                        </p:tgtEl>
                                        <p:attrNameLst>
                                          <p:attrName>style.visibility</p:attrName>
                                        </p:attrNameLst>
                                      </p:cBhvr>
                                      <p:to>
                                        <p:strVal val="visible"/>
                                      </p:to>
                                    </p:set>
                                    <p:anim calcmode="lin" valueType="num">
                                      <p:cBhvr>
                                        <p:cTn id="79" dur="500" fill="hold"/>
                                        <p:tgtEl>
                                          <p:spTgt spid="37"/>
                                        </p:tgtEl>
                                        <p:attrNameLst>
                                          <p:attrName>ppt_w</p:attrName>
                                        </p:attrNameLst>
                                      </p:cBhvr>
                                      <p:tavLst>
                                        <p:tav tm="0">
                                          <p:val>
                                            <p:fltVal val="0"/>
                                          </p:val>
                                        </p:tav>
                                        <p:tav tm="100000">
                                          <p:val>
                                            <p:strVal val="#ppt_w"/>
                                          </p:val>
                                        </p:tav>
                                      </p:tavLst>
                                    </p:anim>
                                    <p:anim calcmode="lin" valueType="num">
                                      <p:cBhvr>
                                        <p:cTn id="80" dur="500" fill="hold"/>
                                        <p:tgtEl>
                                          <p:spTgt spid="37"/>
                                        </p:tgtEl>
                                        <p:attrNameLst>
                                          <p:attrName>ppt_h</p:attrName>
                                        </p:attrNameLst>
                                      </p:cBhvr>
                                      <p:tavLst>
                                        <p:tav tm="0">
                                          <p:val>
                                            <p:fltVal val="0"/>
                                          </p:val>
                                        </p:tav>
                                        <p:tav tm="100000">
                                          <p:val>
                                            <p:strVal val="#ppt_h"/>
                                          </p:val>
                                        </p:tav>
                                      </p:tavLst>
                                    </p:anim>
                                    <p:animEffect transition="in" filter="fade">
                                      <p:cBhvr>
                                        <p:cTn id="81" dur="500"/>
                                        <p:tgtEl>
                                          <p:spTgt spid="37"/>
                                        </p:tgtEl>
                                      </p:cBhvr>
                                    </p:animEffect>
                                  </p:childTnLst>
                                </p:cTn>
                              </p:par>
                              <p:par>
                                <p:cTn id="82" presetID="53" presetClass="entr" presetSubtype="16" fill="hold" nodeType="withEffect">
                                  <p:stCondLst>
                                    <p:cond delay="50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par>
                                <p:cTn id="87" presetID="53" presetClass="entr" presetSubtype="16" fill="hold" nodeType="withEffect">
                                  <p:stCondLst>
                                    <p:cond delay="50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5000"/>
                            </p:stCondLst>
                            <p:childTnLst>
                              <p:par>
                                <p:cTn id="93" presetID="42" presetClass="entr" presetSubtype="0" fill="hold" grpId="0"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6000"/>
                            </p:stCondLst>
                            <p:childTnLst>
                              <p:par>
                                <p:cTn id="99" presetID="42" presetClass="entr" presetSubtype="0" fill="hold" grpId="0" nodeType="afterEffect">
                                  <p:stCondLst>
                                    <p:cond delay="0"/>
                                  </p:stCondLst>
                                  <p:childTnLst>
                                    <p:set>
                                      <p:cBhvr>
                                        <p:cTn id="100" dur="1" fill="hold">
                                          <p:stCondLst>
                                            <p:cond delay="0"/>
                                          </p:stCondLst>
                                        </p:cTn>
                                        <p:tgtEl>
                                          <p:spTgt spid="48"/>
                                        </p:tgtEl>
                                        <p:attrNameLst>
                                          <p:attrName>style.visibility</p:attrName>
                                        </p:attrNameLst>
                                      </p:cBhvr>
                                      <p:to>
                                        <p:strVal val="visible"/>
                                      </p:to>
                                    </p:set>
                                    <p:animEffect transition="in" filter="fade">
                                      <p:cBhvr>
                                        <p:cTn id="101" dur="1000"/>
                                        <p:tgtEl>
                                          <p:spTgt spid="48"/>
                                        </p:tgtEl>
                                      </p:cBhvr>
                                    </p:animEffect>
                                    <p:anim calcmode="lin" valueType="num">
                                      <p:cBhvr>
                                        <p:cTn id="102" dur="1000" fill="hold"/>
                                        <p:tgtEl>
                                          <p:spTgt spid="48"/>
                                        </p:tgtEl>
                                        <p:attrNameLst>
                                          <p:attrName>ppt_x</p:attrName>
                                        </p:attrNameLst>
                                      </p:cBhvr>
                                      <p:tavLst>
                                        <p:tav tm="0">
                                          <p:val>
                                            <p:strVal val="#ppt_x"/>
                                          </p:val>
                                        </p:tav>
                                        <p:tav tm="100000">
                                          <p:val>
                                            <p:strVal val="#ppt_x"/>
                                          </p:val>
                                        </p:tav>
                                      </p:tavLst>
                                    </p:anim>
                                    <p:anim calcmode="lin" valueType="num">
                                      <p:cBhvr>
                                        <p:cTn id="103" dur="1000" fill="hold"/>
                                        <p:tgtEl>
                                          <p:spTgt spid="48"/>
                                        </p:tgtEl>
                                        <p:attrNameLst>
                                          <p:attrName>ppt_y</p:attrName>
                                        </p:attrNameLst>
                                      </p:cBhvr>
                                      <p:tavLst>
                                        <p:tav tm="0">
                                          <p:val>
                                            <p:strVal val="#ppt_y+.1"/>
                                          </p:val>
                                        </p:tav>
                                        <p:tav tm="100000">
                                          <p:val>
                                            <p:strVal val="#ppt_y"/>
                                          </p:val>
                                        </p:tav>
                                      </p:tavLst>
                                    </p:anim>
                                  </p:childTnLst>
                                </p:cTn>
                              </p:par>
                              <p:par>
                                <p:cTn id="104" presetID="53" presetClass="entr" presetSubtype="16" fill="hold" nodeType="withEffect">
                                  <p:stCondLst>
                                    <p:cond delay="50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childTnLst>
                                </p:cTn>
                              </p:par>
                              <p:par>
                                <p:cTn id="109" presetID="53" presetClass="entr" presetSubtype="16" fill="hold" nodeType="withEffect">
                                  <p:stCondLst>
                                    <p:cond delay="500"/>
                                  </p:stCondLst>
                                  <p:childTnLst>
                                    <p:set>
                                      <p:cBhvr>
                                        <p:cTn id="110" dur="1" fill="hold">
                                          <p:stCondLst>
                                            <p:cond delay="0"/>
                                          </p:stCondLst>
                                        </p:cTn>
                                        <p:tgtEl>
                                          <p:spTgt spid="52"/>
                                        </p:tgtEl>
                                        <p:attrNameLst>
                                          <p:attrName>style.visibility</p:attrName>
                                        </p:attrNameLst>
                                      </p:cBhvr>
                                      <p:to>
                                        <p:strVal val="visible"/>
                                      </p:to>
                                    </p:set>
                                    <p:anim calcmode="lin" valueType="num">
                                      <p:cBhvr>
                                        <p:cTn id="111" dur="500" fill="hold"/>
                                        <p:tgtEl>
                                          <p:spTgt spid="52"/>
                                        </p:tgtEl>
                                        <p:attrNameLst>
                                          <p:attrName>ppt_w</p:attrName>
                                        </p:attrNameLst>
                                      </p:cBhvr>
                                      <p:tavLst>
                                        <p:tav tm="0">
                                          <p:val>
                                            <p:fltVal val="0"/>
                                          </p:val>
                                        </p:tav>
                                        <p:tav tm="100000">
                                          <p:val>
                                            <p:strVal val="#ppt_w"/>
                                          </p:val>
                                        </p:tav>
                                      </p:tavLst>
                                    </p:anim>
                                    <p:anim calcmode="lin" valueType="num">
                                      <p:cBhvr>
                                        <p:cTn id="112" dur="500" fill="hold"/>
                                        <p:tgtEl>
                                          <p:spTgt spid="52"/>
                                        </p:tgtEl>
                                        <p:attrNameLst>
                                          <p:attrName>ppt_h</p:attrName>
                                        </p:attrNameLst>
                                      </p:cBhvr>
                                      <p:tavLst>
                                        <p:tav tm="0">
                                          <p:val>
                                            <p:fltVal val="0"/>
                                          </p:val>
                                        </p:tav>
                                        <p:tav tm="100000">
                                          <p:val>
                                            <p:strVal val="#ppt_h"/>
                                          </p:val>
                                        </p:tav>
                                      </p:tavLst>
                                    </p:anim>
                                    <p:animEffect transition="in" filter="fade">
                                      <p:cBhvr>
                                        <p:cTn id="113" dur="500"/>
                                        <p:tgtEl>
                                          <p:spTgt spid="52"/>
                                        </p:tgtEl>
                                      </p:cBhvr>
                                    </p:animEffect>
                                  </p:childTnLst>
                                </p:cTn>
                              </p:par>
                              <p:par>
                                <p:cTn id="114" presetID="53" presetClass="entr" presetSubtype="16" fill="hold" nodeType="withEffect">
                                  <p:stCondLst>
                                    <p:cond delay="500"/>
                                  </p:stCondLst>
                                  <p:childTnLst>
                                    <p:set>
                                      <p:cBhvr>
                                        <p:cTn id="115" dur="1" fill="hold">
                                          <p:stCondLst>
                                            <p:cond delay="0"/>
                                          </p:stCondLst>
                                        </p:cTn>
                                        <p:tgtEl>
                                          <p:spTgt spid="55"/>
                                        </p:tgtEl>
                                        <p:attrNameLst>
                                          <p:attrName>style.visibility</p:attrName>
                                        </p:attrNameLst>
                                      </p:cBhvr>
                                      <p:to>
                                        <p:strVal val="visible"/>
                                      </p:to>
                                    </p:set>
                                    <p:anim calcmode="lin" valueType="num">
                                      <p:cBhvr>
                                        <p:cTn id="116" dur="500" fill="hold"/>
                                        <p:tgtEl>
                                          <p:spTgt spid="55"/>
                                        </p:tgtEl>
                                        <p:attrNameLst>
                                          <p:attrName>ppt_w</p:attrName>
                                        </p:attrNameLst>
                                      </p:cBhvr>
                                      <p:tavLst>
                                        <p:tav tm="0">
                                          <p:val>
                                            <p:fltVal val="0"/>
                                          </p:val>
                                        </p:tav>
                                        <p:tav tm="100000">
                                          <p:val>
                                            <p:strVal val="#ppt_w"/>
                                          </p:val>
                                        </p:tav>
                                      </p:tavLst>
                                    </p:anim>
                                    <p:anim calcmode="lin" valueType="num">
                                      <p:cBhvr>
                                        <p:cTn id="117" dur="500" fill="hold"/>
                                        <p:tgtEl>
                                          <p:spTgt spid="55"/>
                                        </p:tgtEl>
                                        <p:attrNameLst>
                                          <p:attrName>ppt_h</p:attrName>
                                        </p:attrNameLst>
                                      </p:cBhvr>
                                      <p:tavLst>
                                        <p:tav tm="0">
                                          <p:val>
                                            <p:fltVal val="0"/>
                                          </p:val>
                                        </p:tav>
                                        <p:tav tm="100000">
                                          <p:val>
                                            <p:strVal val="#ppt_h"/>
                                          </p:val>
                                        </p:tav>
                                      </p:tavLst>
                                    </p:anim>
                                    <p:animEffect transition="in" filter="fade">
                                      <p:cBhvr>
                                        <p:cTn id="118" dur="500"/>
                                        <p:tgtEl>
                                          <p:spTgt spid="55"/>
                                        </p:tgtEl>
                                      </p:cBhvr>
                                    </p:animEffect>
                                  </p:childTnLst>
                                </p:cTn>
                              </p:par>
                              <p:par>
                                <p:cTn id="119" presetID="53" presetClass="entr" presetSubtype="16" fill="hold" nodeType="withEffect">
                                  <p:stCondLst>
                                    <p:cond delay="50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7000"/>
                            </p:stCondLst>
                            <p:childTnLst>
                              <p:par>
                                <p:cTn id="125" presetID="42" presetClass="entr" presetSubtype="0" fill="hold" grpId="0" nodeType="afterEffect">
                                  <p:stCondLst>
                                    <p:cond delay="0"/>
                                  </p:stCondLst>
                                  <p:childTnLst>
                                    <p:set>
                                      <p:cBhvr>
                                        <p:cTn id="126" dur="1" fill="hold">
                                          <p:stCondLst>
                                            <p:cond delay="0"/>
                                          </p:stCondLst>
                                        </p:cTn>
                                        <p:tgtEl>
                                          <p:spTgt spid="62"/>
                                        </p:tgtEl>
                                        <p:attrNameLst>
                                          <p:attrName>style.visibility</p:attrName>
                                        </p:attrNameLst>
                                      </p:cBhvr>
                                      <p:to>
                                        <p:strVal val="visible"/>
                                      </p:to>
                                    </p:set>
                                    <p:animEffect transition="in" filter="fade">
                                      <p:cBhvr>
                                        <p:cTn id="127" dur="1000"/>
                                        <p:tgtEl>
                                          <p:spTgt spid="62"/>
                                        </p:tgtEl>
                                      </p:cBhvr>
                                    </p:animEffect>
                                    <p:anim calcmode="lin" valueType="num">
                                      <p:cBhvr>
                                        <p:cTn id="128" dur="1000" fill="hold"/>
                                        <p:tgtEl>
                                          <p:spTgt spid="62"/>
                                        </p:tgtEl>
                                        <p:attrNameLst>
                                          <p:attrName>ppt_x</p:attrName>
                                        </p:attrNameLst>
                                      </p:cBhvr>
                                      <p:tavLst>
                                        <p:tav tm="0">
                                          <p:val>
                                            <p:strVal val="#ppt_x"/>
                                          </p:val>
                                        </p:tav>
                                        <p:tav tm="100000">
                                          <p:val>
                                            <p:strVal val="#ppt_x"/>
                                          </p:val>
                                        </p:tav>
                                      </p:tavLst>
                                    </p:anim>
                                    <p:anim calcmode="lin" valueType="num">
                                      <p:cBhvr>
                                        <p:cTn id="129" dur="1000" fill="hold"/>
                                        <p:tgtEl>
                                          <p:spTgt spid="62"/>
                                        </p:tgtEl>
                                        <p:attrNameLst>
                                          <p:attrName>ppt_y</p:attrName>
                                        </p:attrNameLst>
                                      </p:cBhvr>
                                      <p:tavLst>
                                        <p:tav tm="0">
                                          <p:val>
                                            <p:strVal val="#ppt_y+.1"/>
                                          </p:val>
                                        </p:tav>
                                        <p:tav tm="100000">
                                          <p:val>
                                            <p:strVal val="#ppt_y"/>
                                          </p:val>
                                        </p:tav>
                                      </p:tavLst>
                                    </p:anim>
                                  </p:childTnLst>
                                </p:cTn>
                              </p:par>
                            </p:childTnLst>
                          </p:cTn>
                        </p:par>
                        <p:par>
                          <p:cTn id="130" fill="hold">
                            <p:stCondLst>
                              <p:cond delay="8000"/>
                            </p:stCondLst>
                            <p:childTnLst>
                              <p:par>
                                <p:cTn id="131" presetID="42" presetClass="entr" presetSubtype="0" fill="hold" grpId="0" nodeType="afterEffect">
                                  <p:stCondLst>
                                    <p:cond delay="0"/>
                                  </p:stCondLst>
                                  <p:childTnLst>
                                    <p:set>
                                      <p:cBhvr>
                                        <p:cTn id="132" dur="1" fill="hold">
                                          <p:stCondLst>
                                            <p:cond delay="0"/>
                                          </p:stCondLst>
                                        </p:cTn>
                                        <p:tgtEl>
                                          <p:spTgt spid="63"/>
                                        </p:tgtEl>
                                        <p:attrNameLst>
                                          <p:attrName>style.visibility</p:attrName>
                                        </p:attrNameLst>
                                      </p:cBhvr>
                                      <p:to>
                                        <p:strVal val="visible"/>
                                      </p:to>
                                    </p:set>
                                    <p:animEffect transition="in" filter="fade">
                                      <p:cBhvr>
                                        <p:cTn id="133" dur="1000"/>
                                        <p:tgtEl>
                                          <p:spTgt spid="63"/>
                                        </p:tgtEl>
                                      </p:cBhvr>
                                    </p:animEffect>
                                    <p:anim calcmode="lin" valueType="num">
                                      <p:cBhvr>
                                        <p:cTn id="134" dur="1000" fill="hold"/>
                                        <p:tgtEl>
                                          <p:spTgt spid="63"/>
                                        </p:tgtEl>
                                        <p:attrNameLst>
                                          <p:attrName>ppt_x</p:attrName>
                                        </p:attrNameLst>
                                      </p:cBhvr>
                                      <p:tavLst>
                                        <p:tav tm="0">
                                          <p:val>
                                            <p:strVal val="#ppt_x"/>
                                          </p:val>
                                        </p:tav>
                                        <p:tav tm="100000">
                                          <p:val>
                                            <p:strVal val="#ppt_x"/>
                                          </p:val>
                                        </p:tav>
                                      </p:tavLst>
                                    </p:anim>
                                    <p:anim calcmode="lin" valueType="num">
                                      <p:cBhvr>
                                        <p:cTn id="135" dur="1000" fill="hold"/>
                                        <p:tgtEl>
                                          <p:spTgt spid="63"/>
                                        </p:tgtEl>
                                        <p:attrNameLst>
                                          <p:attrName>ppt_y</p:attrName>
                                        </p:attrNameLst>
                                      </p:cBhvr>
                                      <p:tavLst>
                                        <p:tav tm="0">
                                          <p:val>
                                            <p:strVal val="#ppt_y+.1"/>
                                          </p:val>
                                        </p:tav>
                                        <p:tav tm="100000">
                                          <p:val>
                                            <p:strVal val="#ppt_y"/>
                                          </p:val>
                                        </p:tav>
                                      </p:tavLst>
                                    </p:anim>
                                  </p:childTnLst>
                                </p:cTn>
                              </p:par>
                              <p:par>
                                <p:cTn id="136" presetID="53" presetClass="entr" presetSubtype="16" fill="hold" nodeType="withEffect">
                                  <p:stCondLst>
                                    <p:cond delay="500"/>
                                  </p:stCondLst>
                                  <p:childTnLst>
                                    <p:set>
                                      <p:cBhvr>
                                        <p:cTn id="137" dur="1" fill="hold">
                                          <p:stCondLst>
                                            <p:cond delay="0"/>
                                          </p:stCondLst>
                                        </p:cTn>
                                        <p:tgtEl>
                                          <p:spTgt spid="64"/>
                                        </p:tgtEl>
                                        <p:attrNameLst>
                                          <p:attrName>style.visibility</p:attrName>
                                        </p:attrNameLst>
                                      </p:cBhvr>
                                      <p:to>
                                        <p:strVal val="visible"/>
                                      </p:to>
                                    </p:set>
                                    <p:anim calcmode="lin" valueType="num">
                                      <p:cBhvr>
                                        <p:cTn id="138" dur="500" fill="hold"/>
                                        <p:tgtEl>
                                          <p:spTgt spid="64"/>
                                        </p:tgtEl>
                                        <p:attrNameLst>
                                          <p:attrName>ppt_w</p:attrName>
                                        </p:attrNameLst>
                                      </p:cBhvr>
                                      <p:tavLst>
                                        <p:tav tm="0">
                                          <p:val>
                                            <p:fltVal val="0"/>
                                          </p:val>
                                        </p:tav>
                                        <p:tav tm="100000">
                                          <p:val>
                                            <p:strVal val="#ppt_w"/>
                                          </p:val>
                                        </p:tav>
                                      </p:tavLst>
                                    </p:anim>
                                    <p:anim calcmode="lin" valueType="num">
                                      <p:cBhvr>
                                        <p:cTn id="139" dur="500" fill="hold"/>
                                        <p:tgtEl>
                                          <p:spTgt spid="64"/>
                                        </p:tgtEl>
                                        <p:attrNameLst>
                                          <p:attrName>ppt_h</p:attrName>
                                        </p:attrNameLst>
                                      </p:cBhvr>
                                      <p:tavLst>
                                        <p:tav tm="0">
                                          <p:val>
                                            <p:fltVal val="0"/>
                                          </p:val>
                                        </p:tav>
                                        <p:tav tm="100000">
                                          <p:val>
                                            <p:strVal val="#ppt_h"/>
                                          </p:val>
                                        </p:tav>
                                      </p:tavLst>
                                    </p:anim>
                                    <p:animEffect transition="in" filter="fade">
                                      <p:cBhvr>
                                        <p:cTn id="140" dur="500"/>
                                        <p:tgtEl>
                                          <p:spTgt spid="64"/>
                                        </p:tgtEl>
                                      </p:cBhvr>
                                    </p:animEffect>
                                  </p:childTnLst>
                                </p:cTn>
                              </p:par>
                              <p:par>
                                <p:cTn id="141" presetID="53" presetClass="entr" presetSubtype="16" fill="hold" nodeType="withEffect">
                                  <p:stCondLst>
                                    <p:cond delay="500"/>
                                  </p:stCondLst>
                                  <p:childTnLst>
                                    <p:set>
                                      <p:cBhvr>
                                        <p:cTn id="142" dur="1" fill="hold">
                                          <p:stCondLst>
                                            <p:cond delay="0"/>
                                          </p:stCondLst>
                                        </p:cTn>
                                        <p:tgtEl>
                                          <p:spTgt spid="67"/>
                                        </p:tgtEl>
                                        <p:attrNameLst>
                                          <p:attrName>style.visibility</p:attrName>
                                        </p:attrNameLst>
                                      </p:cBhvr>
                                      <p:to>
                                        <p:strVal val="visible"/>
                                      </p:to>
                                    </p:set>
                                    <p:anim calcmode="lin" valueType="num">
                                      <p:cBhvr>
                                        <p:cTn id="143" dur="500" fill="hold"/>
                                        <p:tgtEl>
                                          <p:spTgt spid="67"/>
                                        </p:tgtEl>
                                        <p:attrNameLst>
                                          <p:attrName>ppt_w</p:attrName>
                                        </p:attrNameLst>
                                      </p:cBhvr>
                                      <p:tavLst>
                                        <p:tav tm="0">
                                          <p:val>
                                            <p:fltVal val="0"/>
                                          </p:val>
                                        </p:tav>
                                        <p:tav tm="100000">
                                          <p:val>
                                            <p:strVal val="#ppt_w"/>
                                          </p:val>
                                        </p:tav>
                                      </p:tavLst>
                                    </p:anim>
                                    <p:anim calcmode="lin" valueType="num">
                                      <p:cBhvr>
                                        <p:cTn id="144" dur="500" fill="hold"/>
                                        <p:tgtEl>
                                          <p:spTgt spid="67"/>
                                        </p:tgtEl>
                                        <p:attrNameLst>
                                          <p:attrName>ppt_h</p:attrName>
                                        </p:attrNameLst>
                                      </p:cBhvr>
                                      <p:tavLst>
                                        <p:tav tm="0">
                                          <p:val>
                                            <p:fltVal val="0"/>
                                          </p:val>
                                        </p:tav>
                                        <p:tav tm="100000">
                                          <p:val>
                                            <p:strVal val="#ppt_h"/>
                                          </p:val>
                                        </p:tav>
                                      </p:tavLst>
                                    </p:anim>
                                    <p:animEffect transition="in" filter="fade">
                                      <p:cBhvr>
                                        <p:cTn id="145" dur="500"/>
                                        <p:tgtEl>
                                          <p:spTgt spid="67"/>
                                        </p:tgtEl>
                                      </p:cBhvr>
                                    </p:animEffect>
                                  </p:childTnLst>
                                </p:cTn>
                              </p:par>
                              <p:par>
                                <p:cTn id="146" presetID="53" presetClass="entr" presetSubtype="16" fill="hold" nodeType="withEffect">
                                  <p:stCondLst>
                                    <p:cond delay="500"/>
                                  </p:stCondLst>
                                  <p:childTnLst>
                                    <p:set>
                                      <p:cBhvr>
                                        <p:cTn id="147" dur="1" fill="hold">
                                          <p:stCondLst>
                                            <p:cond delay="0"/>
                                          </p:stCondLst>
                                        </p:cTn>
                                        <p:tgtEl>
                                          <p:spTgt spid="70"/>
                                        </p:tgtEl>
                                        <p:attrNameLst>
                                          <p:attrName>style.visibility</p:attrName>
                                        </p:attrNameLst>
                                      </p:cBhvr>
                                      <p:to>
                                        <p:strVal val="visible"/>
                                      </p:to>
                                    </p:set>
                                    <p:anim calcmode="lin" valueType="num">
                                      <p:cBhvr>
                                        <p:cTn id="148" dur="500" fill="hold"/>
                                        <p:tgtEl>
                                          <p:spTgt spid="70"/>
                                        </p:tgtEl>
                                        <p:attrNameLst>
                                          <p:attrName>ppt_w</p:attrName>
                                        </p:attrNameLst>
                                      </p:cBhvr>
                                      <p:tavLst>
                                        <p:tav tm="0">
                                          <p:val>
                                            <p:fltVal val="0"/>
                                          </p:val>
                                        </p:tav>
                                        <p:tav tm="100000">
                                          <p:val>
                                            <p:strVal val="#ppt_w"/>
                                          </p:val>
                                        </p:tav>
                                      </p:tavLst>
                                    </p:anim>
                                    <p:anim calcmode="lin" valueType="num">
                                      <p:cBhvr>
                                        <p:cTn id="149" dur="500" fill="hold"/>
                                        <p:tgtEl>
                                          <p:spTgt spid="70"/>
                                        </p:tgtEl>
                                        <p:attrNameLst>
                                          <p:attrName>ppt_h</p:attrName>
                                        </p:attrNameLst>
                                      </p:cBhvr>
                                      <p:tavLst>
                                        <p:tav tm="0">
                                          <p:val>
                                            <p:fltVal val="0"/>
                                          </p:val>
                                        </p:tav>
                                        <p:tav tm="100000">
                                          <p:val>
                                            <p:strVal val="#ppt_h"/>
                                          </p:val>
                                        </p:tav>
                                      </p:tavLst>
                                    </p:anim>
                                    <p:animEffect transition="in" filter="fade">
                                      <p:cBhvr>
                                        <p:cTn id="150" dur="500"/>
                                        <p:tgtEl>
                                          <p:spTgt spid="70"/>
                                        </p:tgtEl>
                                      </p:cBhvr>
                                    </p:animEffect>
                                  </p:childTnLst>
                                </p:cTn>
                              </p:par>
                              <p:par>
                                <p:cTn id="151" presetID="53" presetClass="entr" presetSubtype="16" fill="hold" nodeType="withEffect">
                                  <p:stCondLst>
                                    <p:cond delay="500"/>
                                  </p:stCondLst>
                                  <p:childTnLst>
                                    <p:set>
                                      <p:cBhvr>
                                        <p:cTn id="152" dur="1" fill="hold">
                                          <p:stCondLst>
                                            <p:cond delay="0"/>
                                          </p:stCondLst>
                                        </p:cTn>
                                        <p:tgtEl>
                                          <p:spTgt spid="73"/>
                                        </p:tgtEl>
                                        <p:attrNameLst>
                                          <p:attrName>style.visibility</p:attrName>
                                        </p:attrNameLst>
                                      </p:cBhvr>
                                      <p:to>
                                        <p:strVal val="visible"/>
                                      </p:to>
                                    </p:set>
                                    <p:anim calcmode="lin" valueType="num">
                                      <p:cBhvr>
                                        <p:cTn id="153" dur="500" fill="hold"/>
                                        <p:tgtEl>
                                          <p:spTgt spid="73"/>
                                        </p:tgtEl>
                                        <p:attrNameLst>
                                          <p:attrName>ppt_w</p:attrName>
                                        </p:attrNameLst>
                                      </p:cBhvr>
                                      <p:tavLst>
                                        <p:tav tm="0">
                                          <p:val>
                                            <p:fltVal val="0"/>
                                          </p:val>
                                        </p:tav>
                                        <p:tav tm="100000">
                                          <p:val>
                                            <p:strVal val="#ppt_w"/>
                                          </p:val>
                                        </p:tav>
                                      </p:tavLst>
                                    </p:anim>
                                    <p:anim calcmode="lin" valueType="num">
                                      <p:cBhvr>
                                        <p:cTn id="154" dur="500" fill="hold"/>
                                        <p:tgtEl>
                                          <p:spTgt spid="73"/>
                                        </p:tgtEl>
                                        <p:attrNameLst>
                                          <p:attrName>ppt_h</p:attrName>
                                        </p:attrNameLst>
                                      </p:cBhvr>
                                      <p:tavLst>
                                        <p:tav tm="0">
                                          <p:val>
                                            <p:fltVal val="0"/>
                                          </p:val>
                                        </p:tav>
                                        <p:tav tm="100000">
                                          <p:val>
                                            <p:strVal val="#ppt_h"/>
                                          </p:val>
                                        </p:tav>
                                      </p:tavLst>
                                    </p:anim>
                                    <p:animEffect transition="in" filter="fade">
                                      <p:cBhvr>
                                        <p:cTn id="155" dur="500"/>
                                        <p:tgtEl>
                                          <p:spTgt spid="73"/>
                                        </p:tgtEl>
                                      </p:cBhvr>
                                    </p:animEffect>
                                  </p:childTnLst>
                                </p:cTn>
                              </p:par>
                            </p:childTnLst>
                          </p:cTn>
                        </p:par>
                        <p:par>
                          <p:cTn id="156" fill="hold">
                            <p:stCondLst>
                              <p:cond delay="9000"/>
                            </p:stCondLst>
                            <p:childTnLst>
                              <p:par>
                                <p:cTn id="157" presetID="42" presetClass="entr" presetSubtype="0" fill="hold" grpId="0" nodeType="afterEffect">
                                  <p:stCondLst>
                                    <p:cond delay="0"/>
                                  </p:stCondLst>
                                  <p:childTnLst>
                                    <p:set>
                                      <p:cBhvr>
                                        <p:cTn id="158" dur="1" fill="hold">
                                          <p:stCondLst>
                                            <p:cond delay="0"/>
                                          </p:stCondLst>
                                        </p:cTn>
                                        <p:tgtEl>
                                          <p:spTgt spid="77"/>
                                        </p:tgtEl>
                                        <p:attrNameLst>
                                          <p:attrName>style.visibility</p:attrName>
                                        </p:attrNameLst>
                                      </p:cBhvr>
                                      <p:to>
                                        <p:strVal val="visible"/>
                                      </p:to>
                                    </p:set>
                                    <p:animEffect transition="in" filter="fade">
                                      <p:cBhvr>
                                        <p:cTn id="159" dur="1000"/>
                                        <p:tgtEl>
                                          <p:spTgt spid="77"/>
                                        </p:tgtEl>
                                      </p:cBhvr>
                                    </p:animEffect>
                                    <p:anim calcmode="lin" valueType="num">
                                      <p:cBhvr>
                                        <p:cTn id="160" dur="1000" fill="hold"/>
                                        <p:tgtEl>
                                          <p:spTgt spid="77"/>
                                        </p:tgtEl>
                                        <p:attrNameLst>
                                          <p:attrName>ppt_x</p:attrName>
                                        </p:attrNameLst>
                                      </p:cBhvr>
                                      <p:tavLst>
                                        <p:tav tm="0">
                                          <p:val>
                                            <p:strVal val="#ppt_x"/>
                                          </p:val>
                                        </p:tav>
                                        <p:tav tm="100000">
                                          <p:val>
                                            <p:strVal val="#ppt_x"/>
                                          </p:val>
                                        </p:tav>
                                      </p:tavLst>
                                    </p:anim>
                                    <p:anim calcmode="lin" valueType="num">
                                      <p:cBhvr>
                                        <p:cTn id="161" dur="1000" fill="hold"/>
                                        <p:tgtEl>
                                          <p:spTgt spid="77"/>
                                        </p:tgtEl>
                                        <p:attrNameLst>
                                          <p:attrName>ppt_y</p:attrName>
                                        </p:attrNameLst>
                                      </p:cBhvr>
                                      <p:tavLst>
                                        <p:tav tm="0">
                                          <p:val>
                                            <p:strVal val="#ppt_y+.1"/>
                                          </p:val>
                                        </p:tav>
                                        <p:tav tm="100000">
                                          <p:val>
                                            <p:strVal val="#ppt_y"/>
                                          </p:val>
                                        </p:tav>
                                      </p:tavLst>
                                    </p:anim>
                                  </p:childTnLst>
                                </p:cTn>
                              </p:par>
                            </p:childTnLst>
                          </p:cTn>
                        </p:par>
                        <p:par>
                          <p:cTn id="162" fill="hold">
                            <p:stCondLst>
                              <p:cond delay="10000"/>
                            </p:stCondLst>
                            <p:childTnLst>
                              <p:par>
                                <p:cTn id="163" presetID="42" presetClass="entr" presetSubtype="0" fill="hold" grpId="0" nodeType="afterEffect">
                                  <p:stCondLst>
                                    <p:cond delay="0"/>
                                  </p:stCondLst>
                                  <p:childTnLst>
                                    <p:set>
                                      <p:cBhvr>
                                        <p:cTn id="164" dur="1" fill="hold">
                                          <p:stCondLst>
                                            <p:cond delay="0"/>
                                          </p:stCondLst>
                                        </p:cTn>
                                        <p:tgtEl>
                                          <p:spTgt spid="78"/>
                                        </p:tgtEl>
                                        <p:attrNameLst>
                                          <p:attrName>style.visibility</p:attrName>
                                        </p:attrNameLst>
                                      </p:cBhvr>
                                      <p:to>
                                        <p:strVal val="visible"/>
                                      </p:to>
                                    </p:set>
                                    <p:animEffect transition="in" filter="fade">
                                      <p:cBhvr>
                                        <p:cTn id="165" dur="1000"/>
                                        <p:tgtEl>
                                          <p:spTgt spid="78"/>
                                        </p:tgtEl>
                                      </p:cBhvr>
                                    </p:animEffect>
                                    <p:anim calcmode="lin" valueType="num">
                                      <p:cBhvr>
                                        <p:cTn id="166" dur="1000" fill="hold"/>
                                        <p:tgtEl>
                                          <p:spTgt spid="78"/>
                                        </p:tgtEl>
                                        <p:attrNameLst>
                                          <p:attrName>ppt_x</p:attrName>
                                        </p:attrNameLst>
                                      </p:cBhvr>
                                      <p:tavLst>
                                        <p:tav tm="0">
                                          <p:val>
                                            <p:strVal val="#ppt_x"/>
                                          </p:val>
                                        </p:tav>
                                        <p:tav tm="100000">
                                          <p:val>
                                            <p:strVal val="#ppt_x"/>
                                          </p:val>
                                        </p:tav>
                                      </p:tavLst>
                                    </p:anim>
                                    <p:anim calcmode="lin" valueType="num">
                                      <p:cBhvr>
                                        <p:cTn id="167" dur="1000" fill="hold"/>
                                        <p:tgtEl>
                                          <p:spTgt spid="78"/>
                                        </p:tgtEl>
                                        <p:attrNameLst>
                                          <p:attrName>ppt_y</p:attrName>
                                        </p:attrNameLst>
                                      </p:cBhvr>
                                      <p:tavLst>
                                        <p:tav tm="0">
                                          <p:val>
                                            <p:strVal val="#ppt_y+.1"/>
                                          </p:val>
                                        </p:tav>
                                        <p:tav tm="100000">
                                          <p:val>
                                            <p:strVal val="#ppt_y"/>
                                          </p:val>
                                        </p:tav>
                                      </p:tavLst>
                                    </p:anim>
                                  </p:childTnLst>
                                </p:cTn>
                              </p:par>
                              <p:par>
                                <p:cTn id="168" presetID="53" presetClass="entr" presetSubtype="16" fill="hold" nodeType="withEffect">
                                  <p:stCondLst>
                                    <p:cond delay="500"/>
                                  </p:stCondLst>
                                  <p:childTnLst>
                                    <p:set>
                                      <p:cBhvr>
                                        <p:cTn id="169" dur="1" fill="hold">
                                          <p:stCondLst>
                                            <p:cond delay="0"/>
                                          </p:stCondLst>
                                        </p:cTn>
                                        <p:tgtEl>
                                          <p:spTgt spid="79"/>
                                        </p:tgtEl>
                                        <p:attrNameLst>
                                          <p:attrName>style.visibility</p:attrName>
                                        </p:attrNameLst>
                                      </p:cBhvr>
                                      <p:to>
                                        <p:strVal val="visible"/>
                                      </p:to>
                                    </p:set>
                                    <p:anim calcmode="lin" valueType="num">
                                      <p:cBhvr>
                                        <p:cTn id="170" dur="500" fill="hold"/>
                                        <p:tgtEl>
                                          <p:spTgt spid="79"/>
                                        </p:tgtEl>
                                        <p:attrNameLst>
                                          <p:attrName>ppt_w</p:attrName>
                                        </p:attrNameLst>
                                      </p:cBhvr>
                                      <p:tavLst>
                                        <p:tav tm="0">
                                          <p:val>
                                            <p:fltVal val="0"/>
                                          </p:val>
                                        </p:tav>
                                        <p:tav tm="100000">
                                          <p:val>
                                            <p:strVal val="#ppt_w"/>
                                          </p:val>
                                        </p:tav>
                                      </p:tavLst>
                                    </p:anim>
                                    <p:anim calcmode="lin" valueType="num">
                                      <p:cBhvr>
                                        <p:cTn id="171" dur="500" fill="hold"/>
                                        <p:tgtEl>
                                          <p:spTgt spid="79"/>
                                        </p:tgtEl>
                                        <p:attrNameLst>
                                          <p:attrName>ppt_h</p:attrName>
                                        </p:attrNameLst>
                                      </p:cBhvr>
                                      <p:tavLst>
                                        <p:tav tm="0">
                                          <p:val>
                                            <p:fltVal val="0"/>
                                          </p:val>
                                        </p:tav>
                                        <p:tav tm="100000">
                                          <p:val>
                                            <p:strVal val="#ppt_h"/>
                                          </p:val>
                                        </p:tav>
                                      </p:tavLst>
                                    </p:anim>
                                    <p:animEffect transition="in" filter="fade">
                                      <p:cBhvr>
                                        <p:cTn id="172" dur="500"/>
                                        <p:tgtEl>
                                          <p:spTgt spid="79"/>
                                        </p:tgtEl>
                                      </p:cBhvr>
                                    </p:animEffect>
                                  </p:childTnLst>
                                </p:cTn>
                              </p:par>
                              <p:par>
                                <p:cTn id="173" presetID="53" presetClass="entr" presetSubtype="16" fill="hold" nodeType="withEffect">
                                  <p:stCondLst>
                                    <p:cond delay="500"/>
                                  </p:stCondLst>
                                  <p:childTnLst>
                                    <p:set>
                                      <p:cBhvr>
                                        <p:cTn id="174" dur="1" fill="hold">
                                          <p:stCondLst>
                                            <p:cond delay="0"/>
                                          </p:stCondLst>
                                        </p:cTn>
                                        <p:tgtEl>
                                          <p:spTgt spid="82"/>
                                        </p:tgtEl>
                                        <p:attrNameLst>
                                          <p:attrName>style.visibility</p:attrName>
                                        </p:attrNameLst>
                                      </p:cBhvr>
                                      <p:to>
                                        <p:strVal val="visible"/>
                                      </p:to>
                                    </p:set>
                                    <p:anim calcmode="lin" valueType="num">
                                      <p:cBhvr>
                                        <p:cTn id="175" dur="500" fill="hold"/>
                                        <p:tgtEl>
                                          <p:spTgt spid="82"/>
                                        </p:tgtEl>
                                        <p:attrNameLst>
                                          <p:attrName>ppt_w</p:attrName>
                                        </p:attrNameLst>
                                      </p:cBhvr>
                                      <p:tavLst>
                                        <p:tav tm="0">
                                          <p:val>
                                            <p:fltVal val="0"/>
                                          </p:val>
                                        </p:tav>
                                        <p:tav tm="100000">
                                          <p:val>
                                            <p:strVal val="#ppt_w"/>
                                          </p:val>
                                        </p:tav>
                                      </p:tavLst>
                                    </p:anim>
                                    <p:anim calcmode="lin" valueType="num">
                                      <p:cBhvr>
                                        <p:cTn id="176" dur="500" fill="hold"/>
                                        <p:tgtEl>
                                          <p:spTgt spid="82"/>
                                        </p:tgtEl>
                                        <p:attrNameLst>
                                          <p:attrName>ppt_h</p:attrName>
                                        </p:attrNameLst>
                                      </p:cBhvr>
                                      <p:tavLst>
                                        <p:tav tm="0">
                                          <p:val>
                                            <p:fltVal val="0"/>
                                          </p:val>
                                        </p:tav>
                                        <p:tav tm="100000">
                                          <p:val>
                                            <p:strVal val="#ppt_h"/>
                                          </p:val>
                                        </p:tav>
                                      </p:tavLst>
                                    </p:anim>
                                    <p:animEffect transition="in" filter="fade">
                                      <p:cBhvr>
                                        <p:cTn id="177" dur="500"/>
                                        <p:tgtEl>
                                          <p:spTgt spid="82"/>
                                        </p:tgtEl>
                                      </p:cBhvr>
                                    </p:animEffect>
                                  </p:childTnLst>
                                </p:cTn>
                              </p:par>
                              <p:par>
                                <p:cTn id="178" presetID="53" presetClass="entr" presetSubtype="16" fill="hold" nodeType="withEffect">
                                  <p:stCondLst>
                                    <p:cond delay="500"/>
                                  </p:stCondLst>
                                  <p:childTnLst>
                                    <p:set>
                                      <p:cBhvr>
                                        <p:cTn id="179" dur="1" fill="hold">
                                          <p:stCondLst>
                                            <p:cond delay="0"/>
                                          </p:stCondLst>
                                        </p:cTn>
                                        <p:tgtEl>
                                          <p:spTgt spid="85"/>
                                        </p:tgtEl>
                                        <p:attrNameLst>
                                          <p:attrName>style.visibility</p:attrName>
                                        </p:attrNameLst>
                                      </p:cBhvr>
                                      <p:to>
                                        <p:strVal val="visible"/>
                                      </p:to>
                                    </p:set>
                                    <p:anim calcmode="lin" valueType="num">
                                      <p:cBhvr>
                                        <p:cTn id="180" dur="500" fill="hold"/>
                                        <p:tgtEl>
                                          <p:spTgt spid="85"/>
                                        </p:tgtEl>
                                        <p:attrNameLst>
                                          <p:attrName>ppt_w</p:attrName>
                                        </p:attrNameLst>
                                      </p:cBhvr>
                                      <p:tavLst>
                                        <p:tav tm="0">
                                          <p:val>
                                            <p:fltVal val="0"/>
                                          </p:val>
                                        </p:tav>
                                        <p:tav tm="100000">
                                          <p:val>
                                            <p:strVal val="#ppt_w"/>
                                          </p:val>
                                        </p:tav>
                                      </p:tavLst>
                                    </p:anim>
                                    <p:anim calcmode="lin" valueType="num">
                                      <p:cBhvr>
                                        <p:cTn id="181" dur="500" fill="hold"/>
                                        <p:tgtEl>
                                          <p:spTgt spid="85"/>
                                        </p:tgtEl>
                                        <p:attrNameLst>
                                          <p:attrName>ppt_h</p:attrName>
                                        </p:attrNameLst>
                                      </p:cBhvr>
                                      <p:tavLst>
                                        <p:tav tm="0">
                                          <p:val>
                                            <p:fltVal val="0"/>
                                          </p:val>
                                        </p:tav>
                                        <p:tav tm="100000">
                                          <p:val>
                                            <p:strVal val="#ppt_h"/>
                                          </p:val>
                                        </p:tav>
                                      </p:tavLst>
                                    </p:anim>
                                    <p:animEffect transition="in" filter="fade">
                                      <p:cBhvr>
                                        <p:cTn id="182" dur="500"/>
                                        <p:tgtEl>
                                          <p:spTgt spid="85"/>
                                        </p:tgtEl>
                                      </p:cBhvr>
                                    </p:animEffect>
                                  </p:childTnLst>
                                </p:cTn>
                              </p:par>
                              <p:par>
                                <p:cTn id="183" presetID="53" presetClass="entr" presetSubtype="16" fill="hold" nodeType="withEffect">
                                  <p:stCondLst>
                                    <p:cond delay="500"/>
                                  </p:stCondLst>
                                  <p:childTnLst>
                                    <p:set>
                                      <p:cBhvr>
                                        <p:cTn id="184" dur="1" fill="hold">
                                          <p:stCondLst>
                                            <p:cond delay="0"/>
                                          </p:stCondLst>
                                        </p:cTn>
                                        <p:tgtEl>
                                          <p:spTgt spid="88"/>
                                        </p:tgtEl>
                                        <p:attrNameLst>
                                          <p:attrName>style.visibility</p:attrName>
                                        </p:attrNameLst>
                                      </p:cBhvr>
                                      <p:to>
                                        <p:strVal val="visible"/>
                                      </p:to>
                                    </p:set>
                                    <p:anim calcmode="lin" valueType="num">
                                      <p:cBhvr>
                                        <p:cTn id="185" dur="500" fill="hold"/>
                                        <p:tgtEl>
                                          <p:spTgt spid="88"/>
                                        </p:tgtEl>
                                        <p:attrNameLst>
                                          <p:attrName>ppt_w</p:attrName>
                                        </p:attrNameLst>
                                      </p:cBhvr>
                                      <p:tavLst>
                                        <p:tav tm="0">
                                          <p:val>
                                            <p:fltVal val="0"/>
                                          </p:val>
                                        </p:tav>
                                        <p:tav tm="100000">
                                          <p:val>
                                            <p:strVal val="#ppt_w"/>
                                          </p:val>
                                        </p:tav>
                                      </p:tavLst>
                                    </p:anim>
                                    <p:anim calcmode="lin" valueType="num">
                                      <p:cBhvr>
                                        <p:cTn id="186" dur="500" fill="hold"/>
                                        <p:tgtEl>
                                          <p:spTgt spid="88"/>
                                        </p:tgtEl>
                                        <p:attrNameLst>
                                          <p:attrName>ppt_h</p:attrName>
                                        </p:attrNameLst>
                                      </p:cBhvr>
                                      <p:tavLst>
                                        <p:tav tm="0">
                                          <p:val>
                                            <p:fltVal val="0"/>
                                          </p:val>
                                        </p:tav>
                                        <p:tav tm="100000">
                                          <p:val>
                                            <p:strVal val="#ppt_h"/>
                                          </p:val>
                                        </p:tav>
                                      </p:tavLst>
                                    </p:anim>
                                    <p:animEffect transition="in" filter="fade">
                                      <p:cBhvr>
                                        <p:cTn id="187" dur="500"/>
                                        <p:tgtEl>
                                          <p:spTgt spid="88"/>
                                        </p:tgtEl>
                                      </p:cBhvr>
                                    </p:animEffect>
                                  </p:childTnLst>
                                </p:cTn>
                              </p:par>
                            </p:childTnLst>
                          </p:cTn>
                        </p:par>
                        <p:par>
                          <p:cTn id="188" fill="hold">
                            <p:stCondLst>
                              <p:cond delay="11000"/>
                            </p:stCondLst>
                            <p:childTnLst>
                              <p:par>
                                <p:cTn id="189" presetID="42" presetClass="entr" presetSubtype="0" fill="hold" grpId="0" nodeType="afterEffect">
                                  <p:stCondLst>
                                    <p:cond delay="0"/>
                                  </p:stCondLst>
                                  <p:childTnLst>
                                    <p:set>
                                      <p:cBhvr>
                                        <p:cTn id="190" dur="1" fill="hold">
                                          <p:stCondLst>
                                            <p:cond delay="0"/>
                                          </p:stCondLst>
                                        </p:cTn>
                                        <p:tgtEl>
                                          <p:spTgt spid="92"/>
                                        </p:tgtEl>
                                        <p:attrNameLst>
                                          <p:attrName>style.visibility</p:attrName>
                                        </p:attrNameLst>
                                      </p:cBhvr>
                                      <p:to>
                                        <p:strVal val="visible"/>
                                      </p:to>
                                    </p:set>
                                    <p:animEffect transition="in" filter="fade">
                                      <p:cBhvr>
                                        <p:cTn id="191" dur="1000"/>
                                        <p:tgtEl>
                                          <p:spTgt spid="92"/>
                                        </p:tgtEl>
                                      </p:cBhvr>
                                    </p:animEffect>
                                    <p:anim calcmode="lin" valueType="num">
                                      <p:cBhvr>
                                        <p:cTn id="192" dur="1000" fill="hold"/>
                                        <p:tgtEl>
                                          <p:spTgt spid="92"/>
                                        </p:tgtEl>
                                        <p:attrNameLst>
                                          <p:attrName>ppt_x</p:attrName>
                                        </p:attrNameLst>
                                      </p:cBhvr>
                                      <p:tavLst>
                                        <p:tav tm="0">
                                          <p:val>
                                            <p:strVal val="#ppt_x"/>
                                          </p:val>
                                        </p:tav>
                                        <p:tav tm="100000">
                                          <p:val>
                                            <p:strVal val="#ppt_x"/>
                                          </p:val>
                                        </p:tav>
                                      </p:tavLst>
                                    </p:anim>
                                    <p:anim calcmode="lin" valueType="num">
                                      <p:cBhvr>
                                        <p:cTn id="193" dur="1000" fill="hold"/>
                                        <p:tgtEl>
                                          <p:spTgt spid="92"/>
                                        </p:tgtEl>
                                        <p:attrNameLst>
                                          <p:attrName>ppt_y</p:attrName>
                                        </p:attrNameLst>
                                      </p:cBhvr>
                                      <p:tavLst>
                                        <p:tav tm="0">
                                          <p:val>
                                            <p:strVal val="#ppt_y+.1"/>
                                          </p:val>
                                        </p:tav>
                                        <p:tav tm="100000">
                                          <p:val>
                                            <p:strVal val="#ppt_y"/>
                                          </p:val>
                                        </p:tav>
                                      </p:tavLst>
                                    </p:anim>
                                  </p:childTnLst>
                                </p:cTn>
                              </p:par>
                            </p:childTnLst>
                          </p:cTn>
                        </p:par>
                        <p:par>
                          <p:cTn id="194" fill="hold">
                            <p:stCondLst>
                              <p:cond delay="12000"/>
                            </p:stCondLst>
                            <p:childTnLst>
                              <p:par>
                                <p:cTn id="195" presetID="42" presetClass="entr" presetSubtype="0" fill="hold" grpId="0" nodeType="afterEffect">
                                  <p:stCondLst>
                                    <p:cond delay="0"/>
                                  </p:stCondLst>
                                  <p:childTnLst>
                                    <p:set>
                                      <p:cBhvr>
                                        <p:cTn id="196" dur="1" fill="hold">
                                          <p:stCondLst>
                                            <p:cond delay="0"/>
                                          </p:stCondLst>
                                        </p:cTn>
                                        <p:tgtEl>
                                          <p:spTgt spid="93"/>
                                        </p:tgtEl>
                                        <p:attrNameLst>
                                          <p:attrName>style.visibility</p:attrName>
                                        </p:attrNameLst>
                                      </p:cBhvr>
                                      <p:to>
                                        <p:strVal val="visible"/>
                                      </p:to>
                                    </p:set>
                                    <p:animEffect transition="in" filter="fade">
                                      <p:cBhvr>
                                        <p:cTn id="197" dur="1000"/>
                                        <p:tgtEl>
                                          <p:spTgt spid="93"/>
                                        </p:tgtEl>
                                      </p:cBhvr>
                                    </p:animEffect>
                                    <p:anim calcmode="lin" valueType="num">
                                      <p:cBhvr>
                                        <p:cTn id="198" dur="1000" fill="hold"/>
                                        <p:tgtEl>
                                          <p:spTgt spid="93"/>
                                        </p:tgtEl>
                                        <p:attrNameLst>
                                          <p:attrName>ppt_x</p:attrName>
                                        </p:attrNameLst>
                                      </p:cBhvr>
                                      <p:tavLst>
                                        <p:tav tm="0">
                                          <p:val>
                                            <p:strVal val="#ppt_x"/>
                                          </p:val>
                                        </p:tav>
                                        <p:tav tm="100000">
                                          <p:val>
                                            <p:strVal val="#ppt_x"/>
                                          </p:val>
                                        </p:tav>
                                      </p:tavLst>
                                    </p:anim>
                                    <p:anim calcmode="lin" valueType="num">
                                      <p:cBhvr>
                                        <p:cTn id="199" dur="1000" fill="hold"/>
                                        <p:tgtEl>
                                          <p:spTgt spid="93"/>
                                        </p:tgtEl>
                                        <p:attrNameLst>
                                          <p:attrName>ppt_y</p:attrName>
                                        </p:attrNameLst>
                                      </p:cBhvr>
                                      <p:tavLst>
                                        <p:tav tm="0">
                                          <p:val>
                                            <p:strVal val="#ppt_y+.1"/>
                                          </p:val>
                                        </p:tav>
                                        <p:tav tm="100000">
                                          <p:val>
                                            <p:strVal val="#ppt_y"/>
                                          </p:val>
                                        </p:tav>
                                      </p:tavLst>
                                    </p:anim>
                                  </p:childTnLst>
                                </p:cTn>
                              </p:par>
                            </p:childTnLst>
                          </p:cTn>
                        </p:par>
                        <p:par>
                          <p:cTn id="200" fill="hold">
                            <p:stCondLst>
                              <p:cond delay="13000"/>
                            </p:stCondLst>
                            <p:childTnLst>
                              <p:par>
                                <p:cTn id="201" presetID="10" presetClass="entr" presetSubtype="0" fill="hold" grpId="0" nodeType="afterEffect">
                                  <p:stCondLst>
                                    <p:cond delay="0"/>
                                  </p:stCondLst>
                                  <p:childTnLst>
                                    <p:set>
                                      <p:cBhvr>
                                        <p:cTn id="202" dur="1" fill="hold">
                                          <p:stCondLst>
                                            <p:cond delay="0"/>
                                          </p:stCondLst>
                                        </p:cTn>
                                        <p:tgtEl>
                                          <p:spTgt spid="91"/>
                                        </p:tgtEl>
                                        <p:attrNameLst>
                                          <p:attrName>style.visibility</p:attrName>
                                        </p:attrNameLst>
                                      </p:cBhvr>
                                      <p:to>
                                        <p:strVal val="visible"/>
                                      </p:to>
                                    </p:set>
                                    <p:animEffect transition="in" filter="fade">
                                      <p:cBhvr>
                                        <p:cTn id="203" dur="125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19" grpId="0"/>
      <p:bldP spid="32" grpId="0" animBg="1"/>
      <p:bldP spid="33" grpId="0"/>
      <p:bldP spid="47" grpId="0" animBg="1"/>
      <p:bldP spid="48" grpId="0"/>
      <p:bldP spid="62" grpId="0" animBg="1"/>
      <p:bldP spid="63" grpId="0"/>
      <p:bldP spid="77" grpId="0" animBg="1"/>
      <p:bldP spid="78" grpId="0"/>
      <p:bldP spid="92" grpId="0" animBg="1"/>
      <p:bldP spid="93" grpId="0"/>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330820" y="2444856"/>
            <a:ext cx="7919087" cy="2288669"/>
            <a:chOff x="2347913" y="2421930"/>
            <a:chExt cx="7923212" cy="2289200"/>
          </a:xfrm>
        </p:grpSpPr>
        <p:sp>
          <p:nvSpPr>
            <p:cNvPr id="4" name="Line 11"/>
            <p:cNvSpPr>
              <a:spLocks noChangeShapeType="1"/>
            </p:cNvSpPr>
            <p:nvPr/>
          </p:nvSpPr>
          <p:spPr bwMode="auto">
            <a:xfrm>
              <a:off x="2728911" y="4210644"/>
              <a:ext cx="7542213" cy="0"/>
            </a:xfrm>
            <a:prstGeom prst="line">
              <a:avLst/>
            </a:prstGeom>
            <a:noFill/>
            <a:ln w="12700">
              <a:solidFill>
                <a:srgbClr val="0070C0"/>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p>
          </p:txBody>
        </p:sp>
        <p:sp>
          <p:nvSpPr>
            <p:cNvPr id="5" name="Line 11"/>
            <p:cNvSpPr>
              <a:spLocks noChangeShapeType="1"/>
            </p:cNvSpPr>
            <p:nvPr/>
          </p:nvSpPr>
          <p:spPr bwMode="auto">
            <a:xfrm>
              <a:off x="2728911" y="3709044"/>
              <a:ext cx="7542213" cy="0"/>
            </a:xfrm>
            <a:prstGeom prst="line">
              <a:avLst/>
            </a:prstGeom>
            <a:noFill/>
            <a:ln w="12700">
              <a:solidFill>
                <a:srgbClr val="0070C0"/>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p>
          </p:txBody>
        </p:sp>
        <p:sp>
          <p:nvSpPr>
            <p:cNvPr id="6" name="Line 11"/>
            <p:cNvSpPr>
              <a:spLocks noChangeShapeType="1"/>
            </p:cNvSpPr>
            <p:nvPr/>
          </p:nvSpPr>
          <p:spPr bwMode="auto">
            <a:xfrm>
              <a:off x="2728911" y="3286026"/>
              <a:ext cx="7542213" cy="0"/>
            </a:xfrm>
            <a:prstGeom prst="line">
              <a:avLst/>
            </a:prstGeom>
            <a:noFill/>
            <a:ln w="12700">
              <a:solidFill>
                <a:srgbClr val="0070C0"/>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p>
          </p:txBody>
        </p:sp>
        <p:sp>
          <p:nvSpPr>
            <p:cNvPr id="7" name="Line 11"/>
            <p:cNvSpPr>
              <a:spLocks noChangeShapeType="1"/>
            </p:cNvSpPr>
            <p:nvPr/>
          </p:nvSpPr>
          <p:spPr bwMode="auto">
            <a:xfrm>
              <a:off x="2728911" y="2853978"/>
              <a:ext cx="7542213" cy="0"/>
            </a:xfrm>
            <a:prstGeom prst="line">
              <a:avLst/>
            </a:prstGeom>
            <a:noFill/>
            <a:ln w="12700">
              <a:solidFill>
                <a:srgbClr val="0070C0"/>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p>
          </p:txBody>
        </p:sp>
        <p:sp>
          <p:nvSpPr>
            <p:cNvPr id="8" name="Line 11"/>
            <p:cNvSpPr>
              <a:spLocks noChangeShapeType="1"/>
            </p:cNvSpPr>
            <p:nvPr/>
          </p:nvSpPr>
          <p:spPr bwMode="auto">
            <a:xfrm>
              <a:off x="2728911" y="2421930"/>
              <a:ext cx="7542213" cy="0"/>
            </a:xfrm>
            <a:prstGeom prst="line">
              <a:avLst/>
            </a:prstGeom>
            <a:noFill/>
            <a:ln w="12700">
              <a:solidFill>
                <a:srgbClr val="0070C0"/>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p>
          </p:txBody>
        </p:sp>
        <p:sp>
          <p:nvSpPr>
            <p:cNvPr id="9" name="Line 11"/>
            <p:cNvSpPr>
              <a:spLocks noChangeShapeType="1"/>
            </p:cNvSpPr>
            <p:nvPr/>
          </p:nvSpPr>
          <p:spPr bwMode="auto">
            <a:xfrm>
              <a:off x="2347913" y="4711130"/>
              <a:ext cx="7923212" cy="0"/>
            </a:xfrm>
            <a:prstGeom prst="line">
              <a:avLst/>
            </a:prstGeom>
            <a:noFill/>
            <a:ln w="12700">
              <a:solidFill>
                <a:srgbClr val="0070C0"/>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p>
          </p:txBody>
        </p:sp>
      </p:grpSp>
      <p:sp>
        <p:nvSpPr>
          <p:cNvPr id="10" name="Line 12"/>
          <p:cNvSpPr>
            <a:spLocks noChangeShapeType="1"/>
          </p:cNvSpPr>
          <p:nvPr/>
        </p:nvSpPr>
        <p:spPr bwMode="auto">
          <a:xfrm rot="16200000" flipV="1">
            <a:off x="1150676" y="3399537"/>
            <a:ext cx="3121889" cy="0"/>
          </a:xfrm>
          <a:prstGeom prst="line">
            <a:avLst/>
          </a:prstGeom>
          <a:noFill/>
          <a:ln w="12700">
            <a:solidFill>
              <a:srgbClr val="0070C0"/>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79" tIns="45689" rIns="91379" bIns="45689"/>
          <a:lstStyle/>
          <a:p>
            <a:endParaRPr lang="zh-CN" altLang="en-US" sz="2400"/>
          </a:p>
        </p:txBody>
      </p:sp>
      <p:sp>
        <p:nvSpPr>
          <p:cNvPr id="11" name="Rectangle 13"/>
          <p:cNvSpPr>
            <a:spLocks noChangeArrowheads="1"/>
          </p:cNvSpPr>
          <p:nvPr/>
        </p:nvSpPr>
        <p:spPr bwMode="auto">
          <a:xfrm>
            <a:off x="3449419" y="3057514"/>
            <a:ext cx="533123" cy="1676012"/>
          </a:xfrm>
          <a:prstGeom prst="rect">
            <a:avLst/>
          </a:prstGeom>
          <a:gradFill>
            <a:gsLst>
              <a:gs pos="0">
                <a:schemeClr val="bg1"/>
              </a:gs>
              <a:gs pos="51000">
                <a:schemeClr val="bg1">
                  <a:lumMod val="95000"/>
                </a:schemeClr>
              </a:gs>
              <a:gs pos="100000">
                <a:schemeClr val="bg1">
                  <a:lumMod val="85000"/>
                </a:schemeClr>
              </a:gs>
            </a:gsLst>
            <a:lin ang="18900000" scaled="0"/>
          </a:gradFill>
          <a:ln>
            <a:noFill/>
          </a:ln>
          <a:effectLst>
            <a:outerShdw blurRad="50800" dist="38100" dir="8100000" algn="tr" rotWithShape="0">
              <a:prstClr val="black">
                <a:alpha val="40000"/>
              </a:prstClr>
            </a:outerShdw>
          </a:effectLst>
        </p:spPr>
        <p:txBody>
          <a:bodyPr wrap="none" lIns="91379" tIns="45689" rIns="91379" bIns="45689"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endParaRPr lang="zh-CN" altLang="en-US" sz="3735"/>
          </a:p>
        </p:txBody>
      </p:sp>
      <p:sp>
        <p:nvSpPr>
          <p:cNvPr id="13" name="Rectangle 14"/>
          <p:cNvSpPr>
            <a:spLocks noChangeArrowheads="1"/>
          </p:cNvSpPr>
          <p:nvPr/>
        </p:nvSpPr>
        <p:spPr bwMode="auto">
          <a:xfrm>
            <a:off x="4529944" y="2752782"/>
            <a:ext cx="533123" cy="1980741"/>
          </a:xfrm>
          <a:prstGeom prst="rect">
            <a:avLst/>
          </a:prstGeom>
          <a:gradFill>
            <a:gsLst>
              <a:gs pos="0">
                <a:schemeClr val="bg1"/>
              </a:gs>
              <a:gs pos="51000">
                <a:schemeClr val="bg1">
                  <a:lumMod val="95000"/>
                </a:schemeClr>
              </a:gs>
              <a:gs pos="100000">
                <a:schemeClr val="bg1">
                  <a:lumMod val="85000"/>
                </a:schemeClr>
              </a:gs>
            </a:gsLst>
            <a:lin ang="18900000" scaled="0"/>
          </a:gradFill>
          <a:ln>
            <a:noFill/>
          </a:ln>
          <a:effectLst>
            <a:outerShdw blurRad="50800" dist="38100" dir="8100000" algn="tr" rotWithShape="0">
              <a:prstClr val="black">
                <a:alpha val="40000"/>
              </a:prstClr>
            </a:outerShdw>
          </a:effectLst>
        </p:spPr>
        <p:txBody>
          <a:bodyPr wrap="none" lIns="91379" tIns="45689" rIns="91379" bIns="45689"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endParaRPr lang="zh-CN" altLang="en-US" sz="3735"/>
          </a:p>
        </p:txBody>
      </p:sp>
      <p:sp>
        <p:nvSpPr>
          <p:cNvPr id="14" name="Rectangle 15"/>
          <p:cNvSpPr>
            <a:spLocks noChangeArrowheads="1"/>
          </p:cNvSpPr>
          <p:nvPr/>
        </p:nvSpPr>
        <p:spPr bwMode="auto">
          <a:xfrm>
            <a:off x="5610470" y="3438422"/>
            <a:ext cx="533123" cy="1295101"/>
          </a:xfrm>
          <a:prstGeom prst="rect">
            <a:avLst/>
          </a:prstGeom>
          <a:gradFill>
            <a:gsLst>
              <a:gs pos="0">
                <a:schemeClr val="bg1"/>
              </a:gs>
              <a:gs pos="51000">
                <a:schemeClr val="bg1">
                  <a:lumMod val="95000"/>
                </a:schemeClr>
              </a:gs>
              <a:gs pos="100000">
                <a:schemeClr val="bg1">
                  <a:lumMod val="85000"/>
                </a:schemeClr>
              </a:gs>
            </a:gsLst>
            <a:lin ang="18900000" scaled="0"/>
          </a:gradFill>
          <a:ln>
            <a:noFill/>
          </a:ln>
          <a:effectLst>
            <a:outerShdw blurRad="50800" dist="38100" dir="8100000" algn="tr" rotWithShape="0">
              <a:prstClr val="black">
                <a:alpha val="40000"/>
              </a:prstClr>
            </a:outerShdw>
          </a:effectLst>
        </p:spPr>
        <p:txBody>
          <a:bodyPr wrap="none" lIns="91379" tIns="45689" rIns="91379" bIns="45689"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endParaRPr lang="zh-CN" altLang="en-US" sz="3735"/>
          </a:p>
        </p:txBody>
      </p:sp>
      <p:sp>
        <p:nvSpPr>
          <p:cNvPr id="15" name="Rectangle 16"/>
          <p:cNvSpPr>
            <a:spLocks noChangeArrowheads="1"/>
          </p:cNvSpPr>
          <p:nvPr/>
        </p:nvSpPr>
        <p:spPr bwMode="auto">
          <a:xfrm>
            <a:off x="6692582" y="2371871"/>
            <a:ext cx="533123" cy="2361653"/>
          </a:xfrm>
          <a:prstGeom prst="rect">
            <a:avLst/>
          </a:prstGeom>
          <a:gradFill>
            <a:gsLst>
              <a:gs pos="0">
                <a:schemeClr val="bg1"/>
              </a:gs>
              <a:gs pos="51000">
                <a:schemeClr val="bg1">
                  <a:lumMod val="95000"/>
                </a:schemeClr>
              </a:gs>
              <a:gs pos="100000">
                <a:schemeClr val="bg1">
                  <a:lumMod val="85000"/>
                </a:schemeClr>
              </a:gs>
            </a:gsLst>
            <a:lin ang="18900000" scaled="0"/>
          </a:gradFill>
          <a:ln>
            <a:noFill/>
          </a:ln>
          <a:effectLst>
            <a:outerShdw blurRad="50800" dist="38100" dir="8100000" algn="tr" rotWithShape="0">
              <a:prstClr val="black">
                <a:alpha val="40000"/>
              </a:prstClr>
            </a:outerShdw>
          </a:effectLst>
        </p:spPr>
        <p:txBody>
          <a:bodyPr wrap="none" lIns="91379" tIns="45689" rIns="91379" bIns="45689"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endParaRPr lang="zh-CN" altLang="en-US" sz="3735"/>
          </a:p>
        </p:txBody>
      </p:sp>
      <p:sp>
        <p:nvSpPr>
          <p:cNvPr id="16" name="Rectangle 17"/>
          <p:cNvSpPr>
            <a:spLocks noChangeArrowheads="1"/>
          </p:cNvSpPr>
          <p:nvPr/>
        </p:nvSpPr>
        <p:spPr bwMode="auto">
          <a:xfrm>
            <a:off x="7773107" y="3057514"/>
            <a:ext cx="533123" cy="1676012"/>
          </a:xfrm>
          <a:prstGeom prst="rect">
            <a:avLst/>
          </a:prstGeom>
          <a:gradFill>
            <a:gsLst>
              <a:gs pos="0">
                <a:schemeClr val="bg1"/>
              </a:gs>
              <a:gs pos="51000">
                <a:schemeClr val="bg1">
                  <a:lumMod val="95000"/>
                </a:schemeClr>
              </a:gs>
              <a:gs pos="100000">
                <a:schemeClr val="bg1">
                  <a:lumMod val="85000"/>
                </a:schemeClr>
              </a:gs>
            </a:gsLst>
            <a:lin ang="18900000" scaled="0"/>
          </a:gradFill>
          <a:ln>
            <a:noFill/>
          </a:ln>
          <a:effectLst>
            <a:outerShdw blurRad="50800" dist="38100" dir="8100000" algn="tr" rotWithShape="0">
              <a:prstClr val="black">
                <a:alpha val="40000"/>
              </a:prstClr>
            </a:outerShdw>
          </a:effectLst>
        </p:spPr>
        <p:txBody>
          <a:bodyPr wrap="none" lIns="91379" tIns="45689" rIns="91379" bIns="45689"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endParaRPr lang="zh-CN" altLang="en-US" sz="3735"/>
          </a:p>
        </p:txBody>
      </p:sp>
      <p:sp>
        <p:nvSpPr>
          <p:cNvPr id="17" name="Rectangle 18"/>
          <p:cNvSpPr>
            <a:spLocks noChangeArrowheads="1"/>
          </p:cNvSpPr>
          <p:nvPr/>
        </p:nvSpPr>
        <p:spPr bwMode="auto">
          <a:xfrm>
            <a:off x="8855218" y="1610047"/>
            <a:ext cx="533123" cy="3123479"/>
          </a:xfrm>
          <a:prstGeom prst="rect">
            <a:avLst/>
          </a:prstGeom>
          <a:gradFill>
            <a:gsLst>
              <a:gs pos="0">
                <a:schemeClr val="bg1"/>
              </a:gs>
              <a:gs pos="51000">
                <a:schemeClr val="bg1">
                  <a:lumMod val="95000"/>
                </a:schemeClr>
              </a:gs>
              <a:gs pos="100000">
                <a:schemeClr val="bg1">
                  <a:lumMod val="85000"/>
                </a:schemeClr>
              </a:gs>
            </a:gsLst>
            <a:lin ang="18900000" scaled="0"/>
          </a:gradFill>
          <a:ln>
            <a:noFill/>
          </a:ln>
          <a:effectLst>
            <a:outerShdw blurRad="50800" dist="38100" dir="8100000" algn="tr" rotWithShape="0">
              <a:prstClr val="black">
                <a:alpha val="40000"/>
              </a:prstClr>
            </a:outerShdw>
          </a:effectLst>
        </p:spPr>
        <p:txBody>
          <a:bodyPr wrap="none" lIns="91379" tIns="45689" rIns="91379" bIns="45689"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endParaRPr lang="zh-CN" altLang="en-US" sz="3735"/>
          </a:p>
        </p:txBody>
      </p:sp>
      <p:sp>
        <p:nvSpPr>
          <p:cNvPr id="18" name="未知"/>
          <p:cNvSpPr/>
          <p:nvPr/>
        </p:nvSpPr>
        <p:spPr bwMode="auto">
          <a:xfrm>
            <a:off x="3466874" y="1220755"/>
            <a:ext cx="5591437" cy="1836759"/>
          </a:xfrm>
          <a:custGeom>
            <a:avLst/>
            <a:gdLst>
              <a:gd name="T0" fmla="*/ 0 w 3524"/>
              <a:gd name="T1" fmla="*/ 2147483647 h 1273"/>
              <a:gd name="T2" fmla="*/ 1776710950 w 3524"/>
              <a:gd name="T3" fmla="*/ 2121971037 h 1273"/>
              <a:gd name="T4" fmla="*/ 2147483647 w 3524"/>
              <a:gd name="T5" fmla="*/ 2147483647 h 1273"/>
              <a:gd name="T6" fmla="*/ 2147483647 w 3524"/>
              <a:gd name="T7" fmla="*/ 1451609641 h 1273"/>
              <a:gd name="T8" fmla="*/ 2147483647 w 3524"/>
              <a:gd name="T9" fmla="*/ 2147483647 h 1273"/>
              <a:gd name="T10" fmla="*/ 2147483647 w 3524"/>
              <a:gd name="T11" fmla="*/ 604837350 h 1273"/>
              <a:gd name="T12" fmla="*/ 2147483647 w 3524"/>
              <a:gd name="T13" fmla="*/ 0 h 12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24" h="1273">
                <a:moveTo>
                  <a:pt x="0" y="1040"/>
                </a:moveTo>
                <a:cubicBezTo>
                  <a:pt x="118" y="1007"/>
                  <a:pt x="469" y="810"/>
                  <a:pt x="705" y="842"/>
                </a:cubicBezTo>
                <a:cubicBezTo>
                  <a:pt x="941" y="874"/>
                  <a:pt x="1196" y="1273"/>
                  <a:pt x="1418" y="1229"/>
                </a:cubicBezTo>
                <a:cubicBezTo>
                  <a:pt x="1640" y="1185"/>
                  <a:pt x="1811" y="605"/>
                  <a:pt x="2037" y="576"/>
                </a:cubicBezTo>
                <a:cubicBezTo>
                  <a:pt x="2263" y="547"/>
                  <a:pt x="2582" y="1113"/>
                  <a:pt x="2777" y="1057"/>
                </a:cubicBezTo>
                <a:cubicBezTo>
                  <a:pt x="2972" y="1001"/>
                  <a:pt x="3082" y="416"/>
                  <a:pt x="3206" y="240"/>
                </a:cubicBezTo>
                <a:cubicBezTo>
                  <a:pt x="3330" y="64"/>
                  <a:pt x="3458" y="50"/>
                  <a:pt x="3524" y="0"/>
                </a:cubicBezTo>
              </a:path>
            </a:pathLst>
          </a:custGeom>
          <a:noFill/>
          <a:ln w="12700" cmpd="sng">
            <a:solidFill>
              <a:srgbClr val="0070C0"/>
            </a:solidFill>
            <a:beve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79" tIns="45689" rIns="91379" bIns="45689"/>
          <a:lstStyle/>
          <a:p>
            <a:endParaRPr lang="zh-CN" altLang="en-US" sz="2400">
              <a:solidFill>
                <a:srgbClr val="0070C0"/>
              </a:solidFill>
            </a:endParaRPr>
          </a:p>
        </p:txBody>
      </p:sp>
      <p:grpSp>
        <p:nvGrpSpPr>
          <p:cNvPr id="19" name="组合 18"/>
          <p:cNvGrpSpPr/>
          <p:nvPr/>
        </p:nvGrpSpPr>
        <p:grpSpPr>
          <a:xfrm>
            <a:off x="1905834" y="2297689"/>
            <a:ext cx="871841" cy="2249967"/>
            <a:chOff x="1922711" y="2214181"/>
            <a:chExt cx="872295" cy="2250488"/>
          </a:xfrm>
        </p:grpSpPr>
        <p:sp>
          <p:nvSpPr>
            <p:cNvPr id="20" name="TextBox 19"/>
            <p:cNvSpPr txBox="1"/>
            <p:nvPr/>
          </p:nvSpPr>
          <p:spPr>
            <a:xfrm>
              <a:off x="2079374" y="4002897"/>
              <a:ext cx="715632" cy="461772"/>
            </a:xfrm>
            <a:prstGeom prst="rect">
              <a:avLst/>
            </a:prstGeom>
            <a:noFill/>
          </p:spPr>
          <p:txBody>
            <a:bodyPr wrap="none" rtlCol="0">
              <a:spAutoFit/>
            </a:bodyPr>
            <a:lstStyle/>
            <a:p>
              <a:r>
                <a:rPr lang="en-US" altLang="zh-CN" sz="2400" dirty="0"/>
                <a:t>20%</a:t>
              </a:r>
              <a:endParaRPr lang="zh-CN" altLang="en-US" sz="2400" dirty="0"/>
            </a:p>
          </p:txBody>
        </p:sp>
        <p:sp>
          <p:nvSpPr>
            <p:cNvPr id="21" name="TextBox 20"/>
            <p:cNvSpPr txBox="1"/>
            <p:nvPr/>
          </p:nvSpPr>
          <p:spPr>
            <a:xfrm>
              <a:off x="2079374" y="3501295"/>
              <a:ext cx="715632" cy="461772"/>
            </a:xfrm>
            <a:prstGeom prst="rect">
              <a:avLst/>
            </a:prstGeom>
            <a:noFill/>
          </p:spPr>
          <p:txBody>
            <a:bodyPr wrap="none" rtlCol="0">
              <a:spAutoFit/>
            </a:bodyPr>
            <a:lstStyle/>
            <a:p>
              <a:r>
                <a:rPr lang="en-US" altLang="zh-CN" sz="2400" dirty="0"/>
                <a:t>40%</a:t>
              </a:r>
              <a:endParaRPr lang="zh-CN" altLang="en-US" sz="2400" dirty="0"/>
            </a:p>
          </p:txBody>
        </p:sp>
        <p:sp>
          <p:nvSpPr>
            <p:cNvPr id="22" name="TextBox 21"/>
            <p:cNvSpPr txBox="1"/>
            <p:nvPr/>
          </p:nvSpPr>
          <p:spPr>
            <a:xfrm>
              <a:off x="2079374" y="3074416"/>
              <a:ext cx="715632" cy="461772"/>
            </a:xfrm>
            <a:prstGeom prst="rect">
              <a:avLst/>
            </a:prstGeom>
            <a:noFill/>
          </p:spPr>
          <p:txBody>
            <a:bodyPr wrap="none" rtlCol="0">
              <a:spAutoFit/>
            </a:bodyPr>
            <a:lstStyle/>
            <a:p>
              <a:r>
                <a:rPr lang="en-US" altLang="zh-CN" sz="2400" dirty="0"/>
                <a:t>60%</a:t>
              </a:r>
              <a:endParaRPr lang="zh-CN" altLang="en-US" sz="2400" dirty="0"/>
            </a:p>
          </p:txBody>
        </p:sp>
        <p:sp>
          <p:nvSpPr>
            <p:cNvPr id="23" name="TextBox 22"/>
            <p:cNvSpPr txBox="1"/>
            <p:nvPr/>
          </p:nvSpPr>
          <p:spPr>
            <a:xfrm>
              <a:off x="2079374" y="2646229"/>
              <a:ext cx="715632" cy="461772"/>
            </a:xfrm>
            <a:prstGeom prst="rect">
              <a:avLst/>
            </a:prstGeom>
            <a:noFill/>
          </p:spPr>
          <p:txBody>
            <a:bodyPr wrap="none" rtlCol="0">
              <a:spAutoFit/>
            </a:bodyPr>
            <a:lstStyle/>
            <a:p>
              <a:r>
                <a:rPr lang="en-US" altLang="zh-CN" sz="2400" dirty="0"/>
                <a:t>80%</a:t>
              </a:r>
              <a:endParaRPr lang="zh-CN" altLang="en-US" sz="2400" dirty="0"/>
            </a:p>
          </p:txBody>
        </p:sp>
        <p:sp>
          <p:nvSpPr>
            <p:cNvPr id="24" name="TextBox 23"/>
            <p:cNvSpPr txBox="1"/>
            <p:nvPr/>
          </p:nvSpPr>
          <p:spPr>
            <a:xfrm>
              <a:off x="1922711" y="2214181"/>
              <a:ext cx="871204" cy="461772"/>
            </a:xfrm>
            <a:prstGeom prst="rect">
              <a:avLst/>
            </a:prstGeom>
            <a:noFill/>
          </p:spPr>
          <p:txBody>
            <a:bodyPr wrap="none" rtlCol="0">
              <a:spAutoFit/>
            </a:bodyPr>
            <a:lstStyle/>
            <a:p>
              <a:r>
                <a:rPr lang="en-US" altLang="zh-CN" sz="2400" dirty="0"/>
                <a:t>100%</a:t>
              </a:r>
              <a:endParaRPr lang="zh-CN" altLang="en-US" sz="2400" dirty="0"/>
            </a:p>
          </p:txBody>
        </p:sp>
      </p:grpSp>
      <p:grpSp>
        <p:nvGrpSpPr>
          <p:cNvPr id="25" name="组合 24"/>
          <p:cNvGrpSpPr/>
          <p:nvPr/>
        </p:nvGrpSpPr>
        <p:grpSpPr>
          <a:xfrm>
            <a:off x="3223356" y="4834978"/>
            <a:ext cx="6479674" cy="466926"/>
            <a:chOff x="3240915" y="4752074"/>
            <a:chExt cx="6483050" cy="467037"/>
          </a:xfrm>
        </p:grpSpPr>
        <p:sp>
          <p:nvSpPr>
            <p:cNvPr id="26" name="TextBox 25"/>
            <p:cNvSpPr txBox="1"/>
            <p:nvPr/>
          </p:nvSpPr>
          <p:spPr>
            <a:xfrm>
              <a:off x="3409029" y="4752074"/>
              <a:ext cx="184827" cy="461774"/>
            </a:xfrm>
            <a:prstGeom prst="rect">
              <a:avLst/>
            </a:prstGeom>
            <a:noFill/>
          </p:spPr>
          <p:txBody>
            <a:bodyPr wrap="none" rtlCol="0">
              <a:spAutoFit/>
            </a:bodyPr>
            <a:lstStyle/>
            <a:p>
              <a:endParaRPr lang="zh-CN" altLang="en-US" sz="2400" dirty="0"/>
            </a:p>
          </p:txBody>
        </p:sp>
        <p:sp>
          <p:nvSpPr>
            <p:cNvPr id="27" name="TextBox 26"/>
            <p:cNvSpPr txBox="1"/>
            <p:nvPr/>
          </p:nvSpPr>
          <p:spPr>
            <a:xfrm>
              <a:off x="3240915" y="4752074"/>
              <a:ext cx="981870" cy="461774"/>
            </a:xfrm>
            <a:prstGeom prst="rect">
              <a:avLst/>
            </a:prstGeom>
            <a:noFill/>
          </p:spPr>
          <p:txBody>
            <a:bodyPr wrap="none" rtlCol="0">
              <a:spAutoFit/>
            </a:bodyPr>
            <a:lstStyle/>
            <a:p>
              <a:pPr algn="ctr"/>
              <a:r>
                <a:rPr lang="en-US" altLang="zh-CN" sz="2400" dirty="0">
                  <a:latin typeface="微软雅黑" panose="020B0503020204020204" charset="-122"/>
                  <a:ea typeface="微软雅黑" panose="020B0503020204020204" charset="-122"/>
                </a:rPr>
                <a:t>2</a:t>
              </a:r>
              <a:r>
                <a:rPr lang="zh-CN" altLang="en-US" sz="2400" dirty="0">
                  <a:latin typeface="微软雅黑" panose="020B0503020204020204" charset="-122"/>
                  <a:ea typeface="微软雅黑" panose="020B0503020204020204" charset="-122"/>
                </a:rPr>
                <a:t>月份</a:t>
              </a:r>
            </a:p>
          </p:txBody>
        </p:sp>
        <p:sp>
          <p:nvSpPr>
            <p:cNvPr id="28" name="TextBox 27"/>
            <p:cNvSpPr txBox="1"/>
            <p:nvPr/>
          </p:nvSpPr>
          <p:spPr>
            <a:xfrm>
              <a:off x="4323952" y="4757337"/>
              <a:ext cx="981870" cy="461774"/>
            </a:xfrm>
            <a:prstGeom prst="rect">
              <a:avLst/>
            </a:prstGeom>
            <a:noFill/>
          </p:spPr>
          <p:txBody>
            <a:bodyPr wrap="none" rtlCol="0">
              <a:spAutoFit/>
            </a:bodyPr>
            <a:lstStyle/>
            <a:p>
              <a:pPr algn="ctr"/>
              <a:r>
                <a:rPr lang="en-US" altLang="zh-CN" sz="2400" dirty="0">
                  <a:latin typeface="微软雅黑" panose="020B0503020204020204" charset="-122"/>
                  <a:ea typeface="微软雅黑" panose="020B0503020204020204" charset="-122"/>
                </a:rPr>
                <a:t>4</a:t>
              </a:r>
              <a:r>
                <a:rPr lang="zh-CN" altLang="en-US" sz="2400" dirty="0">
                  <a:latin typeface="微软雅黑" panose="020B0503020204020204" charset="-122"/>
                  <a:ea typeface="微软雅黑" panose="020B0503020204020204" charset="-122"/>
                </a:rPr>
                <a:t>月份</a:t>
              </a:r>
            </a:p>
          </p:txBody>
        </p:sp>
        <p:sp>
          <p:nvSpPr>
            <p:cNvPr id="29" name="TextBox 28"/>
            <p:cNvSpPr txBox="1"/>
            <p:nvPr/>
          </p:nvSpPr>
          <p:spPr>
            <a:xfrm>
              <a:off x="5377601" y="4757337"/>
              <a:ext cx="981870" cy="461774"/>
            </a:xfrm>
            <a:prstGeom prst="rect">
              <a:avLst/>
            </a:prstGeom>
            <a:noFill/>
          </p:spPr>
          <p:txBody>
            <a:bodyPr wrap="none" rtlCol="0">
              <a:spAutoFit/>
            </a:bodyPr>
            <a:lstStyle/>
            <a:p>
              <a:pPr algn="ctr"/>
              <a:r>
                <a:rPr lang="en-US" altLang="zh-CN" sz="2400" dirty="0">
                  <a:latin typeface="微软雅黑" panose="020B0503020204020204" charset="-122"/>
                  <a:ea typeface="微软雅黑" panose="020B0503020204020204" charset="-122"/>
                </a:rPr>
                <a:t>6</a:t>
              </a:r>
              <a:r>
                <a:rPr lang="zh-CN" altLang="en-US" sz="2400" dirty="0">
                  <a:latin typeface="微软雅黑" panose="020B0503020204020204" charset="-122"/>
                  <a:ea typeface="微软雅黑" panose="020B0503020204020204" charset="-122"/>
                </a:rPr>
                <a:t>月份</a:t>
              </a:r>
            </a:p>
          </p:txBody>
        </p:sp>
        <p:sp>
          <p:nvSpPr>
            <p:cNvPr id="30" name="TextBox 29"/>
            <p:cNvSpPr txBox="1"/>
            <p:nvPr/>
          </p:nvSpPr>
          <p:spPr>
            <a:xfrm>
              <a:off x="6487714" y="4757337"/>
              <a:ext cx="981870" cy="461774"/>
            </a:xfrm>
            <a:prstGeom prst="rect">
              <a:avLst/>
            </a:prstGeom>
            <a:noFill/>
          </p:spPr>
          <p:txBody>
            <a:bodyPr wrap="none" rtlCol="0">
              <a:spAutoFit/>
            </a:bodyPr>
            <a:lstStyle/>
            <a:p>
              <a:pPr algn="ctr"/>
              <a:r>
                <a:rPr lang="en-US" altLang="zh-CN" sz="2400" dirty="0">
                  <a:latin typeface="微软雅黑" panose="020B0503020204020204" charset="-122"/>
                  <a:ea typeface="微软雅黑" panose="020B0503020204020204" charset="-122"/>
                </a:rPr>
                <a:t>8</a:t>
              </a:r>
              <a:r>
                <a:rPr lang="zh-CN" altLang="en-US" sz="2400" dirty="0">
                  <a:latin typeface="微软雅黑" panose="020B0503020204020204" charset="-122"/>
                  <a:ea typeface="微软雅黑" panose="020B0503020204020204" charset="-122"/>
                </a:rPr>
                <a:t>月份</a:t>
              </a:r>
            </a:p>
          </p:txBody>
        </p:sp>
        <p:sp>
          <p:nvSpPr>
            <p:cNvPr id="31" name="TextBox 30"/>
            <p:cNvSpPr txBox="1"/>
            <p:nvPr/>
          </p:nvSpPr>
          <p:spPr>
            <a:xfrm>
              <a:off x="7478185" y="4757337"/>
              <a:ext cx="1163104" cy="461774"/>
            </a:xfrm>
            <a:prstGeom prst="rect">
              <a:avLst/>
            </a:prstGeom>
            <a:noFill/>
          </p:spPr>
          <p:txBody>
            <a:bodyPr wrap="none" rtlCol="0">
              <a:spAutoFit/>
            </a:bodyPr>
            <a:lstStyle/>
            <a:p>
              <a:pPr algn="ctr"/>
              <a:r>
                <a:rPr lang="en-US" altLang="zh-CN" sz="2400" dirty="0">
                  <a:latin typeface="微软雅黑" panose="020B0503020204020204" charset="-122"/>
                  <a:ea typeface="微软雅黑" panose="020B0503020204020204" charset="-122"/>
                </a:rPr>
                <a:t>10</a:t>
              </a:r>
              <a:r>
                <a:rPr lang="zh-CN" altLang="en-US" sz="2400" dirty="0">
                  <a:latin typeface="微软雅黑" panose="020B0503020204020204" charset="-122"/>
                  <a:ea typeface="微软雅黑" panose="020B0503020204020204" charset="-122"/>
                </a:rPr>
                <a:t>月份</a:t>
              </a:r>
            </a:p>
          </p:txBody>
        </p:sp>
        <p:sp>
          <p:nvSpPr>
            <p:cNvPr id="32" name="TextBox 31"/>
            <p:cNvSpPr txBox="1"/>
            <p:nvPr/>
          </p:nvSpPr>
          <p:spPr>
            <a:xfrm>
              <a:off x="8560861" y="4757337"/>
              <a:ext cx="1163104" cy="461774"/>
            </a:xfrm>
            <a:prstGeom prst="rect">
              <a:avLst/>
            </a:prstGeom>
            <a:noFill/>
          </p:spPr>
          <p:txBody>
            <a:bodyPr wrap="none" rtlCol="0">
              <a:spAutoFit/>
            </a:bodyPr>
            <a:lstStyle/>
            <a:p>
              <a:pPr algn="ctr"/>
              <a:r>
                <a:rPr lang="en-US" altLang="zh-CN" sz="2400" dirty="0">
                  <a:latin typeface="微软雅黑" panose="020B0503020204020204" charset="-122"/>
                  <a:ea typeface="微软雅黑" panose="020B0503020204020204" charset="-122"/>
                </a:rPr>
                <a:t>12</a:t>
              </a:r>
              <a:r>
                <a:rPr lang="zh-CN" altLang="en-US" sz="2400" dirty="0">
                  <a:latin typeface="微软雅黑" panose="020B0503020204020204" charset="-122"/>
                  <a:ea typeface="微软雅黑" panose="020B0503020204020204" charset="-122"/>
                </a:rPr>
                <a:t>月份</a:t>
              </a:r>
            </a:p>
          </p:txBody>
        </p:sp>
      </p:grpSp>
      <p:sp>
        <p:nvSpPr>
          <p:cNvPr id="33" name="矩形 32"/>
          <p:cNvSpPr/>
          <p:nvPr/>
        </p:nvSpPr>
        <p:spPr>
          <a:xfrm>
            <a:off x="2249428" y="5444022"/>
            <a:ext cx="8191932" cy="907404"/>
          </a:xfrm>
          <a:prstGeom prst="rect">
            <a:avLst/>
          </a:prstGeom>
        </p:spPr>
        <p:txBody>
          <a:bodyPr lIns="91379" tIns="45689" rIns="91379" bIns="45689"/>
          <a:lstStyle/>
          <a:p>
            <a:pPr algn="just">
              <a:spcAft>
                <a:spcPts val="600"/>
              </a:spcAft>
              <a:buClr>
                <a:srgbClr val="00B050"/>
              </a:buClr>
              <a:buSzPct val="80000"/>
              <a:defRPr/>
            </a:pPr>
            <a:r>
              <a:rPr lang="zh-CN" altLang="en-US" sz="1600" dirty="0">
                <a:latin typeface="Adobe 黑体 Std R" pitchFamily="34" charset="-122"/>
                <a:ea typeface="Adobe 黑体 Std R" pitchFamily="34" charset="-122"/>
              </a:rPr>
              <a:t>请在此处输入您的文本或者复制您的文本粘贴到此处，请在此处输入您的文本或者复制您的文本粘贴到此处。请在此处输入您的文本或者复制您的文本粘贴到此处，请在此处输入您的文本或者复制您的文本粘贴到此处。</a:t>
            </a:r>
          </a:p>
        </p:txBody>
      </p:sp>
      <p:grpSp>
        <p:nvGrpSpPr>
          <p:cNvPr id="34" name="组合 33"/>
          <p:cNvGrpSpPr/>
          <p:nvPr/>
        </p:nvGrpSpPr>
        <p:grpSpPr>
          <a:xfrm>
            <a:off x="310060" y="416217"/>
            <a:ext cx="11260135" cy="461558"/>
            <a:chOff x="310060" y="416217"/>
            <a:chExt cx="11260135" cy="461558"/>
          </a:xfrm>
        </p:grpSpPr>
        <p:grpSp>
          <p:nvGrpSpPr>
            <p:cNvPr id="35" name="组合 34"/>
            <p:cNvGrpSpPr/>
            <p:nvPr/>
          </p:nvGrpSpPr>
          <p:grpSpPr>
            <a:xfrm>
              <a:off x="310060" y="416217"/>
              <a:ext cx="2619825" cy="461558"/>
              <a:chOff x="8641357" y="2133650"/>
              <a:chExt cx="2620431" cy="461665"/>
            </a:xfrm>
          </p:grpSpPr>
          <p:sp>
            <p:nvSpPr>
              <p:cNvPr id="37" name="Freeform 512"/>
              <p:cNvSpPr/>
              <p:nvPr/>
            </p:nvSpPr>
            <p:spPr bwMode="auto">
              <a:xfrm>
                <a:off x="8641357" y="2228252"/>
                <a:ext cx="118487" cy="234738"/>
              </a:xfrm>
              <a:custGeom>
                <a:avLst/>
                <a:gdLst>
                  <a:gd name="T0" fmla="*/ 54 w 106"/>
                  <a:gd name="T1" fmla="*/ 105 h 210"/>
                  <a:gd name="T2" fmla="*/ 0 w 106"/>
                  <a:gd name="T3" fmla="*/ 159 h 210"/>
                  <a:gd name="T4" fmla="*/ 0 w 106"/>
                  <a:gd name="T5" fmla="*/ 210 h 210"/>
                  <a:gd name="T6" fmla="*/ 0 w 106"/>
                  <a:gd name="T7" fmla="*/ 210 h 210"/>
                  <a:gd name="T8" fmla="*/ 106 w 106"/>
                  <a:gd name="T9" fmla="*/ 105 h 210"/>
                  <a:gd name="T10" fmla="*/ 0 w 106"/>
                  <a:gd name="T11" fmla="*/ 0 h 210"/>
                  <a:gd name="T12" fmla="*/ 0 w 106"/>
                  <a:gd name="T13" fmla="*/ 0 h 210"/>
                  <a:gd name="T14" fmla="*/ 0 w 106"/>
                  <a:gd name="T15" fmla="*/ 51 h 210"/>
                  <a:gd name="T16" fmla="*/ 54 w 106"/>
                  <a:gd name="T17" fmla="*/ 10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210">
                    <a:moveTo>
                      <a:pt x="54" y="105"/>
                    </a:moveTo>
                    <a:lnTo>
                      <a:pt x="0" y="159"/>
                    </a:lnTo>
                    <a:lnTo>
                      <a:pt x="0" y="210"/>
                    </a:lnTo>
                    <a:lnTo>
                      <a:pt x="0" y="210"/>
                    </a:lnTo>
                    <a:lnTo>
                      <a:pt x="106" y="105"/>
                    </a:lnTo>
                    <a:lnTo>
                      <a:pt x="0" y="0"/>
                    </a:lnTo>
                    <a:lnTo>
                      <a:pt x="0" y="0"/>
                    </a:lnTo>
                    <a:lnTo>
                      <a:pt x="0" y="51"/>
                    </a:lnTo>
                    <a:lnTo>
                      <a:pt x="54" y="105"/>
                    </a:lnTo>
                    <a:close/>
                  </a:path>
                </a:pathLst>
              </a:custGeom>
              <a:solidFill>
                <a:srgbClr val="0066CC"/>
              </a:solidFill>
              <a:ln>
                <a:noFill/>
              </a:ln>
            </p:spPr>
            <p:txBody>
              <a:bodyPr vert="horz" wrap="square" lIns="91419" tIns="45709" rIns="91419" bIns="45709" numCol="1" anchor="t" anchorCtr="0" compatLnSpc="1"/>
              <a:lstStyle/>
              <a:p>
                <a:endParaRPr lang="zh-CN" altLang="en-US"/>
              </a:p>
            </p:txBody>
          </p:sp>
          <p:sp>
            <p:nvSpPr>
              <p:cNvPr id="38" name="TextBox 54"/>
              <p:cNvSpPr txBox="1"/>
              <p:nvPr/>
            </p:nvSpPr>
            <p:spPr>
              <a:xfrm>
                <a:off x="8784483" y="2133650"/>
                <a:ext cx="2477305" cy="461665"/>
              </a:xfrm>
              <a:prstGeom prst="rect">
                <a:avLst/>
              </a:prstGeom>
              <a:noFill/>
            </p:spPr>
            <p:txBody>
              <a:bodyPr wrap="square" rtlCol="0">
                <a:spAutoFit/>
              </a:bodyPr>
              <a:lstStyle/>
              <a:p>
                <a:r>
                  <a:rPr lang="zh-CN" altLang="en-US" sz="2400" dirty="0">
                    <a:latin typeface="微软雅黑" panose="020B0503020204020204" charset="-122"/>
                    <a:ea typeface="微软雅黑" panose="020B0503020204020204" charset="-122"/>
                  </a:rPr>
                  <a:t>点击输入小标题</a:t>
                </a:r>
                <a:endParaRPr lang="zh-CN" altLang="zh-CN" sz="2400" dirty="0">
                  <a:latin typeface="微软雅黑" panose="020B0503020204020204" charset="-122"/>
                  <a:ea typeface="微软雅黑" panose="020B0503020204020204" charset="-122"/>
                </a:endParaRPr>
              </a:p>
            </p:txBody>
          </p:sp>
        </p:grpSp>
        <p:cxnSp>
          <p:nvCxnSpPr>
            <p:cNvPr id="36" name="直接连接符 35"/>
            <p:cNvCxnSpPr/>
            <p:nvPr/>
          </p:nvCxnSpPr>
          <p:spPr>
            <a:xfrm>
              <a:off x="2785219" y="745481"/>
              <a:ext cx="87849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par>
                                <p:cTn id="11" presetID="42"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1000"/>
                                        <p:tgtEl>
                                          <p:spTgt spid="19"/>
                                        </p:tgtEl>
                                      </p:cBhvr>
                                    </p:animEffect>
                                    <p:anim calcmode="lin" valueType="num">
                                      <p:cBhvr>
                                        <p:cTn id="14" dur="1000" fill="hold"/>
                                        <p:tgtEl>
                                          <p:spTgt spid="19"/>
                                        </p:tgtEl>
                                        <p:attrNameLst>
                                          <p:attrName>ppt_x</p:attrName>
                                        </p:attrNameLst>
                                      </p:cBhvr>
                                      <p:tavLst>
                                        <p:tav tm="0">
                                          <p:val>
                                            <p:strVal val="#ppt_x"/>
                                          </p:val>
                                        </p:tav>
                                        <p:tav tm="100000">
                                          <p:val>
                                            <p:strVal val="#ppt_x"/>
                                          </p:val>
                                        </p:tav>
                                      </p:tavLst>
                                    </p:anim>
                                    <p:anim calcmode="lin" valueType="num">
                                      <p:cBhvr>
                                        <p:cTn id="15" dur="1000" fill="hold"/>
                                        <p:tgtEl>
                                          <p:spTgt spid="19"/>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1000"/>
                                        <p:tgtEl>
                                          <p:spTgt spid="25"/>
                                        </p:tgtEl>
                                      </p:cBhvr>
                                    </p:animEffect>
                                    <p:anim calcmode="lin" valueType="num">
                                      <p:cBhvr>
                                        <p:cTn id="19" dur="1000" fill="hold"/>
                                        <p:tgtEl>
                                          <p:spTgt spid="25"/>
                                        </p:tgtEl>
                                        <p:attrNameLst>
                                          <p:attrName>ppt_x</p:attrName>
                                        </p:attrNameLst>
                                      </p:cBhvr>
                                      <p:tavLst>
                                        <p:tav tm="0">
                                          <p:val>
                                            <p:strVal val="#ppt_x"/>
                                          </p:val>
                                        </p:tav>
                                        <p:tav tm="100000">
                                          <p:val>
                                            <p:strVal val="#ppt_x"/>
                                          </p:val>
                                        </p:tav>
                                      </p:tavLst>
                                    </p:anim>
                                    <p:anim calcmode="lin" valueType="num">
                                      <p:cBhvr>
                                        <p:cTn id="20" dur="1000" fill="hold"/>
                                        <p:tgtEl>
                                          <p:spTgt spid="25"/>
                                        </p:tgtEl>
                                        <p:attrNameLst>
                                          <p:attrName>ppt_y</p:attrName>
                                        </p:attrNameLst>
                                      </p:cBhvr>
                                      <p:tavLst>
                                        <p:tav tm="0">
                                          <p:val>
                                            <p:strVal val="#ppt_y+.1"/>
                                          </p:val>
                                        </p:tav>
                                        <p:tav tm="100000">
                                          <p:val>
                                            <p:strVal val="#ppt_y"/>
                                          </p:val>
                                        </p:tav>
                                      </p:tavLst>
                                    </p:anim>
                                  </p:childTnLst>
                                </p:cTn>
                              </p:par>
                            </p:childTnLst>
                          </p:cTn>
                        </p:par>
                        <p:par>
                          <p:cTn id="21" fill="hold">
                            <p:stCondLst>
                              <p:cond delay="500"/>
                            </p:stCondLst>
                            <p:childTnLst>
                              <p:par>
                                <p:cTn id="22" presetID="22" presetClass="entr" presetSubtype="4"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down)">
                                      <p:cBhvr>
                                        <p:cTn id="30" dur="500"/>
                                        <p:tgtEl>
                                          <p:spTgt spid="14"/>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down)">
                                      <p:cBhvr>
                                        <p:cTn id="33" dur="500"/>
                                        <p:tgtEl>
                                          <p:spTgt spid="15"/>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down)">
                                      <p:cBhvr>
                                        <p:cTn id="36" dur="500"/>
                                        <p:tgtEl>
                                          <p:spTgt spid="16"/>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down)">
                                      <p:cBhvr>
                                        <p:cTn id="39" dur="500"/>
                                        <p:tgtEl>
                                          <p:spTgt spid="17"/>
                                        </p:tgtEl>
                                      </p:cBhvr>
                                    </p:animEffect>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left)">
                                      <p:cBhvr>
                                        <p:cTn id="43" dur="500"/>
                                        <p:tgtEl>
                                          <p:spTgt spid="18"/>
                                        </p:tgtEl>
                                      </p:cBhvr>
                                    </p:animEffect>
                                  </p:childTnLst>
                                </p:cTn>
                              </p:par>
                            </p:childTnLst>
                          </p:cTn>
                        </p:par>
                        <p:par>
                          <p:cTn id="44" fill="hold">
                            <p:stCondLst>
                              <p:cond delay="1500"/>
                            </p:stCondLst>
                            <p:childTnLst>
                              <p:par>
                                <p:cTn id="45" presetID="42" presetClass="entr" presetSubtype="0" fill="hold" grpId="0" nodeType="afterEffect">
                                  <p:stCondLst>
                                    <p:cond delay="0"/>
                                  </p:stCondLst>
                                  <p:iterate type="wd">
                                    <p:tmPct val="10000"/>
                                  </p:iterate>
                                  <p:childTnLst>
                                    <p:set>
                                      <p:cBhvr>
                                        <p:cTn id="46" dur="1" fill="hold">
                                          <p:stCondLst>
                                            <p:cond delay="0"/>
                                          </p:stCondLst>
                                        </p:cTn>
                                        <p:tgtEl>
                                          <p:spTgt spid="33"/>
                                        </p:tgtEl>
                                        <p:attrNameLst>
                                          <p:attrName>style.visibility</p:attrName>
                                        </p:attrNameLst>
                                      </p:cBhvr>
                                      <p:to>
                                        <p:strVal val="visible"/>
                                      </p:to>
                                    </p:set>
                                    <p:animEffect transition="in" filter="fade">
                                      <p:cBhvr>
                                        <p:cTn id="47" dur="250"/>
                                        <p:tgtEl>
                                          <p:spTgt spid="33"/>
                                        </p:tgtEl>
                                      </p:cBhvr>
                                    </p:animEffect>
                                    <p:anim calcmode="lin" valueType="num">
                                      <p:cBhvr>
                                        <p:cTn id="48" dur="250" fill="hold"/>
                                        <p:tgtEl>
                                          <p:spTgt spid="33"/>
                                        </p:tgtEl>
                                        <p:attrNameLst>
                                          <p:attrName>ppt_x</p:attrName>
                                        </p:attrNameLst>
                                      </p:cBhvr>
                                      <p:tavLst>
                                        <p:tav tm="0">
                                          <p:val>
                                            <p:strVal val="#ppt_x"/>
                                          </p:val>
                                        </p:tav>
                                        <p:tav tm="100000">
                                          <p:val>
                                            <p:strVal val="#ppt_x"/>
                                          </p:val>
                                        </p:tav>
                                      </p:tavLst>
                                    </p:anim>
                                    <p:anim calcmode="lin" valueType="num">
                                      <p:cBhvr>
                                        <p:cTn id="49" dur="250" fill="hold"/>
                                        <p:tgtEl>
                                          <p:spTgt spid="33"/>
                                        </p:tgtEl>
                                        <p:attrNameLst>
                                          <p:attrName>ppt_y</p:attrName>
                                        </p:attrNameLst>
                                      </p:cBhvr>
                                      <p:tavLst>
                                        <p:tav tm="0">
                                          <p:val>
                                            <p:strVal val="#ppt_y+.1"/>
                                          </p:val>
                                        </p:tav>
                                        <p:tav tm="100000">
                                          <p:val>
                                            <p:strVal val="#ppt_y"/>
                                          </p:val>
                                        </p:tav>
                                      </p:tavLst>
                                    </p:anim>
                                  </p:childTnLst>
                                </p:cTn>
                              </p:par>
                            </p:childTnLst>
                          </p:cTn>
                        </p:par>
                        <p:par>
                          <p:cTn id="50" fill="hold">
                            <p:stCondLst>
                              <p:cond delay="4625"/>
                            </p:stCondLst>
                            <p:childTnLst>
                              <p:par>
                                <p:cTn id="51" presetID="1" presetClass="entr" presetSubtype="0" fill="hold" grpId="1" nodeType="afterEffect">
                                  <p:stCondLst>
                                    <p:cond delay="0"/>
                                  </p:stCondLst>
                                  <p:iterate type="wd">
                                    <p:tmAbs val="0"/>
                                  </p:iterate>
                                  <p:childTnLst>
                                    <p:set>
                                      <p:cBhvr>
                                        <p:cTn id="52" dur="1" fill="hold">
                                          <p:stCondLst>
                                            <p:cond delay="999"/>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autoUpdateAnimBg="0"/>
      <p:bldP spid="13" grpId="0" animBg="1" autoUpdateAnimBg="0"/>
      <p:bldP spid="14" grpId="0" animBg="1" autoUpdateAnimBg="0"/>
      <p:bldP spid="15" grpId="0" animBg="1" autoUpdateAnimBg="0"/>
      <p:bldP spid="16" grpId="0" animBg="1" autoUpdateAnimBg="0"/>
      <p:bldP spid="17" grpId="0" animBg="1" autoUpdateAnimBg="0"/>
      <p:bldP spid="18" grpId="0" animBg="1"/>
      <p:bldP spid="33" grpId="0"/>
      <p:bldP spid="33"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招商银行logo"/>
          <p:cNvPicPr>
            <a:picLocks noChangeAspect="1" noChangeArrowheads="1"/>
          </p:cNvPicPr>
          <p:nvPr/>
        </p:nvPicPr>
        <p:blipFill rotWithShape="1">
          <a:blip r:embed="rId3" cstate="screen"/>
          <a:srcRect/>
          <a:stretch>
            <a:fillRect/>
          </a:stretch>
        </p:blipFill>
        <p:spPr bwMode="auto">
          <a:xfrm>
            <a:off x="913011" y="15925"/>
            <a:ext cx="10009112" cy="336648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6" name="矩形 15"/>
          <p:cNvSpPr/>
          <p:nvPr/>
        </p:nvSpPr>
        <p:spPr>
          <a:xfrm>
            <a:off x="0" y="3381026"/>
            <a:ext cx="12199217" cy="3470450"/>
          </a:xfrm>
          <a:prstGeom prst="rect">
            <a:avLst/>
          </a:prstGeom>
          <a:solidFill>
            <a:srgbClr val="2683C6"/>
          </a:solidFill>
          <a:ln w="12700" cap="flat" cmpd="sng" algn="ctr">
            <a:noFill/>
            <a:prstDash val="solid"/>
            <a:miter lim="800000"/>
          </a:ln>
          <a:effectLst/>
        </p:spPr>
        <p:txBody>
          <a:bodyPr rtlCol="0" anchor="ctr"/>
          <a:lstStyle/>
          <a:p>
            <a:pPr algn="ctr" fontAlgn="base">
              <a:spcBef>
                <a:spcPct val="0"/>
              </a:spcBef>
              <a:spcAft>
                <a:spcPct val="0"/>
              </a:spcAft>
            </a:pPr>
            <a:endParaRPr lang="zh-CN" altLang="en-US" kern="0" smtClean="0">
              <a:solidFill>
                <a:prstClr val="white"/>
              </a:solidFill>
              <a:latin typeface="Arial" panose="020B0604020202020204"/>
              <a:ea typeface="微软雅黑" panose="020B0503020204020204" charset="-122"/>
            </a:endParaRPr>
          </a:p>
        </p:txBody>
      </p:sp>
      <p:sp>
        <p:nvSpPr>
          <p:cNvPr id="51" name="标题 4"/>
          <p:cNvSpPr txBox="1"/>
          <p:nvPr/>
        </p:nvSpPr>
        <p:spPr>
          <a:xfrm>
            <a:off x="2785219" y="3645024"/>
            <a:ext cx="5256584" cy="5357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3600" b="1" dirty="0" smtClean="0">
                <a:solidFill>
                  <a:srgbClr val="4F81BD"/>
                </a:solidFill>
                <a:latin typeface="方正兰亭黑简体" panose="02000000000000000000" pitchFamily="2" charset="-122"/>
                <a:ea typeface="方正兰亭黑简体" panose="02000000000000000000" pitchFamily="2" charset="-122"/>
              </a:rPr>
              <a:t>THEBUSINESS PLAN</a:t>
            </a:r>
            <a:endParaRPr lang="en-US" altLang="zh-CN" sz="3600" b="1" dirty="0">
              <a:solidFill>
                <a:srgbClr val="4F81BD"/>
              </a:solidFill>
              <a:latin typeface="方正兰亭黑简体" panose="02000000000000000000" pitchFamily="2" charset="-122"/>
              <a:ea typeface="方正兰亭黑简体" panose="02000000000000000000" pitchFamily="2" charset="-122"/>
            </a:endParaRPr>
          </a:p>
        </p:txBody>
      </p:sp>
      <p:sp>
        <p:nvSpPr>
          <p:cNvPr id="60" name="TextBox 59"/>
          <p:cNvSpPr txBox="1"/>
          <p:nvPr/>
        </p:nvSpPr>
        <p:spPr>
          <a:xfrm>
            <a:off x="13514411" y="7029400"/>
            <a:ext cx="877163" cy="369332"/>
          </a:xfrm>
          <a:prstGeom prst="rect">
            <a:avLst/>
          </a:prstGeom>
          <a:noFill/>
        </p:spPr>
        <p:txBody>
          <a:bodyPr wrap="none" rtlCol="0">
            <a:spAutoFit/>
          </a:bodyPr>
          <a:lstStyle/>
          <a:p>
            <a:r>
              <a:rPr lang="zh-CN" altLang="en-US" dirty="0" smtClean="0">
                <a:solidFill>
                  <a:prstClr val="black"/>
                </a:solidFill>
              </a:rPr>
              <a:t>延时符</a:t>
            </a:r>
            <a:endParaRPr lang="zh-CN" altLang="en-US" dirty="0">
              <a:solidFill>
                <a:prstClr val="black"/>
              </a:solidFill>
            </a:endParaRPr>
          </a:p>
        </p:txBody>
      </p:sp>
      <p:pic>
        <p:nvPicPr>
          <p:cNvPr id="14" name="招商银行logo"/>
          <p:cNvPicPr>
            <a:picLocks noChangeAspect="1" noChangeArrowheads="1"/>
          </p:cNvPicPr>
          <p:nvPr/>
        </p:nvPicPr>
        <p:blipFill>
          <a:blip r:embed="rId4" cstate="screen"/>
          <a:stretch>
            <a:fillRect/>
          </a:stretch>
        </p:blipFill>
        <p:spPr bwMode="auto">
          <a:xfrm>
            <a:off x="9265939" y="0"/>
            <a:ext cx="2952328" cy="1771396"/>
          </a:xfrm>
          <a:prstGeom prst="rect">
            <a:avLst/>
          </a:prstGeom>
          <a:noFill/>
          <a:extLst>
            <a:ext uri="{909E8E84-426E-40DD-AFC4-6F175D3DCCD1}">
              <a14:hiddenFill xmlns:a14="http://schemas.microsoft.com/office/drawing/2010/main">
                <a:solidFill>
                  <a:srgbClr val="FFFFFF"/>
                </a:solidFill>
              </a14:hiddenFill>
            </a:ext>
          </a:extLst>
        </p:spPr>
      </p:pic>
      <p:sp>
        <p:nvSpPr>
          <p:cNvPr id="21" name="主标题"/>
          <p:cNvSpPr>
            <a:spLocks noChangeArrowheads="1" noChangeShapeType="1" noTextEdit="1"/>
          </p:cNvSpPr>
          <p:nvPr/>
        </p:nvSpPr>
        <p:spPr bwMode="auto">
          <a:xfrm>
            <a:off x="3157900" y="4277088"/>
            <a:ext cx="7087899" cy="809956"/>
          </a:xfrm>
          <a:prstGeom prst="rect">
            <a:avLst/>
          </a:prstGeom>
        </p:spPr>
        <p:txBody>
          <a:bodyPr wrap="none" fromWordArt="1"/>
          <a:lstStyle/>
          <a:p>
            <a:pPr algn="ctr" fontAlgn="base">
              <a:spcBef>
                <a:spcPct val="0"/>
              </a:spcBef>
              <a:spcAft>
                <a:spcPct val="0"/>
              </a:spcAft>
            </a:pPr>
            <a:r>
              <a:rPr lang="zh-CN" altLang="en-US" sz="5400" b="1" kern="10" spc="422" dirty="0">
                <a:solidFill>
                  <a:prstClr val="white"/>
                </a:solidFill>
                <a:latin typeface="微软雅黑" panose="020B0503020204020204" charset="-122"/>
                <a:ea typeface="微软雅黑" panose="020B0503020204020204" charset="-122"/>
              </a:rPr>
              <a:t>谢谢观</a:t>
            </a:r>
            <a:r>
              <a:rPr lang="zh-CN" altLang="en-US" sz="5400" b="1" kern="10" spc="422" dirty="0" smtClean="0">
                <a:solidFill>
                  <a:prstClr val="white"/>
                </a:solidFill>
                <a:latin typeface="微软雅黑" panose="020B0503020204020204" charset="-122"/>
                <a:ea typeface="微软雅黑" panose="020B0503020204020204" charset="-122"/>
              </a:rPr>
              <a:t>看！</a:t>
            </a:r>
            <a:endParaRPr lang="zh-CN" altLang="en-US" sz="5400" b="1" kern="10" spc="422" dirty="0">
              <a:solidFill>
                <a:prstClr val="white"/>
              </a:solidFill>
              <a:latin typeface="微软雅黑" panose="020B0503020204020204" charset="-122"/>
              <a:ea typeface="微软雅黑" panose="020B0503020204020204" charset="-122"/>
            </a:endParaRPr>
          </a:p>
        </p:txBody>
      </p:sp>
      <p:sp>
        <p:nvSpPr>
          <p:cNvPr id="22" name="副标题"/>
          <p:cNvSpPr txBox="1">
            <a:spLocks noChangeArrowheads="1"/>
          </p:cNvSpPr>
          <p:nvPr/>
        </p:nvSpPr>
        <p:spPr bwMode="ltGray">
          <a:xfrm>
            <a:off x="3807574" y="5618459"/>
            <a:ext cx="5214089" cy="546845"/>
          </a:xfrm>
          <a:prstGeom prst="rect">
            <a:avLst/>
          </a:prstGeom>
          <a:noFill/>
          <a:ln>
            <a:noFill/>
          </a:ln>
          <a:effectLst/>
          <a:extLst>
            <a:ext uri="{909E8E84-426E-40DD-AFC4-6F175D3DCCD1}">
              <a14:hiddenFill xmlns:a14="http://schemas.microsoft.com/office/drawing/2010/main">
                <a:gradFill rotWithShape="1">
                  <a:gsLst>
                    <a:gs pos="0">
                      <a:srgbClr val="D7E4BE"/>
                    </a:gs>
                    <a:gs pos="100000">
                      <a:srgbClr val="2F86B1"/>
                    </a:gs>
                  </a:gsLst>
                  <a:lin ang="0" scaled="1"/>
                </a:gradFill>
              </a14:hiddenFill>
            </a:ext>
            <a:ext uri="{91240B29-F687-4F45-9708-019B960494DF}">
              <a14:hiddenLine xmlns:a14="http://schemas.microsoft.com/office/drawing/2010/main" w="9525">
                <a:solidFill>
                  <a:srgbClr val="33533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14838" tIns="57418" rIns="114838" bIns="57418">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algn="ctr">
              <a:spcBef>
                <a:spcPct val="0"/>
              </a:spcBef>
              <a:spcAft>
                <a:spcPct val="0"/>
              </a:spcAft>
            </a:pPr>
            <a:r>
              <a:rPr lang="zh-CN" altLang="en-US" sz="2800" spc="422" dirty="0" smtClean="0">
                <a:solidFill>
                  <a:prstClr val="white"/>
                </a:solidFill>
                <a:latin typeface="微软雅黑" panose="020B0503020204020204" charset="-122"/>
                <a:ea typeface="微软雅黑" panose="020B0503020204020204" charset="-122"/>
              </a:rPr>
              <a:t>建设银行专用幻灯片模</a:t>
            </a:r>
            <a:r>
              <a:rPr lang="zh-CN" altLang="en-US" sz="2800" spc="422" dirty="0">
                <a:solidFill>
                  <a:prstClr val="white"/>
                </a:solidFill>
                <a:latin typeface="微软雅黑" panose="020B0503020204020204" charset="-122"/>
                <a:ea typeface="微软雅黑" panose="020B0503020204020204" charset="-122"/>
              </a:rPr>
              <a:t>板</a:t>
            </a:r>
          </a:p>
        </p:txBody>
      </p:sp>
      <p:sp>
        <p:nvSpPr>
          <p:cNvPr id="23" name="直线"/>
          <p:cNvSpPr>
            <a:spLocks noChangeShapeType="1"/>
          </p:cNvSpPr>
          <p:nvPr/>
        </p:nvSpPr>
        <p:spPr bwMode="auto">
          <a:xfrm>
            <a:off x="2036887" y="4067083"/>
            <a:ext cx="9210869" cy="21646"/>
          </a:xfrm>
          <a:prstGeom prst="line">
            <a:avLst/>
          </a:prstGeom>
          <a:noFill/>
          <a:ln w="9525">
            <a:solidFill>
              <a:sysClr val="window" lastClr="FFFFFF"/>
            </a:solidFill>
            <a:rou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kern="0" smtClean="0">
              <a:solidFill>
                <a:prstClr val="white"/>
              </a:solidFill>
            </a:endParaRPr>
          </a:p>
        </p:txBody>
      </p:sp>
      <p:sp>
        <p:nvSpPr>
          <p:cNvPr id="24" name="直线"/>
          <p:cNvSpPr>
            <a:spLocks noChangeShapeType="1"/>
          </p:cNvSpPr>
          <p:nvPr/>
        </p:nvSpPr>
        <p:spPr bwMode="auto">
          <a:xfrm flipV="1">
            <a:off x="2036887" y="5345151"/>
            <a:ext cx="9217024" cy="38989"/>
          </a:xfrm>
          <a:prstGeom prst="line">
            <a:avLst/>
          </a:prstGeom>
          <a:noFill/>
          <a:ln w="9525">
            <a:solidFill>
              <a:sysClr val="window" lastClr="FFFFFF"/>
            </a:solidFill>
            <a:rou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kern="0" smtClean="0">
              <a:solidFill>
                <a:prstClr val="white"/>
              </a:solidFill>
            </a:endParaRPr>
          </a:p>
        </p:txBody>
      </p:sp>
    </p:spTree>
  </p:cSld>
  <p:clrMapOvr>
    <a:masterClrMapping/>
  </p:clrMapOvr>
  <mc:AlternateContent xmlns:mc="http://schemas.openxmlformats.org/markup-compatibility/2006" xmlns:p14="http://schemas.microsoft.com/office/powerpoint/2010/main">
    <mc:Choice Requires="p14">
      <p:transition spd="slow" p14:dur="110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1"/>
                                        </p:tgtEl>
                                        <p:attrNameLst>
                                          <p:attrName>style.visibility</p:attrName>
                                        </p:attrNameLst>
                                      </p:cBhvr>
                                      <p:to>
                                        <p:strVal val="visible"/>
                                      </p:to>
                                    </p:set>
                                    <p:anim calcmode="lin" valueType="num">
                                      <p:cBhvr>
                                        <p:cTn id="7" dur="500" fill="hold"/>
                                        <p:tgtEl>
                                          <p:spTgt spid="5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1"/>
                                        </p:tgtEl>
                                        <p:attrNameLst>
                                          <p:attrName>ppt_y</p:attrName>
                                        </p:attrNameLst>
                                      </p:cBhvr>
                                      <p:tavLst>
                                        <p:tav tm="0">
                                          <p:val>
                                            <p:strVal val="#ppt_y"/>
                                          </p:val>
                                        </p:tav>
                                        <p:tav tm="100000">
                                          <p:val>
                                            <p:strVal val="#ppt_y"/>
                                          </p:val>
                                        </p:tav>
                                      </p:tavLst>
                                    </p:anim>
                                    <p:anim calcmode="lin" valueType="num">
                                      <p:cBhvr>
                                        <p:cTn id="9" dur="500" fill="hold"/>
                                        <p:tgtEl>
                                          <p:spTgt spid="5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1"/>
                                        </p:tgtEl>
                                      </p:cBhvr>
                                    </p:animEffect>
                                  </p:childTnLst>
                                </p:cTn>
                              </p:par>
                            </p:childTnLst>
                          </p:cTn>
                        </p:par>
                        <p:par>
                          <p:cTn id="12" fill="hold">
                            <p:stCondLst>
                              <p:cond delay="1250"/>
                            </p:stCondLst>
                            <p:childTnLst>
                              <p:par>
                                <p:cTn id="13" presetID="10" presetClass="entr" presetSubtype="0" fill="hold" grpId="0" nodeType="afterEffect">
                                  <p:stCondLst>
                                    <p:cond delay="0"/>
                                  </p:stCondLst>
                                  <p:childTnLst>
                                    <p:set>
                                      <p:cBhvr>
                                        <p:cTn id="14" dur="1" fill="hold">
                                          <p:stCondLst>
                                            <p:cond delay="0"/>
                                          </p:stCondLst>
                                        </p:cTn>
                                        <p:tgtEl>
                                          <p:spTgt spid="60"/>
                                        </p:tgtEl>
                                        <p:attrNameLst>
                                          <p:attrName>style.visibility</p:attrName>
                                        </p:attrNameLst>
                                      </p:cBhvr>
                                      <p:to>
                                        <p:strVal val="visible"/>
                                      </p:to>
                                    </p:set>
                                    <p:animEffect transition="in" filter="fade">
                                      <p:cBhvr>
                                        <p:cTn id="15" dur="1250"/>
                                        <p:tgtEl>
                                          <p:spTgt spid="60"/>
                                        </p:tgtEl>
                                      </p:cBhvr>
                                    </p:animEffect>
                                  </p:childTnLst>
                                </p:cTn>
                              </p:par>
                              <p:par>
                                <p:cTn id="16" presetID="42"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p:cBhvr>
                                        <p:cTn id="18" dur="1000"/>
                                        <p:tgtEl>
                                          <p:spTgt spid="14"/>
                                        </p:tgtEl>
                                      </p:cBhvr>
                                    </p:animEffect>
                                    <p:anim calcmode="lin" valueType="num">
                                      <p:cBhvr>
                                        <p:cTn id="19" dur="1000" fill="hold"/>
                                        <p:tgtEl>
                                          <p:spTgt spid="14"/>
                                        </p:tgtEl>
                                        <p:attrNameLst>
                                          <p:attrName>ppt_x</p:attrName>
                                        </p:attrNameLst>
                                      </p:cBhvr>
                                      <p:tavLst>
                                        <p:tav tm="0">
                                          <p:val>
                                            <p:strVal val="#ppt_x"/>
                                          </p:val>
                                        </p:tav>
                                        <p:tav tm="100000">
                                          <p:val>
                                            <p:strVal val="#ppt_x"/>
                                          </p:val>
                                        </p:tav>
                                      </p:tavLst>
                                    </p:anim>
                                    <p:anim calcmode="lin" valueType="num">
                                      <p:cBhvr>
                                        <p:cTn id="20" dur="1000" fill="hold"/>
                                        <p:tgtEl>
                                          <p:spTgt spid="14"/>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ppt_x</p:attrName>
                                        </p:attrNameLst>
                                      </p:cBhvr>
                                      <p:tavLst>
                                        <p:tav tm="0">
                                          <p:val>
                                            <p:strVal val="0-#ppt_w/2"/>
                                          </p:val>
                                        </p:tav>
                                        <p:tav tm="100000">
                                          <p:val>
                                            <p:strVal val="#ppt_x"/>
                                          </p:val>
                                        </p:tav>
                                      </p:tavLst>
                                    </p:anim>
                                    <p:anim calcmode="lin" valueType="num">
                                      <p:cBhvr>
                                        <p:cTn id="30" dur="500" fill="hold"/>
                                        <p:tgtEl>
                                          <p:spTgt spid="23"/>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500" fill="hold"/>
                                        <p:tgtEl>
                                          <p:spTgt spid="24"/>
                                        </p:tgtEl>
                                        <p:attrNameLst>
                                          <p:attrName>ppt_x</p:attrName>
                                        </p:attrNameLst>
                                      </p:cBhvr>
                                      <p:tavLst>
                                        <p:tav tm="0">
                                          <p:val>
                                            <p:strVal val="1+#ppt_w/2"/>
                                          </p:val>
                                        </p:tav>
                                        <p:tav tm="100000">
                                          <p:val>
                                            <p:strVal val="#ppt_x"/>
                                          </p:val>
                                        </p:tav>
                                      </p:tavLst>
                                    </p:anim>
                                    <p:anim calcmode="lin" valueType="num">
                                      <p:cBhvr>
                                        <p:cTn id="34" dur="500" fill="hold"/>
                                        <p:tgtEl>
                                          <p:spTgt spid="24"/>
                                        </p:tgtEl>
                                        <p:attrNameLst>
                                          <p:attrName>ppt_y</p:attrName>
                                        </p:attrNameLst>
                                      </p:cBhvr>
                                      <p:tavLst>
                                        <p:tav tm="0">
                                          <p:val>
                                            <p:strVal val="#ppt_y"/>
                                          </p:val>
                                        </p:tav>
                                        <p:tav tm="100000">
                                          <p:val>
                                            <p:strVal val="#ppt_y"/>
                                          </p:val>
                                        </p:tav>
                                      </p:tavLst>
                                    </p:anim>
                                  </p:childTnLst>
                                </p:cTn>
                              </p:par>
                            </p:childTnLst>
                          </p:cTn>
                        </p:par>
                        <p:par>
                          <p:cTn id="35" fill="hold">
                            <p:stCondLst>
                              <p:cond delay="3250"/>
                            </p:stCondLst>
                            <p:childTnLst>
                              <p:par>
                                <p:cTn id="36" presetID="41" presetClass="entr" presetSubtype="0" fill="hold" grpId="0" nodeType="afterEffect">
                                  <p:stCondLst>
                                    <p:cond delay="0"/>
                                  </p:stCondLst>
                                  <p:iterate type="lt">
                                    <p:tmPct val="10000"/>
                                  </p:iterate>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39" dur="500" fill="hold"/>
                                        <p:tgtEl>
                                          <p:spTgt spid="21"/>
                                        </p:tgtEl>
                                        <p:attrNameLst>
                                          <p:attrName>ppt_y</p:attrName>
                                        </p:attrNameLst>
                                      </p:cBhvr>
                                      <p:tavLst>
                                        <p:tav tm="0">
                                          <p:val>
                                            <p:strVal val="#ppt_y"/>
                                          </p:val>
                                        </p:tav>
                                        <p:tav tm="100000">
                                          <p:val>
                                            <p:strVal val="#ppt_y"/>
                                          </p:val>
                                        </p:tav>
                                      </p:tavLst>
                                    </p:anim>
                                    <p:anim calcmode="lin" valueType="num">
                                      <p:cBhvr>
                                        <p:cTn id="40"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41" dur="500" fill="hold"/>
                                        <p:tgtEl>
                                          <p:spTgt spid="21"/>
                                        </p:tgtEl>
                                        <p:attrNameLst>
                                          <p:attrName>ppt_w</p:attrName>
                                        </p:attrNameLst>
                                      </p:cBhvr>
                                      <p:tavLst>
                                        <p:tav tm="0">
                                          <p:val>
                                            <p:strVal val="#ppt_w/10"/>
                                          </p:val>
                                        </p:tav>
                                        <p:tav tm="50000">
                                          <p:val>
                                            <p:strVal val="#ppt_w+.01"/>
                                          </p:val>
                                        </p:tav>
                                        <p:tav tm="100000">
                                          <p:val>
                                            <p:strVal val="#ppt_w"/>
                                          </p:val>
                                        </p:tav>
                                      </p:tavLst>
                                    </p:anim>
                                    <p:animEffect>
                                      <p:cBhvr>
                                        <p:cTn id="42" dur="500" tmFilter="0,0; .5, 1; 1, 1"/>
                                        <p:tgtEl>
                                          <p:spTgt spid="21"/>
                                        </p:tgtEl>
                                      </p:cBhvr>
                                    </p:animEffect>
                                  </p:childTnLst>
                                </p:cTn>
                              </p:par>
                            </p:childTnLst>
                          </p:cTn>
                        </p:par>
                        <p:par>
                          <p:cTn id="43" fill="hold">
                            <p:stCondLst>
                              <p:cond delay="3700"/>
                            </p:stCondLst>
                            <p:childTnLst>
                              <p:par>
                                <p:cTn id="44" presetID="56" presetClass="entr" presetSubtype="0" fill="hold" grpId="0" nodeType="afterEffect">
                                  <p:stCondLst>
                                    <p:cond delay="0"/>
                                  </p:stCondLst>
                                  <p:iterate type="lt">
                                    <p:tmPct val="10000"/>
                                  </p:iterate>
                                  <p:childTnLst>
                                    <p:set>
                                      <p:cBhvr>
                                        <p:cTn id="45" dur="1" fill="hold">
                                          <p:stCondLst>
                                            <p:cond delay="0"/>
                                          </p:stCondLst>
                                        </p:cTn>
                                        <p:tgtEl>
                                          <p:spTgt spid="22"/>
                                        </p:tgtEl>
                                        <p:attrNameLst>
                                          <p:attrName>style.visibility</p:attrName>
                                        </p:attrNameLst>
                                      </p:cBhvr>
                                      <p:to>
                                        <p:strVal val="visible"/>
                                      </p:to>
                                    </p:set>
                                    <p:anim by="(-#ppt_w*2)" calcmode="lin" valueType="num">
                                      <p:cBhvr rctx="PPT">
                                        <p:cTn id="46" dur="500" autoRev="1" fill="hold">
                                          <p:stCondLst>
                                            <p:cond delay="0"/>
                                          </p:stCondLst>
                                        </p:cTn>
                                        <p:tgtEl>
                                          <p:spTgt spid="22"/>
                                        </p:tgtEl>
                                        <p:attrNameLst>
                                          <p:attrName>ppt_w</p:attrName>
                                        </p:attrNameLst>
                                      </p:cBhvr>
                                    </p:anim>
                                    <p:anim by="(#ppt_w*0.50)" calcmode="lin" valueType="num">
                                      <p:cBhvr>
                                        <p:cTn id="47" dur="500" decel="50000" autoRev="1" fill="hold">
                                          <p:stCondLst>
                                            <p:cond delay="0"/>
                                          </p:stCondLst>
                                        </p:cTn>
                                        <p:tgtEl>
                                          <p:spTgt spid="22"/>
                                        </p:tgtEl>
                                        <p:attrNameLst>
                                          <p:attrName>ppt_x</p:attrName>
                                        </p:attrNameLst>
                                      </p:cBhvr>
                                    </p:anim>
                                    <p:anim to="(#ppt_y)" calcmode="lin" valueType="num">
                                      <p:cBhvr>
                                        <p:cTn id="48" dur="1000" fill="hold">
                                          <p:stCondLst>
                                            <p:cond delay="0"/>
                                          </p:stCondLst>
                                        </p:cTn>
                                        <p:tgtEl>
                                          <p:spTgt spid="22"/>
                                        </p:tgtEl>
                                        <p:attrNameLst>
                                          <p:attrName>ppt_y</p:attrName>
                                        </p:attrNameLst>
                                      </p:cBhvr>
                                    </p:anim>
                                    <p:animRot by="21600000">
                                      <p:cBhvr>
                                        <p:cTn id="49" dur="1000" fill="hold">
                                          <p:stCondLst>
                                            <p:cond delay="0"/>
                                          </p:stCondLst>
                                        </p:cTn>
                                        <p:tgtEl>
                                          <p:spTgt spid="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60" grpId="0"/>
      <p:bldP spid="21" grpId="0"/>
      <p:bldP spid="22" grpId="0"/>
      <p:bldP spid="23" grpId="0" animBg="1"/>
      <p:bldP spid="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060848"/>
            <a:ext cx="12195175" cy="280831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1" name="组合 90"/>
          <p:cNvGrpSpPr/>
          <p:nvPr/>
        </p:nvGrpSpPr>
        <p:grpSpPr>
          <a:xfrm>
            <a:off x="4081363" y="2833765"/>
            <a:ext cx="1140677" cy="1140677"/>
            <a:chOff x="304800" y="673100"/>
            <a:chExt cx="4000500" cy="4000500"/>
          </a:xfrm>
          <a:effectLst>
            <a:outerShdw blurRad="444500" dist="127000" dir="8100000" algn="tr" rotWithShape="0">
              <a:prstClr val="black">
                <a:alpha val="50000"/>
              </a:prstClr>
            </a:outerShdw>
          </a:effectLst>
        </p:grpSpPr>
        <p:sp>
          <p:nvSpPr>
            <p:cNvPr id="94" name="同心圆 9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5" name="椭圆 9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6" name="组合 95"/>
          <p:cNvGrpSpPr/>
          <p:nvPr/>
        </p:nvGrpSpPr>
        <p:grpSpPr>
          <a:xfrm>
            <a:off x="4904155" y="2869253"/>
            <a:ext cx="288032" cy="288032"/>
            <a:chOff x="304800" y="673100"/>
            <a:chExt cx="4000500" cy="4000500"/>
          </a:xfrm>
          <a:effectLst>
            <a:outerShdw blurRad="444500" dist="254000" dir="8100000" algn="tr" rotWithShape="0">
              <a:prstClr val="black">
                <a:alpha val="50000"/>
              </a:prstClr>
            </a:outerShdw>
          </a:effectLst>
        </p:grpSpPr>
        <p:sp>
          <p:nvSpPr>
            <p:cNvPr id="97" name="同心圆 9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8" name="椭圆 9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9" name="组合 98"/>
          <p:cNvGrpSpPr/>
          <p:nvPr/>
        </p:nvGrpSpPr>
        <p:grpSpPr>
          <a:xfrm>
            <a:off x="3977487" y="3476112"/>
            <a:ext cx="212880" cy="212880"/>
            <a:chOff x="304800" y="673100"/>
            <a:chExt cx="4000500" cy="4000500"/>
          </a:xfrm>
          <a:effectLst>
            <a:outerShdw blurRad="444500" dist="254000" dir="8100000" algn="tr" rotWithShape="0">
              <a:prstClr val="black">
                <a:alpha val="50000"/>
              </a:prstClr>
            </a:outerShdw>
          </a:effectLst>
        </p:grpSpPr>
        <p:sp>
          <p:nvSpPr>
            <p:cNvPr id="100" name="同心圆 9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1" name="椭圆 10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2" name="组合 101"/>
          <p:cNvGrpSpPr/>
          <p:nvPr/>
        </p:nvGrpSpPr>
        <p:grpSpPr>
          <a:xfrm>
            <a:off x="3868482" y="3332096"/>
            <a:ext cx="124487" cy="124487"/>
            <a:chOff x="304800" y="673100"/>
            <a:chExt cx="4000500" cy="4000500"/>
          </a:xfrm>
          <a:effectLst>
            <a:outerShdw blurRad="444500" dist="254000" dir="8100000" algn="tr" rotWithShape="0">
              <a:prstClr val="black">
                <a:alpha val="50000"/>
              </a:prstClr>
            </a:outerShdw>
          </a:effectLst>
        </p:grpSpPr>
        <p:sp>
          <p:nvSpPr>
            <p:cNvPr id="103" name="同心圆 10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4" name="椭圆 10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5" name="KSO_Shape"/>
          <p:cNvSpPr/>
          <p:nvPr/>
        </p:nvSpPr>
        <p:spPr bwMode="auto">
          <a:xfrm>
            <a:off x="4303580" y="3237673"/>
            <a:ext cx="650494" cy="446673"/>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0070C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cxnSp>
        <p:nvCxnSpPr>
          <p:cNvPr id="46" name="直接连接符 45"/>
          <p:cNvCxnSpPr/>
          <p:nvPr/>
        </p:nvCxnSpPr>
        <p:spPr>
          <a:xfrm>
            <a:off x="5665539" y="2492896"/>
            <a:ext cx="0" cy="1872208"/>
          </a:xfrm>
          <a:prstGeom prst="line">
            <a:avLst/>
          </a:prstGeom>
          <a:ln>
            <a:solidFill>
              <a:schemeClr val="bg1"/>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06" name="文本框 9"/>
          <p:cNvSpPr txBox="1"/>
          <p:nvPr/>
        </p:nvSpPr>
        <p:spPr>
          <a:xfrm>
            <a:off x="6025579" y="2492896"/>
            <a:ext cx="2103040" cy="838691"/>
          </a:xfrm>
          <a:prstGeom prst="rect">
            <a:avLst/>
          </a:prstGeom>
          <a:noFill/>
        </p:spPr>
        <p:txBody>
          <a:bodyPr wrap="square" lIns="68580" tIns="34290" rIns="68580" bIns="34290" rtlCol="0">
            <a:spAutoFit/>
          </a:bodyPr>
          <a:lstStyle/>
          <a:p>
            <a:pPr marL="0" lvl="1" algn="ctr"/>
            <a:r>
              <a:rPr lang="zh-CN" altLang="en-US" sz="3200" b="1" dirty="0" smtClean="0">
                <a:solidFill>
                  <a:schemeClr val="bg1"/>
                </a:solidFill>
                <a:latin typeface="微软雅黑" panose="020B0503020204020204" charset="-122"/>
                <a:ea typeface="微软雅黑" panose="020B0503020204020204" charset="-122"/>
              </a:rPr>
              <a:t>团队介绍</a:t>
            </a:r>
            <a:endParaRPr lang="en-US" altLang="zh-CN" sz="3200" b="1" dirty="0" smtClean="0">
              <a:solidFill>
                <a:schemeClr val="bg1"/>
              </a:solidFill>
              <a:latin typeface="微软雅黑" panose="020B0503020204020204" charset="-122"/>
              <a:ea typeface="微软雅黑" panose="020B0503020204020204" charset="-122"/>
            </a:endParaRPr>
          </a:p>
          <a:p>
            <a:pPr marL="0" lvl="1" algn="ctr"/>
            <a:r>
              <a:rPr lang="zh-CN" altLang="en-US" dirty="0" smtClean="0">
                <a:solidFill>
                  <a:schemeClr val="bg1"/>
                </a:solidFill>
                <a:latin typeface="微软雅黑" panose="020B0503020204020204" charset="-122"/>
                <a:ea typeface="微软雅黑" panose="020B0503020204020204" charset="-122"/>
              </a:rPr>
              <a:t>（第一部分）</a:t>
            </a:r>
            <a:endParaRPr lang="zh-CN" altLang="en-US" dirty="0">
              <a:solidFill>
                <a:schemeClr val="bg1"/>
              </a:solidFill>
              <a:latin typeface="微软雅黑" panose="020B0503020204020204" charset="-122"/>
              <a:ea typeface="微软雅黑" panose="020B0503020204020204" charset="-122"/>
            </a:endParaRPr>
          </a:p>
        </p:txBody>
      </p:sp>
      <p:grpSp>
        <p:nvGrpSpPr>
          <p:cNvPr id="107" name="组合 106"/>
          <p:cNvGrpSpPr/>
          <p:nvPr/>
        </p:nvGrpSpPr>
        <p:grpSpPr>
          <a:xfrm>
            <a:off x="6104557" y="3501008"/>
            <a:ext cx="1436675" cy="215444"/>
            <a:chOff x="4369395" y="3284984"/>
            <a:chExt cx="1436675" cy="215444"/>
          </a:xfrm>
        </p:grpSpPr>
        <p:sp>
          <p:nvSpPr>
            <p:cNvPr id="108"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bg1"/>
                  </a:solidFill>
                  <a:latin typeface="微软雅黑" panose="020B0503020204020204" charset="-122"/>
                  <a:ea typeface="微软雅黑" panose="020B0503020204020204" charset="-122"/>
                </a:rPr>
                <a:t>团队来源</a:t>
              </a:r>
              <a:endParaRPr lang="zh-CN" altLang="en-US" sz="1400" dirty="0">
                <a:solidFill>
                  <a:schemeClr val="bg1"/>
                </a:solidFill>
                <a:latin typeface="微软雅黑" panose="020B0503020204020204" charset="-122"/>
                <a:ea typeface="微软雅黑" panose="020B0503020204020204" charset="-122"/>
              </a:endParaRPr>
            </a:p>
          </p:txBody>
        </p:sp>
        <p:grpSp>
          <p:nvGrpSpPr>
            <p:cNvPr id="109" name="组合 108"/>
            <p:cNvGrpSpPr/>
            <p:nvPr/>
          </p:nvGrpSpPr>
          <p:grpSpPr>
            <a:xfrm>
              <a:off x="4369395" y="3316401"/>
              <a:ext cx="168551" cy="168551"/>
              <a:chOff x="5005199" y="3717032"/>
              <a:chExt cx="168551" cy="168551"/>
            </a:xfrm>
          </p:grpSpPr>
          <p:sp>
            <p:nvSpPr>
              <p:cNvPr id="110" name="椭圆 109"/>
              <p:cNvSpPr/>
              <p:nvPr/>
            </p:nvSpPr>
            <p:spPr>
              <a:xfrm>
                <a:off x="5005199" y="3717032"/>
                <a:ext cx="168551" cy="168551"/>
              </a:xfrm>
              <a:prstGeom prst="ellipse">
                <a:avLst/>
              </a:prstGeom>
              <a:solidFill>
                <a:srgbClr val="3CCCC7"/>
              </a:solidFill>
              <a:ln>
                <a:solidFill>
                  <a:srgbClr val="3CCC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11" name="等腰三角形 110"/>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112" name="组合 111"/>
          <p:cNvGrpSpPr/>
          <p:nvPr/>
        </p:nvGrpSpPr>
        <p:grpSpPr>
          <a:xfrm>
            <a:off x="7325208" y="3501008"/>
            <a:ext cx="1436675" cy="215444"/>
            <a:chOff x="4369395" y="3284984"/>
            <a:chExt cx="1436675" cy="215444"/>
          </a:xfrm>
        </p:grpSpPr>
        <p:sp>
          <p:nvSpPr>
            <p:cNvPr id="113"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bg1"/>
                  </a:solidFill>
                  <a:latin typeface="微软雅黑" panose="020B0503020204020204" charset="-122"/>
                  <a:ea typeface="微软雅黑" panose="020B0503020204020204" charset="-122"/>
                </a:rPr>
                <a:t>团队</a:t>
              </a:r>
              <a:r>
                <a:rPr lang="zh-CN" altLang="en-US" sz="1400" dirty="0">
                  <a:solidFill>
                    <a:schemeClr val="bg1"/>
                  </a:solidFill>
                  <a:latin typeface="微软雅黑" panose="020B0503020204020204" charset="-122"/>
                  <a:ea typeface="微软雅黑" panose="020B0503020204020204" charset="-122"/>
                </a:rPr>
                <a:t>口号</a:t>
              </a:r>
            </a:p>
          </p:txBody>
        </p:sp>
        <p:grpSp>
          <p:nvGrpSpPr>
            <p:cNvPr id="114" name="组合 113"/>
            <p:cNvGrpSpPr/>
            <p:nvPr/>
          </p:nvGrpSpPr>
          <p:grpSpPr>
            <a:xfrm>
              <a:off x="4369395" y="3316401"/>
              <a:ext cx="168551" cy="168551"/>
              <a:chOff x="5005199" y="3717032"/>
              <a:chExt cx="168551" cy="168551"/>
            </a:xfrm>
          </p:grpSpPr>
          <p:sp>
            <p:nvSpPr>
              <p:cNvPr id="115" name="椭圆 114"/>
              <p:cNvSpPr/>
              <p:nvPr/>
            </p:nvSpPr>
            <p:spPr>
              <a:xfrm>
                <a:off x="5005199" y="3717032"/>
                <a:ext cx="168551" cy="168551"/>
              </a:xfrm>
              <a:prstGeom prst="ellipse">
                <a:avLst/>
              </a:prstGeom>
              <a:solidFill>
                <a:srgbClr val="3CCCC7"/>
              </a:solidFill>
              <a:ln>
                <a:solidFill>
                  <a:srgbClr val="3CCC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16" name="等腰三角形 115"/>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117" name="组合 116"/>
          <p:cNvGrpSpPr/>
          <p:nvPr/>
        </p:nvGrpSpPr>
        <p:grpSpPr>
          <a:xfrm>
            <a:off x="6104557" y="3789620"/>
            <a:ext cx="1436675" cy="215444"/>
            <a:chOff x="4369395" y="3284984"/>
            <a:chExt cx="1436675" cy="215444"/>
          </a:xfrm>
        </p:grpSpPr>
        <p:sp>
          <p:nvSpPr>
            <p:cNvPr id="118"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solidFill>
                    <a:schemeClr val="bg1"/>
                  </a:solidFill>
                  <a:latin typeface="微软雅黑" panose="020B0503020204020204" charset="-122"/>
                  <a:ea typeface="微软雅黑" panose="020B0503020204020204" charset="-122"/>
                </a:rPr>
                <a:t>团队</a:t>
              </a:r>
              <a:r>
                <a:rPr lang="zh-CN" altLang="en-US" sz="1400" dirty="0" smtClean="0">
                  <a:solidFill>
                    <a:schemeClr val="bg1"/>
                  </a:solidFill>
                  <a:latin typeface="微软雅黑" panose="020B0503020204020204" charset="-122"/>
                  <a:ea typeface="微软雅黑" panose="020B0503020204020204" charset="-122"/>
                </a:rPr>
                <a:t>成员</a:t>
              </a:r>
              <a:endParaRPr lang="zh-CN" altLang="en-US" sz="1400" dirty="0">
                <a:solidFill>
                  <a:schemeClr val="bg1"/>
                </a:solidFill>
                <a:latin typeface="微软雅黑" panose="020B0503020204020204" charset="-122"/>
                <a:ea typeface="微软雅黑" panose="020B0503020204020204" charset="-122"/>
              </a:endParaRPr>
            </a:p>
          </p:txBody>
        </p:sp>
        <p:grpSp>
          <p:nvGrpSpPr>
            <p:cNvPr id="119" name="组合 118"/>
            <p:cNvGrpSpPr/>
            <p:nvPr/>
          </p:nvGrpSpPr>
          <p:grpSpPr>
            <a:xfrm>
              <a:off x="4369395" y="3316401"/>
              <a:ext cx="168551" cy="168551"/>
              <a:chOff x="5005199" y="3717032"/>
              <a:chExt cx="168551" cy="168551"/>
            </a:xfrm>
          </p:grpSpPr>
          <p:sp>
            <p:nvSpPr>
              <p:cNvPr id="120" name="椭圆 119"/>
              <p:cNvSpPr/>
              <p:nvPr/>
            </p:nvSpPr>
            <p:spPr>
              <a:xfrm>
                <a:off x="5005199" y="3717032"/>
                <a:ext cx="168551" cy="168551"/>
              </a:xfrm>
              <a:prstGeom prst="ellipse">
                <a:avLst/>
              </a:prstGeom>
              <a:solidFill>
                <a:srgbClr val="3CCCC7"/>
              </a:solidFill>
              <a:ln>
                <a:solidFill>
                  <a:srgbClr val="3CCC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21" name="等腰三角形 120"/>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122" name="组合 121"/>
          <p:cNvGrpSpPr/>
          <p:nvPr/>
        </p:nvGrpSpPr>
        <p:grpSpPr>
          <a:xfrm>
            <a:off x="7325208" y="3789620"/>
            <a:ext cx="1436675" cy="215444"/>
            <a:chOff x="4369395" y="3284984"/>
            <a:chExt cx="1436675" cy="215444"/>
          </a:xfrm>
        </p:grpSpPr>
        <p:sp>
          <p:nvSpPr>
            <p:cNvPr id="123"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bg1"/>
                  </a:solidFill>
                  <a:latin typeface="微软雅黑" panose="020B0503020204020204" charset="-122"/>
                  <a:ea typeface="微软雅黑" panose="020B0503020204020204" charset="-122"/>
                </a:rPr>
                <a:t>团队优势</a:t>
              </a:r>
              <a:endParaRPr lang="zh-CN" altLang="en-US" sz="1400" dirty="0">
                <a:solidFill>
                  <a:schemeClr val="bg1"/>
                </a:solidFill>
                <a:latin typeface="微软雅黑" panose="020B0503020204020204" charset="-122"/>
                <a:ea typeface="微软雅黑" panose="020B0503020204020204" charset="-122"/>
              </a:endParaRPr>
            </a:p>
          </p:txBody>
        </p:sp>
        <p:grpSp>
          <p:nvGrpSpPr>
            <p:cNvPr id="124" name="组合 123"/>
            <p:cNvGrpSpPr/>
            <p:nvPr/>
          </p:nvGrpSpPr>
          <p:grpSpPr>
            <a:xfrm>
              <a:off x="4369395" y="3316401"/>
              <a:ext cx="168551" cy="168551"/>
              <a:chOff x="5005199" y="3717032"/>
              <a:chExt cx="168551" cy="168551"/>
            </a:xfrm>
          </p:grpSpPr>
          <p:sp>
            <p:nvSpPr>
              <p:cNvPr id="125" name="椭圆 124"/>
              <p:cNvSpPr/>
              <p:nvPr/>
            </p:nvSpPr>
            <p:spPr>
              <a:xfrm>
                <a:off x="5005199" y="3717032"/>
                <a:ext cx="168551" cy="168551"/>
              </a:xfrm>
              <a:prstGeom prst="ellipse">
                <a:avLst/>
              </a:prstGeom>
              <a:solidFill>
                <a:srgbClr val="3CCCC7"/>
              </a:solidFill>
              <a:ln>
                <a:solidFill>
                  <a:srgbClr val="3CCC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26" name="等腰三角形 125"/>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127" name="组合 126"/>
          <p:cNvGrpSpPr/>
          <p:nvPr/>
        </p:nvGrpSpPr>
        <p:grpSpPr>
          <a:xfrm>
            <a:off x="6104557" y="4077072"/>
            <a:ext cx="1436675" cy="215444"/>
            <a:chOff x="4369395" y="3284984"/>
            <a:chExt cx="1436675" cy="215444"/>
          </a:xfrm>
        </p:grpSpPr>
        <p:sp>
          <p:nvSpPr>
            <p:cNvPr id="128"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bg1"/>
                  </a:solidFill>
                  <a:latin typeface="微软雅黑" panose="020B0503020204020204" charset="-122"/>
                  <a:ea typeface="微软雅黑" panose="020B0503020204020204" charset="-122"/>
                </a:rPr>
                <a:t>团队管理</a:t>
              </a:r>
              <a:endParaRPr lang="zh-CN" altLang="en-US" sz="1400" dirty="0">
                <a:solidFill>
                  <a:schemeClr val="bg1"/>
                </a:solidFill>
                <a:latin typeface="微软雅黑" panose="020B0503020204020204" charset="-122"/>
                <a:ea typeface="微软雅黑" panose="020B0503020204020204" charset="-122"/>
              </a:endParaRPr>
            </a:p>
          </p:txBody>
        </p:sp>
        <p:grpSp>
          <p:nvGrpSpPr>
            <p:cNvPr id="129" name="组合 128"/>
            <p:cNvGrpSpPr/>
            <p:nvPr/>
          </p:nvGrpSpPr>
          <p:grpSpPr>
            <a:xfrm>
              <a:off x="4369395" y="3316401"/>
              <a:ext cx="168551" cy="168551"/>
              <a:chOff x="5005199" y="3717032"/>
              <a:chExt cx="168551" cy="168551"/>
            </a:xfrm>
          </p:grpSpPr>
          <p:sp>
            <p:nvSpPr>
              <p:cNvPr id="130" name="椭圆 129"/>
              <p:cNvSpPr/>
              <p:nvPr/>
            </p:nvSpPr>
            <p:spPr>
              <a:xfrm>
                <a:off x="5005199" y="3717032"/>
                <a:ext cx="168551" cy="168551"/>
              </a:xfrm>
              <a:prstGeom prst="ellipse">
                <a:avLst/>
              </a:prstGeom>
              <a:solidFill>
                <a:srgbClr val="3CCCC7"/>
              </a:solidFill>
              <a:ln>
                <a:solidFill>
                  <a:srgbClr val="3CCC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31" name="等腰三角形 130"/>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132" name="组合 131"/>
          <p:cNvGrpSpPr/>
          <p:nvPr/>
        </p:nvGrpSpPr>
        <p:grpSpPr>
          <a:xfrm>
            <a:off x="7325208" y="4077072"/>
            <a:ext cx="1436675" cy="215444"/>
            <a:chOff x="4369395" y="3284984"/>
            <a:chExt cx="1436675" cy="215444"/>
          </a:xfrm>
        </p:grpSpPr>
        <p:sp>
          <p:nvSpPr>
            <p:cNvPr id="133"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solidFill>
                    <a:schemeClr val="bg1"/>
                  </a:solidFill>
                  <a:latin typeface="微软雅黑" panose="020B0503020204020204" charset="-122"/>
                  <a:ea typeface="微软雅黑" panose="020B0503020204020204" charset="-122"/>
                </a:rPr>
                <a:t>奖惩制度</a:t>
              </a:r>
            </a:p>
          </p:txBody>
        </p:sp>
        <p:grpSp>
          <p:nvGrpSpPr>
            <p:cNvPr id="134" name="组合 133"/>
            <p:cNvGrpSpPr/>
            <p:nvPr/>
          </p:nvGrpSpPr>
          <p:grpSpPr>
            <a:xfrm>
              <a:off x="4369395" y="3316401"/>
              <a:ext cx="168551" cy="168551"/>
              <a:chOff x="5005199" y="3717032"/>
              <a:chExt cx="168551" cy="168551"/>
            </a:xfrm>
          </p:grpSpPr>
          <p:sp>
            <p:nvSpPr>
              <p:cNvPr id="135" name="椭圆 134"/>
              <p:cNvSpPr/>
              <p:nvPr/>
            </p:nvSpPr>
            <p:spPr>
              <a:xfrm>
                <a:off x="5005199" y="3717032"/>
                <a:ext cx="168551" cy="168551"/>
              </a:xfrm>
              <a:prstGeom prst="ellipse">
                <a:avLst/>
              </a:prstGeom>
              <a:solidFill>
                <a:srgbClr val="3CCCC7"/>
              </a:solidFill>
              <a:ln>
                <a:solidFill>
                  <a:srgbClr val="3CCC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36" name="等腰三角形 135"/>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sp>
        <p:nvSpPr>
          <p:cNvPr id="137" name="TextBox 136"/>
          <p:cNvSpPr txBox="1"/>
          <p:nvPr/>
        </p:nvSpPr>
        <p:spPr>
          <a:xfrm>
            <a:off x="13514411" y="7029400"/>
            <a:ext cx="877163" cy="369332"/>
          </a:xfrm>
          <a:prstGeom prst="rect">
            <a:avLst/>
          </a:prstGeom>
          <a:noFill/>
        </p:spPr>
        <p:txBody>
          <a:bodyPr wrap="none" rtlCol="0">
            <a:spAutoFit/>
          </a:bodyPr>
          <a:lstStyle/>
          <a:p>
            <a:r>
              <a:rPr lang="zh-CN" altLang="en-US" dirty="0" smtClean="0"/>
              <a:t>延时符</a:t>
            </a:r>
            <a:endParaRPr lang="zh-CN" altLang="en-US" dirty="0"/>
          </a:p>
        </p:txBody>
      </p:sp>
    </p:spTree>
  </p:cSld>
  <p:clrMapOvr>
    <a:masterClrMapping/>
  </p:clrMapOvr>
  <p:transition spd="slow" advClick="0"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500"/>
                                  </p:stCondLst>
                                  <p:childTnLst>
                                    <p:set>
                                      <p:cBhvr>
                                        <p:cTn id="6" dur="1" fill="hold">
                                          <p:stCondLst>
                                            <p:cond delay="0"/>
                                          </p:stCondLst>
                                        </p:cTn>
                                        <p:tgtEl>
                                          <p:spTgt spid="91"/>
                                        </p:tgtEl>
                                        <p:attrNameLst>
                                          <p:attrName>style.visibility</p:attrName>
                                        </p:attrNameLst>
                                      </p:cBhvr>
                                      <p:to>
                                        <p:strVal val="visible"/>
                                      </p:to>
                                    </p:set>
                                    <p:anim calcmode="lin" valueType="num">
                                      <p:cBhvr>
                                        <p:cTn id="7" dur="500" fill="hold"/>
                                        <p:tgtEl>
                                          <p:spTgt spid="91"/>
                                        </p:tgtEl>
                                        <p:attrNameLst>
                                          <p:attrName>ppt_w</p:attrName>
                                        </p:attrNameLst>
                                      </p:cBhvr>
                                      <p:tavLst>
                                        <p:tav tm="0">
                                          <p:val>
                                            <p:fltVal val="0"/>
                                          </p:val>
                                        </p:tav>
                                        <p:tav tm="100000">
                                          <p:val>
                                            <p:strVal val="#ppt_w"/>
                                          </p:val>
                                        </p:tav>
                                      </p:tavLst>
                                    </p:anim>
                                    <p:anim calcmode="lin" valueType="num">
                                      <p:cBhvr>
                                        <p:cTn id="8" dur="500" fill="hold"/>
                                        <p:tgtEl>
                                          <p:spTgt spid="91"/>
                                        </p:tgtEl>
                                        <p:attrNameLst>
                                          <p:attrName>ppt_h</p:attrName>
                                        </p:attrNameLst>
                                      </p:cBhvr>
                                      <p:tavLst>
                                        <p:tav tm="0">
                                          <p:val>
                                            <p:fltVal val="0"/>
                                          </p:val>
                                        </p:tav>
                                        <p:tav tm="100000">
                                          <p:val>
                                            <p:strVal val="#ppt_h"/>
                                          </p:val>
                                        </p:tav>
                                      </p:tavLst>
                                    </p:anim>
                                    <p:animEffect transition="in" filter="fade">
                                      <p:cBhvr>
                                        <p:cTn id="9" dur="500"/>
                                        <p:tgtEl>
                                          <p:spTgt spid="91"/>
                                        </p:tgtEl>
                                      </p:cBhvr>
                                    </p:animEffect>
                                  </p:childTnLst>
                                </p:cTn>
                              </p:par>
                              <p:par>
                                <p:cTn id="10" presetID="53" presetClass="entr" presetSubtype="16" fill="hold" nodeType="withEffect">
                                  <p:stCondLst>
                                    <p:cond delay="500"/>
                                  </p:stCondLst>
                                  <p:childTnLst>
                                    <p:set>
                                      <p:cBhvr>
                                        <p:cTn id="11" dur="1" fill="hold">
                                          <p:stCondLst>
                                            <p:cond delay="0"/>
                                          </p:stCondLst>
                                        </p:cTn>
                                        <p:tgtEl>
                                          <p:spTgt spid="96"/>
                                        </p:tgtEl>
                                        <p:attrNameLst>
                                          <p:attrName>style.visibility</p:attrName>
                                        </p:attrNameLst>
                                      </p:cBhvr>
                                      <p:to>
                                        <p:strVal val="visible"/>
                                      </p:to>
                                    </p:set>
                                    <p:anim calcmode="lin" valueType="num">
                                      <p:cBhvr>
                                        <p:cTn id="12" dur="500" fill="hold"/>
                                        <p:tgtEl>
                                          <p:spTgt spid="96"/>
                                        </p:tgtEl>
                                        <p:attrNameLst>
                                          <p:attrName>ppt_w</p:attrName>
                                        </p:attrNameLst>
                                      </p:cBhvr>
                                      <p:tavLst>
                                        <p:tav tm="0">
                                          <p:val>
                                            <p:fltVal val="0"/>
                                          </p:val>
                                        </p:tav>
                                        <p:tav tm="100000">
                                          <p:val>
                                            <p:strVal val="#ppt_w"/>
                                          </p:val>
                                        </p:tav>
                                      </p:tavLst>
                                    </p:anim>
                                    <p:anim calcmode="lin" valueType="num">
                                      <p:cBhvr>
                                        <p:cTn id="13" dur="500" fill="hold"/>
                                        <p:tgtEl>
                                          <p:spTgt spid="96"/>
                                        </p:tgtEl>
                                        <p:attrNameLst>
                                          <p:attrName>ppt_h</p:attrName>
                                        </p:attrNameLst>
                                      </p:cBhvr>
                                      <p:tavLst>
                                        <p:tav tm="0">
                                          <p:val>
                                            <p:fltVal val="0"/>
                                          </p:val>
                                        </p:tav>
                                        <p:tav tm="100000">
                                          <p:val>
                                            <p:strVal val="#ppt_h"/>
                                          </p:val>
                                        </p:tav>
                                      </p:tavLst>
                                    </p:anim>
                                    <p:animEffect transition="in" filter="fade">
                                      <p:cBhvr>
                                        <p:cTn id="14" dur="500"/>
                                        <p:tgtEl>
                                          <p:spTgt spid="96"/>
                                        </p:tgtEl>
                                      </p:cBhvr>
                                    </p:animEffect>
                                  </p:childTnLst>
                                </p:cTn>
                              </p:par>
                              <p:par>
                                <p:cTn id="15" presetID="53" presetClass="entr" presetSubtype="16" fill="hold" nodeType="withEffect">
                                  <p:stCondLst>
                                    <p:cond delay="50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nodeType="withEffect">
                                  <p:stCondLst>
                                    <p:cond delay="500"/>
                                  </p:stCondLst>
                                  <p:childTnLst>
                                    <p:set>
                                      <p:cBhvr>
                                        <p:cTn id="21" dur="1" fill="hold">
                                          <p:stCondLst>
                                            <p:cond delay="0"/>
                                          </p:stCondLst>
                                        </p:cTn>
                                        <p:tgtEl>
                                          <p:spTgt spid="102"/>
                                        </p:tgtEl>
                                        <p:attrNameLst>
                                          <p:attrName>style.visibility</p:attrName>
                                        </p:attrNameLst>
                                      </p:cBhvr>
                                      <p:to>
                                        <p:strVal val="visible"/>
                                      </p:to>
                                    </p:set>
                                    <p:anim calcmode="lin" valueType="num">
                                      <p:cBhvr>
                                        <p:cTn id="22" dur="500" fill="hold"/>
                                        <p:tgtEl>
                                          <p:spTgt spid="102"/>
                                        </p:tgtEl>
                                        <p:attrNameLst>
                                          <p:attrName>ppt_w</p:attrName>
                                        </p:attrNameLst>
                                      </p:cBhvr>
                                      <p:tavLst>
                                        <p:tav tm="0">
                                          <p:val>
                                            <p:fltVal val="0"/>
                                          </p:val>
                                        </p:tav>
                                        <p:tav tm="100000">
                                          <p:val>
                                            <p:strVal val="#ppt_w"/>
                                          </p:val>
                                        </p:tav>
                                      </p:tavLst>
                                    </p:anim>
                                    <p:anim calcmode="lin" valueType="num">
                                      <p:cBhvr>
                                        <p:cTn id="23" dur="500" fill="hold"/>
                                        <p:tgtEl>
                                          <p:spTgt spid="102"/>
                                        </p:tgtEl>
                                        <p:attrNameLst>
                                          <p:attrName>ppt_h</p:attrName>
                                        </p:attrNameLst>
                                      </p:cBhvr>
                                      <p:tavLst>
                                        <p:tav tm="0">
                                          <p:val>
                                            <p:fltVal val="0"/>
                                          </p:val>
                                        </p:tav>
                                        <p:tav tm="100000">
                                          <p:val>
                                            <p:strVal val="#ppt_h"/>
                                          </p:val>
                                        </p:tav>
                                      </p:tavLst>
                                    </p:anim>
                                    <p:animEffect transition="in" filter="fade">
                                      <p:cBhvr>
                                        <p:cTn id="24" dur="500"/>
                                        <p:tgtEl>
                                          <p:spTgt spid="102"/>
                                        </p:tgtEl>
                                      </p:cBhvr>
                                    </p:animEffect>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Effect transition="in" filter="fade">
                                      <p:cBhvr>
                                        <p:cTn id="28" dur="1000"/>
                                        <p:tgtEl>
                                          <p:spTgt spid="105"/>
                                        </p:tgtEl>
                                      </p:cBhvr>
                                    </p:animEffect>
                                    <p:anim calcmode="lin" valueType="num">
                                      <p:cBhvr>
                                        <p:cTn id="29" dur="1000" fill="hold"/>
                                        <p:tgtEl>
                                          <p:spTgt spid="105"/>
                                        </p:tgtEl>
                                        <p:attrNameLst>
                                          <p:attrName>ppt_x</p:attrName>
                                        </p:attrNameLst>
                                      </p:cBhvr>
                                      <p:tavLst>
                                        <p:tav tm="0">
                                          <p:val>
                                            <p:strVal val="#ppt_x"/>
                                          </p:val>
                                        </p:tav>
                                        <p:tav tm="100000">
                                          <p:val>
                                            <p:strVal val="#ppt_x"/>
                                          </p:val>
                                        </p:tav>
                                      </p:tavLst>
                                    </p:anim>
                                    <p:anim calcmode="lin" valueType="num">
                                      <p:cBhvr>
                                        <p:cTn id="30" dur="1000" fill="hold"/>
                                        <p:tgtEl>
                                          <p:spTgt spid="105"/>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22" presetClass="entr" presetSubtype="1" fill="hold" nodeType="after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wipe(up)">
                                      <p:cBhvr>
                                        <p:cTn id="34" dur="500"/>
                                        <p:tgtEl>
                                          <p:spTgt spid="46"/>
                                        </p:tgtEl>
                                      </p:cBhvr>
                                    </p:animEffect>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6"/>
                                        </p:tgtEl>
                                        <p:attrNameLst>
                                          <p:attrName>style.visibility</p:attrName>
                                        </p:attrNameLst>
                                      </p:cBhvr>
                                      <p:to>
                                        <p:strVal val="visible"/>
                                      </p:to>
                                    </p:set>
                                    <p:animEffect transition="in" filter="fade">
                                      <p:cBhvr>
                                        <p:cTn id="38" dur="1000"/>
                                        <p:tgtEl>
                                          <p:spTgt spid="106"/>
                                        </p:tgtEl>
                                      </p:cBhvr>
                                    </p:animEffect>
                                    <p:anim calcmode="lin" valueType="num">
                                      <p:cBhvr>
                                        <p:cTn id="39" dur="1000" fill="hold"/>
                                        <p:tgtEl>
                                          <p:spTgt spid="106"/>
                                        </p:tgtEl>
                                        <p:attrNameLst>
                                          <p:attrName>ppt_x</p:attrName>
                                        </p:attrNameLst>
                                      </p:cBhvr>
                                      <p:tavLst>
                                        <p:tav tm="0">
                                          <p:val>
                                            <p:strVal val="#ppt_x"/>
                                          </p:val>
                                        </p:tav>
                                        <p:tav tm="100000">
                                          <p:val>
                                            <p:strVal val="#ppt_x"/>
                                          </p:val>
                                        </p:tav>
                                      </p:tavLst>
                                    </p:anim>
                                    <p:anim calcmode="lin" valueType="num">
                                      <p:cBhvr>
                                        <p:cTn id="40" dur="1000" fill="hold"/>
                                        <p:tgtEl>
                                          <p:spTgt spid="106"/>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2" presetClass="entr" presetSubtype="8"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 calcmode="lin" valueType="num">
                                      <p:cBhvr additive="base">
                                        <p:cTn id="44" dur="500" fill="hold"/>
                                        <p:tgtEl>
                                          <p:spTgt spid="107"/>
                                        </p:tgtEl>
                                        <p:attrNameLst>
                                          <p:attrName>ppt_x</p:attrName>
                                        </p:attrNameLst>
                                      </p:cBhvr>
                                      <p:tavLst>
                                        <p:tav tm="0">
                                          <p:val>
                                            <p:strVal val="0-#ppt_w/2"/>
                                          </p:val>
                                        </p:tav>
                                        <p:tav tm="100000">
                                          <p:val>
                                            <p:strVal val="#ppt_x"/>
                                          </p:val>
                                        </p:tav>
                                      </p:tavLst>
                                    </p:anim>
                                    <p:anim calcmode="lin" valueType="num">
                                      <p:cBhvr additive="base">
                                        <p:cTn id="45" dur="500" fill="hold"/>
                                        <p:tgtEl>
                                          <p:spTgt spid="107"/>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8" fill="hold" nodeType="afterEffect">
                                  <p:stCondLst>
                                    <p:cond delay="0"/>
                                  </p:stCondLst>
                                  <p:childTnLst>
                                    <p:set>
                                      <p:cBhvr>
                                        <p:cTn id="48" dur="1" fill="hold">
                                          <p:stCondLst>
                                            <p:cond delay="0"/>
                                          </p:stCondLst>
                                        </p:cTn>
                                        <p:tgtEl>
                                          <p:spTgt spid="112"/>
                                        </p:tgtEl>
                                        <p:attrNameLst>
                                          <p:attrName>style.visibility</p:attrName>
                                        </p:attrNameLst>
                                      </p:cBhvr>
                                      <p:to>
                                        <p:strVal val="visible"/>
                                      </p:to>
                                    </p:set>
                                    <p:anim calcmode="lin" valueType="num">
                                      <p:cBhvr additive="base">
                                        <p:cTn id="49" dur="500" fill="hold"/>
                                        <p:tgtEl>
                                          <p:spTgt spid="112"/>
                                        </p:tgtEl>
                                        <p:attrNameLst>
                                          <p:attrName>ppt_x</p:attrName>
                                        </p:attrNameLst>
                                      </p:cBhvr>
                                      <p:tavLst>
                                        <p:tav tm="0">
                                          <p:val>
                                            <p:strVal val="0-#ppt_w/2"/>
                                          </p:val>
                                        </p:tav>
                                        <p:tav tm="100000">
                                          <p:val>
                                            <p:strVal val="#ppt_x"/>
                                          </p:val>
                                        </p:tav>
                                      </p:tavLst>
                                    </p:anim>
                                    <p:anim calcmode="lin" valueType="num">
                                      <p:cBhvr additive="base">
                                        <p:cTn id="50" dur="500" fill="hold"/>
                                        <p:tgtEl>
                                          <p:spTgt spid="112"/>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2" presetClass="entr" presetSubtype="8" fill="hold" nodeType="afterEffect">
                                  <p:stCondLst>
                                    <p:cond delay="0"/>
                                  </p:stCondLst>
                                  <p:childTnLst>
                                    <p:set>
                                      <p:cBhvr>
                                        <p:cTn id="53" dur="1" fill="hold">
                                          <p:stCondLst>
                                            <p:cond delay="0"/>
                                          </p:stCondLst>
                                        </p:cTn>
                                        <p:tgtEl>
                                          <p:spTgt spid="117"/>
                                        </p:tgtEl>
                                        <p:attrNameLst>
                                          <p:attrName>style.visibility</p:attrName>
                                        </p:attrNameLst>
                                      </p:cBhvr>
                                      <p:to>
                                        <p:strVal val="visible"/>
                                      </p:to>
                                    </p:set>
                                    <p:anim calcmode="lin" valueType="num">
                                      <p:cBhvr additive="base">
                                        <p:cTn id="54" dur="500" fill="hold"/>
                                        <p:tgtEl>
                                          <p:spTgt spid="117"/>
                                        </p:tgtEl>
                                        <p:attrNameLst>
                                          <p:attrName>ppt_x</p:attrName>
                                        </p:attrNameLst>
                                      </p:cBhvr>
                                      <p:tavLst>
                                        <p:tav tm="0">
                                          <p:val>
                                            <p:strVal val="0-#ppt_w/2"/>
                                          </p:val>
                                        </p:tav>
                                        <p:tav tm="100000">
                                          <p:val>
                                            <p:strVal val="#ppt_x"/>
                                          </p:val>
                                        </p:tav>
                                      </p:tavLst>
                                    </p:anim>
                                    <p:anim calcmode="lin" valueType="num">
                                      <p:cBhvr additive="base">
                                        <p:cTn id="55" dur="500" fill="hold"/>
                                        <p:tgtEl>
                                          <p:spTgt spid="117"/>
                                        </p:tgtEl>
                                        <p:attrNameLst>
                                          <p:attrName>ppt_y</p:attrName>
                                        </p:attrNameLst>
                                      </p:cBhvr>
                                      <p:tavLst>
                                        <p:tav tm="0">
                                          <p:val>
                                            <p:strVal val="#ppt_y"/>
                                          </p:val>
                                        </p:tav>
                                        <p:tav tm="100000">
                                          <p:val>
                                            <p:strVal val="#ppt_y"/>
                                          </p:val>
                                        </p:tav>
                                      </p:tavLst>
                                    </p:anim>
                                  </p:childTnLst>
                                </p:cTn>
                              </p:par>
                            </p:childTnLst>
                          </p:cTn>
                        </p:par>
                        <p:par>
                          <p:cTn id="56" fill="hold">
                            <p:stCondLst>
                              <p:cond delay="5000"/>
                            </p:stCondLst>
                            <p:childTnLst>
                              <p:par>
                                <p:cTn id="57" presetID="2" presetClass="entr" presetSubtype="8" fill="hold" nodeType="afterEffect">
                                  <p:stCondLst>
                                    <p:cond delay="0"/>
                                  </p:stCondLst>
                                  <p:childTnLst>
                                    <p:set>
                                      <p:cBhvr>
                                        <p:cTn id="58" dur="1" fill="hold">
                                          <p:stCondLst>
                                            <p:cond delay="0"/>
                                          </p:stCondLst>
                                        </p:cTn>
                                        <p:tgtEl>
                                          <p:spTgt spid="122"/>
                                        </p:tgtEl>
                                        <p:attrNameLst>
                                          <p:attrName>style.visibility</p:attrName>
                                        </p:attrNameLst>
                                      </p:cBhvr>
                                      <p:to>
                                        <p:strVal val="visible"/>
                                      </p:to>
                                    </p:set>
                                    <p:anim calcmode="lin" valueType="num">
                                      <p:cBhvr additive="base">
                                        <p:cTn id="59" dur="500" fill="hold"/>
                                        <p:tgtEl>
                                          <p:spTgt spid="122"/>
                                        </p:tgtEl>
                                        <p:attrNameLst>
                                          <p:attrName>ppt_x</p:attrName>
                                        </p:attrNameLst>
                                      </p:cBhvr>
                                      <p:tavLst>
                                        <p:tav tm="0">
                                          <p:val>
                                            <p:strVal val="0-#ppt_w/2"/>
                                          </p:val>
                                        </p:tav>
                                        <p:tav tm="100000">
                                          <p:val>
                                            <p:strVal val="#ppt_x"/>
                                          </p:val>
                                        </p:tav>
                                      </p:tavLst>
                                    </p:anim>
                                    <p:anim calcmode="lin" valueType="num">
                                      <p:cBhvr additive="base">
                                        <p:cTn id="60" dur="500" fill="hold"/>
                                        <p:tgtEl>
                                          <p:spTgt spid="122"/>
                                        </p:tgtEl>
                                        <p:attrNameLst>
                                          <p:attrName>ppt_y</p:attrName>
                                        </p:attrNameLst>
                                      </p:cBhvr>
                                      <p:tavLst>
                                        <p:tav tm="0">
                                          <p:val>
                                            <p:strVal val="#ppt_y"/>
                                          </p:val>
                                        </p:tav>
                                        <p:tav tm="100000">
                                          <p:val>
                                            <p:strVal val="#ppt_y"/>
                                          </p:val>
                                        </p:tav>
                                      </p:tavLst>
                                    </p:anim>
                                  </p:childTnLst>
                                </p:cTn>
                              </p:par>
                            </p:childTnLst>
                          </p:cTn>
                        </p:par>
                        <p:par>
                          <p:cTn id="61" fill="hold">
                            <p:stCondLst>
                              <p:cond delay="5500"/>
                            </p:stCondLst>
                            <p:childTnLst>
                              <p:par>
                                <p:cTn id="62" presetID="2" presetClass="entr" presetSubtype="8" fill="hold" nodeType="afterEffect">
                                  <p:stCondLst>
                                    <p:cond delay="0"/>
                                  </p:stCondLst>
                                  <p:childTnLst>
                                    <p:set>
                                      <p:cBhvr>
                                        <p:cTn id="63" dur="1" fill="hold">
                                          <p:stCondLst>
                                            <p:cond delay="0"/>
                                          </p:stCondLst>
                                        </p:cTn>
                                        <p:tgtEl>
                                          <p:spTgt spid="127"/>
                                        </p:tgtEl>
                                        <p:attrNameLst>
                                          <p:attrName>style.visibility</p:attrName>
                                        </p:attrNameLst>
                                      </p:cBhvr>
                                      <p:to>
                                        <p:strVal val="visible"/>
                                      </p:to>
                                    </p:set>
                                    <p:anim calcmode="lin" valueType="num">
                                      <p:cBhvr additive="base">
                                        <p:cTn id="64" dur="500" fill="hold"/>
                                        <p:tgtEl>
                                          <p:spTgt spid="127"/>
                                        </p:tgtEl>
                                        <p:attrNameLst>
                                          <p:attrName>ppt_x</p:attrName>
                                        </p:attrNameLst>
                                      </p:cBhvr>
                                      <p:tavLst>
                                        <p:tav tm="0">
                                          <p:val>
                                            <p:strVal val="0-#ppt_w/2"/>
                                          </p:val>
                                        </p:tav>
                                        <p:tav tm="100000">
                                          <p:val>
                                            <p:strVal val="#ppt_x"/>
                                          </p:val>
                                        </p:tav>
                                      </p:tavLst>
                                    </p:anim>
                                    <p:anim calcmode="lin" valueType="num">
                                      <p:cBhvr additive="base">
                                        <p:cTn id="65" dur="500" fill="hold"/>
                                        <p:tgtEl>
                                          <p:spTgt spid="127"/>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8" fill="hold" nodeType="afterEffect">
                                  <p:stCondLst>
                                    <p:cond delay="0"/>
                                  </p:stCondLst>
                                  <p:childTnLst>
                                    <p:set>
                                      <p:cBhvr>
                                        <p:cTn id="68" dur="1" fill="hold">
                                          <p:stCondLst>
                                            <p:cond delay="0"/>
                                          </p:stCondLst>
                                        </p:cTn>
                                        <p:tgtEl>
                                          <p:spTgt spid="132"/>
                                        </p:tgtEl>
                                        <p:attrNameLst>
                                          <p:attrName>style.visibility</p:attrName>
                                        </p:attrNameLst>
                                      </p:cBhvr>
                                      <p:to>
                                        <p:strVal val="visible"/>
                                      </p:to>
                                    </p:set>
                                    <p:anim calcmode="lin" valueType="num">
                                      <p:cBhvr additive="base">
                                        <p:cTn id="69" dur="500" fill="hold"/>
                                        <p:tgtEl>
                                          <p:spTgt spid="132"/>
                                        </p:tgtEl>
                                        <p:attrNameLst>
                                          <p:attrName>ppt_x</p:attrName>
                                        </p:attrNameLst>
                                      </p:cBhvr>
                                      <p:tavLst>
                                        <p:tav tm="0">
                                          <p:val>
                                            <p:strVal val="0-#ppt_w/2"/>
                                          </p:val>
                                        </p:tav>
                                        <p:tav tm="100000">
                                          <p:val>
                                            <p:strVal val="#ppt_x"/>
                                          </p:val>
                                        </p:tav>
                                      </p:tavLst>
                                    </p:anim>
                                    <p:anim calcmode="lin" valueType="num">
                                      <p:cBhvr additive="base">
                                        <p:cTn id="70" dur="500" fill="hold"/>
                                        <p:tgtEl>
                                          <p:spTgt spid="132"/>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10"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25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06" grpId="0"/>
      <p:bldP spid="13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1036484" y="2037755"/>
            <a:ext cx="1931592" cy="1931592"/>
          </a:xfrm>
          <a:prstGeom prst="rect">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37" name="矩形 36"/>
          <p:cNvSpPr/>
          <p:nvPr/>
        </p:nvSpPr>
        <p:spPr>
          <a:xfrm>
            <a:off x="3071610" y="2037755"/>
            <a:ext cx="1931592" cy="1931592"/>
          </a:xfrm>
          <a:prstGeom prst="rect">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38" name="矩形 37"/>
          <p:cNvSpPr/>
          <p:nvPr/>
        </p:nvSpPr>
        <p:spPr>
          <a:xfrm>
            <a:off x="5106736" y="2037755"/>
            <a:ext cx="1931592" cy="1931592"/>
          </a:xfrm>
          <a:prstGeom prst="rect">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39" name="矩形 38"/>
          <p:cNvSpPr/>
          <p:nvPr/>
        </p:nvSpPr>
        <p:spPr>
          <a:xfrm>
            <a:off x="7141862" y="2037755"/>
            <a:ext cx="1931592" cy="1931592"/>
          </a:xfrm>
          <a:prstGeom prst="rect">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40" name="矩形 39"/>
          <p:cNvSpPr/>
          <p:nvPr/>
        </p:nvSpPr>
        <p:spPr>
          <a:xfrm>
            <a:off x="9176988" y="2037755"/>
            <a:ext cx="1931592" cy="1931592"/>
          </a:xfrm>
          <a:prstGeom prst="rect">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grpSp>
        <p:nvGrpSpPr>
          <p:cNvPr id="4" name="组合 3"/>
          <p:cNvGrpSpPr/>
          <p:nvPr/>
        </p:nvGrpSpPr>
        <p:grpSpPr>
          <a:xfrm>
            <a:off x="944109" y="2504027"/>
            <a:ext cx="2129842" cy="1170557"/>
            <a:chOff x="606366" y="2504607"/>
            <a:chExt cx="2130335" cy="1170828"/>
          </a:xfrm>
        </p:grpSpPr>
        <p:sp>
          <p:nvSpPr>
            <p:cNvPr id="56" name="Freeform 114"/>
            <p:cNvSpPr>
              <a:spLocks noEditPoints="1"/>
            </p:cNvSpPr>
            <p:nvPr/>
          </p:nvSpPr>
          <p:spPr bwMode="auto">
            <a:xfrm>
              <a:off x="1442987" y="2504607"/>
              <a:ext cx="443589" cy="590107"/>
            </a:xfrm>
            <a:custGeom>
              <a:avLst/>
              <a:gdLst>
                <a:gd name="T0" fmla="*/ 680 w 680"/>
                <a:gd name="T1" fmla="*/ 527 h 904"/>
                <a:gd name="T2" fmla="*/ 680 w 680"/>
                <a:gd name="T3" fmla="*/ 803 h 904"/>
                <a:gd name="T4" fmla="*/ 340 w 680"/>
                <a:gd name="T5" fmla="*/ 904 h 904"/>
                <a:gd name="T6" fmla="*/ 0 w 680"/>
                <a:gd name="T7" fmla="*/ 803 h 904"/>
                <a:gd name="T8" fmla="*/ 0 w 680"/>
                <a:gd name="T9" fmla="*/ 527 h 904"/>
                <a:gd name="T10" fmla="*/ 340 w 680"/>
                <a:gd name="T11" fmla="*/ 591 h 904"/>
                <a:gd name="T12" fmla="*/ 680 w 680"/>
                <a:gd name="T13" fmla="*/ 527 h 904"/>
                <a:gd name="T14" fmla="*/ 299 w 680"/>
                <a:gd name="T15" fmla="*/ 398 h 904"/>
                <a:gd name="T16" fmla="*/ 381 w 680"/>
                <a:gd name="T17" fmla="*/ 398 h 904"/>
                <a:gd name="T18" fmla="*/ 550 w 680"/>
                <a:gd name="T19" fmla="*/ 217 h 904"/>
                <a:gd name="T20" fmla="*/ 531 w 680"/>
                <a:gd name="T21" fmla="*/ 174 h 904"/>
                <a:gd name="T22" fmla="*/ 444 w 680"/>
                <a:gd name="T23" fmla="*/ 174 h 904"/>
                <a:gd name="T24" fmla="*/ 444 w 680"/>
                <a:gd name="T25" fmla="*/ 59 h 904"/>
                <a:gd name="T26" fmla="*/ 385 w 680"/>
                <a:gd name="T27" fmla="*/ 0 h 904"/>
                <a:gd name="T28" fmla="*/ 295 w 680"/>
                <a:gd name="T29" fmla="*/ 0 h 904"/>
                <a:gd name="T30" fmla="*/ 236 w 680"/>
                <a:gd name="T31" fmla="*/ 59 h 904"/>
                <a:gd name="T32" fmla="*/ 236 w 680"/>
                <a:gd name="T33" fmla="*/ 174 h 904"/>
                <a:gd name="T34" fmla="*/ 149 w 680"/>
                <a:gd name="T35" fmla="*/ 174 h 904"/>
                <a:gd name="T36" fmla="*/ 130 w 680"/>
                <a:gd name="T37" fmla="*/ 217 h 904"/>
                <a:gd name="T38" fmla="*/ 299 w 680"/>
                <a:gd name="T39" fmla="*/ 398 h 904"/>
                <a:gd name="T40" fmla="*/ 477 w 680"/>
                <a:gd name="T41" fmla="*/ 356 h 904"/>
                <a:gd name="T42" fmla="*/ 411 w 680"/>
                <a:gd name="T43" fmla="*/ 426 h 904"/>
                <a:gd name="T44" fmla="*/ 340 w 680"/>
                <a:gd name="T45" fmla="*/ 457 h 904"/>
                <a:gd name="T46" fmla="*/ 269 w 680"/>
                <a:gd name="T47" fmla="*/ 426 h 904"/>
                <a:gd name="T48" fmla="*/ 203 w 680"/>
                <a:gd name="T49" fmla="*/ 356 h 904"/>
                <a:gd name="T50" fmla="*/ 0 w 680"/>
                <a:gd name="T51" fmla="*/ 448 h 904"/>
                <a:gd name="T52" fmla="*/ 340 w 680"/>
                <a:gd name="T53" fmla="*/ 550 h 904"/>
                <a:gd name="T54" fmla="*/ 680 w 680"/>
                <a:gd name="T55" fmla="*/ 448 h 904"/>
                <a:gd name="T56" fmla="*/ 477 w 680"/>
                <a:gd name="T57" fmla="*/ 356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0" h="904">
                  <a:moveTo>
                    <a:pt x="680" y="527"/>
                  </a:moveTo>
                  <a:cubicBezTo>
                    <a:pt x="680" y="803"/>
                    <a:pt x="680" y="803"/>
                    <a:pt x="680" y="803"/>
                  </a:cubicBezTo>
                  <a:cubicBezTo>
                    <a:pt x="680" y="859"/>
                    <a:pt x="528" y="904"/>
                    <a:pt x="340" y="904"/>
                  </a:cubicBezTo>
                  <a:cubicBezTo>
                    <a:pt x="152" y="904"/>
                    <a:pt x="0" y="859"/>
                    <a:pt x="0" y="803"/>
                  </a:cubicBezTo>
                  <a:cubicBezTo>
                    <a:pt x="0" y="527"/>
                    <a:pt x="0" y="527"/>
                    <a:pt x="0" y="527"/>
                  </a:cubicBezTo>
                  <a:cubicBezTo>
                    <a:pt x="109" y="587"/>
                    <a:pt x="291" y="591"/>
                    <a:pt x="340" y="591"/>
                  </a:cubicBezTo>
                  <a:cubicBezTo>
                    <a:pt x="389" y="591"/>
                    <a:pt x="571" y="587"/>
                    <a:pt x="680" y="527"/>
                  </a:cubicBezTo>
                  <a:close/>
                  <a:moveTo>
                    <a:pt x="299" y="398"/>
                  </a:moveTo>
                  <a:cubicBezTo>
                    <a:pt x="322" y="422"/>
                    <a:pt x="358" y="422"/>
                    <a:pt x="381" y="398"/>
                  </a:cubicBezTo>
                  <a:cubicBezTo>
                    <a:pt x="550" y="217"/>
                    <a:pt x="550" y="217"/>
                    <a:pt x="550" y="217"/>
                  </a:cubicBezTo>
                  <a:cubicBezTo>
                    <a:pt x="572" y="194"/>
                    <a:pt x="564" y="174"/>
                    <a:pt x="531" y="174"/>
                  </a:cubicBezTo>
                  <a:cubicBezTo>
                    <a:pt x="444" y="174"/>
                    <a:pt x="444" y="174"/>
                    <a:pt x="444" y="174"/>
                  </a:cubicBezTo>
                  <a:cubicBezTo>
                    <a:pt x="444" y="59"/>
                    <a:pt x="444" y="59"/>
                    <a:pt x="444" y="59"/>
                  </a:cubicBezTo>
                  <a:cubicBezTo>
                    <a:pt x="444" y="27"/>
                    <a:pt x="417" y="0"/>
                    <a:pt x="385" y="0"/>
                  </a:cubicBezTo>
                  <a:cubicBezTo>
                    <a:pt x="295" y="0"/>
                    <a:pt x="295" y="0"/>
                    <a:pt x="295" y="0"/>
                  </a:cubicBezTo>
                  <a:cubicBezTo>
                    <a:pt x="263" y="0"/>
                    <a:pt x="236" y="27"/>
                    <a:pt x="236" y="59"/>
                  </a:cubicBezTo>
                  <a:cubicBezTo>
                    <a:pt x="236" y="174"/>
                    <a:pt x="236" y="174"/>
                    <a:pt x="236" y="174"/>
                  </a:cubicBezTo>
                  <a:cubicBezTo>
                    <a:pt x="149" y="174"/>
                    <a:pt x="149" y="174"/>
                    <a:pt x="149" y="174"/>
                  </a:cubicBezTo>
                  <a:cubicBezTo>
                    <a:pt x="116" y="174"/>
                    <a:pt x="108" y="194"/>
                    <a:pt x="130" y="217"/>
                  </a:cubicBezTo>
                  <a:lnTo>
                    <a:pt x="299" y="398"/>
                  </a:lnTo>
                  <a:close/>
                  <a:moveTo>
                    <a:pt x="477" y="356"/>
                  </a:moveTo>
                  <a:cubicBezTo>
                    <a:pt x="411" y="426"/>
                    <a:pt x="411" y="426"/>
                    <a:pt x="411" y="426"/>
                  </a:cubicBezTo>
                  <a:cubicBezTo>
                    <a:pt x="392" y="446"/>
                    <a:pt x="367" y="457"/>
                    <a:pt x="340" y="457"/>
                  </a:cubicBezTo>
                  <a:cubicBezTo>
                    <a:pt x="313" y="457"/>
                    <a:pt x="288" y="446"/>
                    <a:pt x="269" y="426"/>
                  </a:cubicBezTo>
                  <a:cubicBezTo>
                    <a:pt x="203" y="356"/>
                    <a:pt x="203" y="356"/>
                    <a:pt x="203" y="356"/>
                  </a:cubicBezTo>
                  <a:cubicBezTo>
                    <a:pt x="83" y="371"/>
                    <a:pt x="0" y="407"/>
                    <a:pt x="0" y="448"/>
                  </a:cubicBezTo>
                  <a:cubicBezTo>
                    <a:pt x="0" y="504"/>
                    <a:pt x="152" y="550"/>
                    <a:pt x="340" y="550"/>
                  </a:cubicBezTo>
                  <a:cubicBezTo>
                    <a:pt x="528" y="550"/>
                    <a:pt x="680" y="504"/>
                    <a:pt x="680" y="448"/>
                  </a:cubicBezTo>
                  <a:cubicBezTo>
                    <a:pt x="680" y="407"/>
                    <a:pt x="597" y="371"/>
                    <a:pt x="477" y="356"/>
                  </a:cubicBezTo>
                  <a:close/>
                </a:path>
              </a:pathLst>
            </a:custGeom>
            <a:solidFill>
              <a:srgbClr val="0066CC"/>
            </a:solidFill>
            <a:ln>
              <a:noFill/>
            </a:ln>
          </p:spPr>
          <p:txBody>
            <a:bodyPr vert="horz" wrap="square" lIns="91410" tIns="45705" rIns="91410" bIns="45705" numCol="1" anchor="t" anchorCtr="0" compatLnSpc="1"/>
            <a:lstStyle/>
            <a:p>
              <a:pPr defTabSz="914400">
                <a:defRPr/>
              </a:pPr>
              <a:endParaRPr lang="en-US" kern="0">
                <a:latin typeface="方正中等线简体" panose="03000509000000000000" pitchFamily="65" charset="-122"/>
                <a:ea typeface="方正中等线简体" panose="03000509000000000000" pitchFamily="65" charset="-122"/>
              </a:endParaRPr>
            </a:p>
          </p:txBody>
        </p:sp>
        <p:sp>
          <p:nvSpPr>
            <p:cNvPr id="57" name="文本框 32"/>
            <p:cNvSpPr txBox="1"/>
            <p:nvPr/>
          </p:nvSpPr>
          <p:spPr>
            <a:xfrm>
              <a:off x="606366" y="3213770"/>
              <a:ext cx="2130335" cy="461665"/>
            </a:xfrm>
            <a:prstGeom prst="rect">
              <a:avLst/>
            </a:prstGeom>
            <a:noFill/>
          </p:spPr>
          <p:txBody>
            <a:bodyPr wrap="square" rtlCol="0">
              <a:spAutoFit/>
            </a:bodyPr>
            <a:lstStyle>
              <a:defPPr>
                <a:defRPr lang="zh-CN"/>
              </a:defPPr>
              <a:lvl1pPr algn="ctr">
                <a:defRPr sz="2400">
                  <a:solidFill>
                    <a:srgbClr val="FF0000"/>
                  </a:solidFill>
                  <a:effectLst>
                    <a:innerShdw blurRad="63500" dist="38100" dir="13500000">
                      <a:prstClr val="black">
                        <a:alpha val="50000"/>
                      </a:prstClr>
                    </a:innerShdw>
                  </a:effectLst>
                  <a:latin typeface="微软雅黑" panose="020B0503020204020204" charset="-122"/>
                  <a:ea typeface="微软雅黑" panose="020B0503020204020204" charset="-122"/>
                </a:defRPr>
              </a:lvl1pPr>
            </a:lstStyle>
            <a:p>
              <a:r>
                <a:rPr lang="zh-CN" altLang="en-US" dirty="0">
                  <a:solidFill>
                    <a:schemeClr val="tx1"/>
                  </a:solidFill>
                </a:rPr>
                <a:t>添加标题</a:t>
              </a:r>
              <a:endParaRPr lang="en-US" altLang="zh-CN" dirty="0">
                <a:solidFill>
                  <a:schemeClr val="tx1"/>
                </a:solidFill>
              </a:endParaRPr>
            </a:p>
          </p:txBody>
        </p:sp>
      </p:grpSp>
      <p:grpSp>
        <p:nvGrpSpPr>
          <p:cNvPr id="62" name="组合 61"/>
          <p:cNvGrpSpPr/>
          <p:nvPr/>
        </p:nvGrpSpPr>
        <p:grpSpPr>
          <a:xfrm>
            <a:off x="956359" y="4364888"/>
            <a:ext cx="1685644" cy="987389"/>
            <a:chOff x="8641357" y="2133650"/>
            <a:chExt cx="1686034" cy="987618"/>
          </a:xfrm>
        </p:grpSpPr>
        <p:sp>
          <p:nvSpPr>
            <p:cNvPr id="63" name="TextBox 62"/>
            <p:cNvSpPr txBox="1"/>
            <p:nvPr/>
          </p:nvSpPr>
          <p:spPr>
            <a:xfrm>
              <a:off x="8697503" y="2515974"/>
              <a:ext cx="1629888" cy="605294"/>
            </a:xfrm>
            <a:prstGeom prst="rect">
              <a:avLst/>
            </a:prstGeom>
            <a:noFill/>
          </p:spPr>
          <p:txBody>
            <a:bodyPr wrap="square" rtlCol="0">
              <a:spAutoFit/>
            </a:bodyPr>
            <a:lstStyle>
              <a:defPPr>
                <a:defRPr lang="zh-CN"/>
              </a:defPPr>
              <a:lvl1pPr>
                <a:lnSpc>
                  <a:spcPct val="150000"/>
                </a:lnSpc>
                <a:defRPr sz="1800">
                  <a:solidFill>
                    <a:schemeClr val="tx1">
                      <a:lumMod val="50000"/>
                      <a:lumOff val="50000"/>
                    </a:schemeClr>
                  </a:solidFill>
                  <a:latin typeface="微软雅黑" panose="020B0503020204020204" charset="-122"/>
                  <a:ea typeface="微软雅黑" panose="020B0503020204020204" charset="-122"/>
                </a:defRPr>
              </a:lvl1pPr>
            </a:lstStyle>
            <a:p>
              <a:pPr>
                <a:lnSpc>
                  <a:spcPts val="2000"/>
                </a:lnSpc>
              </a:pPr>
              <a:r>
                <a:rPr lang="zh-CN" altLang="en-US" sz="1400" dirty="0">
                  <a:solidFill>
                    <a:schemeClr val="tx1">
                      <a:lumMod val="65000"/>
                      <a:lumOff val="35000"/>
                    </a:schemeClr>
                  </a:solidFill>
                </a:rPr>
                <a:t>点击此处添加内容</a:t>
              </a:r>
            </a:p>
            <a:p>
              <a:pPr>
                <a:lnSpc>
                  <a:spcPts val="2000"/>
                </a:lnSpc>
              </a:pPr>
              <a:r>
                <a:rPr lang="zh-CN" altLang="en-US" sz="1400" dirty="0">
                  <a:solidFill>
                    <a:schemeClr val="tx1">
                      <a:lumMod val="65000"/>
                      <a:lumOff val="35000"/>
                    </a:schemeClr>
                  </a:solidFill>
                </a:rPr>
                <a:t>点击此处添加内容</a:t>
              </a:r>
            </a:p>
          </p:txBody>
        </p:sp>
        <p:sp>
          <p:nvSpPr>
            <p:cNvPr id="66" name="Freeform 512"/>
            <p:cNvSpPr/>
            <p:nvPr/>
          </p:nvSpPr>
          <p:spPr bwMode="auto">
            <a:xfrm>
              <a:off x="8641357" y="2228252"/>
              <a:ext cx="118487" cy="234738"/>
            </a:xfrm>
            <a:custGeom>
              <a:avLst/>
              <a:gdLst>
                <a:gd name="T0" fmla="*/ 54 w 106"/>
                <a:gd name="T1" fmla="*/ 105 h 210"/>
                <a:gd name="T2" fmla="*/ 0 w 106"/>
                <a:gd name="T3" fmla="*/ 159 h 210"/>
                <a:gd name="T4" fmla="*/ 0 w 106"/>
                <a:gd name="T5" fmla="*/ 210 h 210"/>
                <a:gd name="T6" fmla="*/ 0 w 106"/>
                <a:gd name="T7" fmla="*/ 210 h 210"/>
                <a:gd name="T8" fmla="*/ 106 w 106"/>
                <a:gd name="T9" fmla="*/ 105 h 210"/>
                <a:gd name="T10" fmla="*/ 0 w 106"/>
                <a:gd name="T11" fmla="*/ 0 h 210"/>
                <a:gd name="T12" fmla="*/ 0 w 106"/>
                <a:gd name="T13" fmla="*/ 0 h 210"/>
                <a:gd name="T14" fmla="*/ 0 w 106"/>
                <a:gd name="T15" fmla="*/ 51 h 210"/>
                <a:gd name="T16" fmla="*/ 54 w 106"/>
                <a:gd name="T17" fmla="*/ 10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210">
                  <a:moveTo>
                    <a:pt x="54" y="105"/>
                  </a:moveTo>
                  <a:lnTo>
                    <a:pt x="0" y="159"/>
                  </a:lnTo>
                  <a:lnTo>
                    <a:pt x="0" y="210"/>
                  </a:lnTo>
                  <a:lnTo>
                    <a:pt x="0" y="210"/>
                  </a:lnTo>
                  <a:lnTo>
                    <a:pt x="106" y="105"/>
                  </a:lnTo>
                  <a:lnTo>
                    <a:pt x="0" y="0"/>
                  </a:lnTo>
                  <a:lnTo>
                    <a:pt x="0" y="0"/>
                  </a:lnTo>
                  <a:lnTo>
                    <a:pt x="0" y="51"/>
                  </a:lnTo>
                  <a:lnTo>
                    <a:pt x="54" y="105"/>
                  </a:lnTo>
                  <a:close/>
                </a:path>
              </a:pathLst>
            </a:custGeom>
            <a:solidFill>
              <a:schemeClr val="bg1">
                <a:lumMod val="65000"/>
              </a:schemeClr>
            </a:solidFill>
            <a:ln>
              <a:noFill/>
            </a:ln>
          </p:spPr>
          <p:txBody>
            <a:bodyPr vert="horz" wrap="square" lIns="91419" tIns="45709" rIns="91419" bIns="45709" numCol="1" anchor="t" anchorCtr="0" compatLnSpc="1"/>
            <a:lstStyle/>
            <a:p>
              <a:endParaRPr lang="zh-CN" altLang="en-US"/>
            </a:p>
          </p:txBody>
        </p:sp>
        <p:sp>
          <p:nvSpPr>
            <p:cNvPr id="68" name="TextBox 67"/>
            <p:cNvSpPr txBox="1"/>
            <p:nvPr/>
          </p:nvSpPr>
          <p:spPr>
            <a:xfrm>
              <a:off x="8714182" y="2133650"/>
              <a:ext cx="1397185" cy="369332"/>
            </a:xfrm>
            <a:prstGeom prst="rect">
              <a:avLst/>
            </a:prstGeom>
            <a:noFill/>
          </p:spPr>
          <p:txBody>
            <a:bodyPr wrap="square" rtlCol="0">
              <a:spAutoFit/>
            </a:bodyPr>
            <a:lstStyle/>
            <a:p>
              <a:r>
                <a:rPr lang="zh-CN" altLang="en-US" dirty="0">
                  <a:solidFill>
                    <a:schemeClr val="tx1">
                      <a:lumMod val="50000"/>
                      <a:lumOff val="50000"/>
                    </a:schemeClr>
                  </a:solidFill>
                  <a:latin typeface="微软雅黑" panose="020B0503020204020204" charset="-122"/>
                  <a:ea typeface="微软雅黑" panose="020B0503020204020204" charset="-122"/>
                </a:rPr>
                <a:t>输入小标题</a:t>
              </a:r>
              <a:endParaRPr lang="zh-CN" altLang="zh-CN" dirty="0">
                <a:solidFill>
                  <a:schemeClr val="tx1">
                    <a:lumMod val="50000"/>
                    <a:lumOff val="50000"/>
                  </a:schemeClr>
                </a:solidFill>
                <a:latin typeface="微软雅黑" panose="020B0503020204020204" charset="-122"/>
                <a:ea typeface="微软雅黑" panose="020B0503020204020204" charset="-122"/>
              </a:endParaRPr>
            </a:p>
          </p:txBody>
        </p:sp>
      </p:grpSp>
      <p:grpSp>
        <p:nvGrpSpPr>
          <p:cNvPr id="5" name="组合 4"/>
          <p:cNvGrpSpPr/>
          <p:nvPr/>
        </p:nvGrpSpPr>
        <p:grpSpPr>
          <a:xfrm>
            <a:off x="3295970" y="2550076"/>
            <a:ext cx="1505773" cy="1124508"/>
            <a:chOff x="2958771" y="2550667"/>
            <a:chExt cx="1506122" cy="1124768"/>
          </a:xfrm>
        </p:grpSpPr>
        <p:grpSp>
          <p:nvGrpSpPr>
            <p:cNvPr id="41" name="组合 40"/>
            <p:cNvGrpSpPr/>
            <p:nvPr/>
          </p:nvGrpSpPr>
          <p:grpSpPr>
            <a:xfrm>
              <a:off x="3433793" y="2550667"/>
              <a:ext cx="533171" cy="497987"/>
              <a:chOff x="1740921" y="2645461"/>
              <a:chExt cx="1408013" cy="1315096"/>
            </a:xfrm>
            <a:solidFill>
              <a:srgbClr val="FF0000"/>
            </a:solidFill>
          </p:grpSpPr>
          <p:sp>
            <p:nvSpPr>
              <p:cNvPr id="42" name="Freeform 329"/>
              <p:cNvSpPr/>
              <p:nvPr/>
            </p:nvSpPr>
            <p:spPr bwMode="auto">
              <a:xfrm>
                <a:off x="1912456" y="3288715"/>
                <a:ext cx="257301" cy="464573"/>
              </a:xfrm>
              <a:custGeom>
                <a:avLst/>
                <a:gdLst>
                  <a:gd name="T0" fmla="*/ 9 w 36"/>
                  <a:gd name="T1" fmla="*/ 0 h 66"/>
                  <a:gd name="T2" fmla="*/ 0 w 36"/>
                  <a:gd name="T3" fmla="*/ 9 h 66"/>
                  <a:gd name="T4" fmla="*/ 0 w 36"/>
                  <a:gd name="T5" fmla="*/ 56 h 66"/>
                  <a:gd name="T6" fmla="*/ 9 w 36"/>
                  <a:gd name="T7" fmla="*/ 66 h 66"/>
                  <a:gd name="T8" fmla="*/ 26 w 36"/>
                  <a:gd name="T9" fmla="*/ 66 h 66"/>
                  <a:gd name="T10" fmla="*/ 36 w 36"/>
                  <a:gd name="T11" fmla="*/ 56 h 66"/>
                  <a:gd name="T12" fmla="*/ 36 w 36"/>
                  <a:gd name="T13" fmla="*/ 9 h 66"/>
                  <a:gd name="T14" fmla="*/ 26 w 36"/>
                  <a:gd name="T15" fmla="*/ 0 h 66"/>
                  <a:gd name="T16" fmla="*/ 9 w 36"/>
                  <a:gd name="T1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66">
                    <a:moveTo>
                      <a:pt x="9" y="0"/>
                    </a:moveTo>
                    <a:cubicBezTo>
                      <a:pt x="4" y="0"/>
                      <a:pt x="0" y="4"/>
                      <a:pt x="0" y="9"/>
                    </a:cubicBezTo>
                    <a:cubicBezTo>
                      <a:pt x="0" y="56"/>
                      <a:pt x="0" y="56"/>
                      <a:pt x="0" y="56"/>
                    </a:cubicBezTo>
                    <a:cubicBezTo>
                      <a:pt x="0" y="61"/>
                      <a:pt x="4" y="66"/>
                      <a:pt x="9" y="66"/>
                    </a:cubicBezTo>
                    <a:cubicBezTo>
                      <a:pt x="26" y="66"/>
                      <a:pt x="26" y="66"/>
                      <a:pt x="26" y="66"/>
                    </a:cubicBezTo>
                    <a:cubicBezTo>
                      <a:pt x="31" y="66"/>
                      <a:pt x="36" y="61"/>
                      <a:pt x="36" y="56"/>
                    </a:cubicBezTo>
                    <a:cubicBezTo>
                      <a:pt x="36" y="9"/>
                      <a:pt x="36" y="9"/>
                      <a:pt x="36" y="9"/>
                    </a:cubicBezTo>
                    <a:cubicBezTo>
                      <a:pt x="36" y="4"/>
                      <a:pt x="31" y="0"/>
                      <a:pt x="26" y="0"/>
                    </a:cubicBezTo>
                    <a:lnTo>
                      <a:pt x="9" y="0"/>
                    </a:lnTo>
                    <a:close/>
                  </a:path>
                </a:pathLst>
              </a:custGeom>
              <a:solidFill>
                <a:srgbClr val="0066CC"/>
              </a:solidFill>
              <a:ln>
                <a:noFill/>
              </a:ln>
            </p:spPr>
            <p:txBody>
              <a:bodyPr vert="horz" wrap="square" lIns="82286" tIns="41143" rIns="82286" bIns="41143" numCol="1" anchor="t" anchorCtr="0" compatLnSpc="1"/>
              <a:lstStyle/>
              <a:p>
                <a:endParaRPr lang="zh-CN" altLang="en-US" sz="1600" kern="0">
                  <a:latin typeface="方正中等线简体" panose="03000509000000000000" pitchFamily="65" charset="-122"/>
                  <a:ea typeface="方正中等线简体" panose="03000509000000000000" pitchFamily="65" charset="-122"/>
                </a:endParaRPr>
              </a:p>
            </p:txBody>
          </p:sp>
          <p:sp>
            <p:nvSpPr>
              <p:cNvPr id="43" name="Freeform 330"/>
              <p:cNvSpPr/>
              <p:nvPr/>
            </p:nvSpPr>
            <p:spPr bwMode="auto">
              <a:xfrm>
                <a:off x="2305557" y="3460249"/>
                <a:ext cx="257301" cy="293041"/>
              </a:xfrm>
              <a:custGeom>
                <a:avLst/>
                <a:gdLst>
                  <a:gd name="T0" fmla="*/ 9 w 36"/>
                  <a:gd name="T1" fmla="*/ 0 h 42"/>
                  <a:gd name="T2" fmla="*/ 0 w 36"/>
                  <a:gd name="T3" fmla="*/ 9 h 42"/>
                  <a:gd name="T4" fmla="*/ 0 w 36"/>
                  <a:gd name="T5" fmla="*/ 32 h 42"/>
                  <a:gd name="T6" fmla="*/ 9 w 36"/>
                  <a:gd name="T7" fmla="*/ 42 h 42"/>
                  <a:gd name="T8" fmla="*/ 26 w 36"/>
                  <a:gd name="T9" fmla="*/ 42 h 42"/>
                  <a:gd name="T10" fmla="*/ 36 w 36"/>
                  <a:gd name="T11" fmla="*/ 32 h 42"/>
                  <a:gd name="T12" fmla="*/ 36 w 36"/>
                  <a:gd name="T13" fmla="*/ 9 h 42"/>
                  <a:gd name="T14" fmla="*/ 26 w 36"/>
                  <a:gd name="T15" fmla="*/ 0 h 42"/>
                  <a:gd name="T16" fmla="*/ 9 w 36"/>
                  <a:gd name="T1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42">
                    <a:moveTo>
                      <a:pt x="9" y="0"/>
                    </a:moveTo>
                    <a:cubicBezTo>
                      <a:pt x="4" y="0"/>
                      <a:pt x="0" y="4"/>
                      <a:pt x="0" y="9"/>
                    </a:cubicBezTo>
                    <a:cubicBezTo>
                      <a:pt x="0" y="32"/>
                      <a:pt x="0" y="32"/>
                      <a:pt x="0" y="32"/>
                    </a:cubicBezTo>
                    <a:cubicBezTo>
                      <a:pt x="0" y="37"/>
                      <a:pt x="4" y="42"/>
                      <a:pt x="9" y="42"/>
                    </a:cubicBezTo>
                    <a:cubicBezTo>
                      <a:pt x="26" y="42"/>
                      <a:pt x="26" y="42"/>
                      <a:pt x="26" y="42"/>
                    </a:cubicBezTo>
                    <a:cubicBezTo>
                      <a:pt x="31" y="42"/>
                      <a:pt x="36" y="37"/>
                      <a:pt x="36" y="32"/>
                    </a:cubicBezTo>
                    <a:cubicBezTo>
                      <a:pt x="36" y="9"/>
                      <a:pt x="36" y="9"/>
                      <a:pt x="36" y="9"/>
                    </a:cubicBezTo>
                    <a:cubicBezTo>
                      <a:pt x="36" y="4"/>
                      <a:pt x="31" y="0"/>
                      <a:pt x="26" y="0"/>
                    </a:cubicBezTo>
                    <a:lnTo>
                      <a:pt x="9" y="0"/>
                    </a:lnTo>
                    <a:close/>
                  </a:path>
                </a:pathLst>
              </a:custGeom>
              <a:solidFill>
                <a:srgbClr val="0066CC"/>
              </a:solidFill>
              <a:ln>
                <a:noFill/>
              </a:ln>
            </p:spPr>
            <p:txBody>
              <a:bodyPr vert="horz" wrap="square" lIns="82286" tIns="41143" rIns="82286" bIns="41143" numCol="1" anchor="t" anchorCtr="0" compatLnSpc="1"/>
              <a:lstStyle/>
              <a:p>
                <a:endParaRPr lang="zh-CN" altLang="en-US" sz="1600" kern="0">
                  <a:latin typeface="方正中等线简体" panose="03000509000000000000" pitchFamily="65" charset="-122"/>
                  <a:ea typeface="方正中等线简体" panose="03000509000000000000" pitchFamily="65" charset="-122"/>
                </a:endParaRPr>
              </a:p>
            </p:txBody>
          </p:sp>
          <p:sp>
            <p:nvSpPr>
              <p:cNvPr id="44" name="Freeform 331"/>
              <p:cNvSpPr/>
              <p:nvPr/>
            </p:nvSpPr>
            <p:spPr bwMode="auto">
              <a:xfrm>
                <a:off x="2705804" y="3088591"/>
                <a:ext cx="250157" cy="664697"/>
              </a:xfrm>
              <a:custGeom>
                <a:avLst/>
                <a:gdLst>
                  <a:gd name="T0" fmla="*/ 26 w 36"/>
                  <a:gd name="T1" fmla="*/ 0 h 94"/>
                  <a:gd name="T2" fmla="*/ 9 w 36"/>
                  <a:gd name="T3" fmla="*/ 0 h 94"/>
                  <a:gd name="T4" fmla="*/ 0 w 36"/>
                  <a:gd name="T5" fmla="*/ 9 h 94"/>
                  <a:gd name="T6" fmla="*/ 0 w 36"/>
                  <a:gd name="T7" fmla="*/ 84 h 94"/>
                  <a:gd name="T8" fmla="*/ 9 w 36"/>
                  <a:gd name="T9" fmla="*/ 94 h 94"/>
                  <a:gd name="T10" fmla="*/ 26 w 36"/>
                  <a:gd name="T11" fmla="*/ 94 h 94"/>
                  <a:gd name="T12" fmla="*/ 36 w 36"/>
                  <a:gd name="T13" fmla="*/ 84 h 94"/>
                  <a:gd name="T14" fmla="*/ 36 w 36"/>
                  <a:gd name="T15" fmla="*/ 9 h 94"/>
                  <a:gd name="T16" fmla="*/ 26 w 36"/>
                  <a:gd name="T1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94">
                    <a:moveTo>
                      <a:pt x="26" y="0"/>
                    </a:moveTo>
                    <a:cubicBezTo>
                      <a:pt x="9" y="0"/>
                      <a:pt x="9" y="0"/>
                      <a:pt x="9" y="0"/>
                    </a:cubicBezTo>
                    <a:cubicBezTo>
                      <a:pt x="4" y="0"/>
                      <a:pt x="0" y="4"/>
                      <a:pt x="0" y="9"/>
                    </a:cubicBezTo>
                    <a:cubicBezTo>
                      <a:pt x="0" y="84"/>
                      <a:pt x="0" y="84"/>
                      <a:pt x="0" y="84"/>
                    </a:cubicBezTo>
                    <a:cubicBezTo>
                      <a:pt x="0" y="89"/>
                      <a:pt x="4" y="94"/>
                      <a:pt x="9" y="94"/>
                    </a:cubicBezTo>
                    <a:cubicBezTo>
                      <a:pt x="26" y="94"/>
                      <a:pt x="26" y="94"/>
                      <a:pt x="26" y="94"/>
                    </a:cubicBezTo>
                    <a:cubicBezTo>
                      <a:pt x="31" y="94"/>
                      <a:pt x="36" y="89"/>
                      <a:pt x="36" y="84"/>
                    </a:cubicBezTo>
                    <a:cubicBezTo>
                      <a:pt x="36" y="9"/>
                      <a:pt x="36" y="9"/>
                      <a:pt x="36" y="9"/>
                    </a:cubicBezTo>
                    <a:cubicBezTo>
                      <a:pt x="36" y="4"/>
                      <a:pt x="31" y="0"/>
                      <a:pt x="26" y="0"/>
                    </a:cubicBezTo>
                    <a:close/>
                  </a:path>
                </a:pathLst>
              </a:custGeom>
              <a:solidFill>
                <a:srgbClr val="0066CC"/>
              </a:solidFill>
              <a:ln>
                <a:noFill/>
              </a:ln>
            </p:spPr>
            <p:txBody>
              <a:bodyPr vert="horz" wrap="square" lIns="82286" tIns="41143" rIns="82286" bIns="41143" numCol="1" anchor="t" anchorCtr="0" compatLnSpc="1"/>
              <a:lstStyle/>
              <a:p>
                <a:endParaRPr lang="zh-CN" altLang="en-US" sz="1600" kern="0">
                  <a:latin typeface="方正中等线简体" panose="03000509000000000000" pitchFamily="65" charset="-122"/>
                  <a:ea typeface="方正中等线简体" panose="03000509000000000000" pitchFamily="65" charset="-122"/>
                </a:endParaRPr>
              </a:p>
            </p:txBody>
          </p:sp>
          <p:sp>
            <p:nvSpPr>
              <p:cNvPr id="45" name="Freeform 332"/>
              <p:cNvSpPr/>
              <p:nvPr/>
            </p:nvSpPr>
            <p:spPr bwMode="auto">
              <a:xfrm>
                <a:off x="1740921" y="3846200"/>
                <a:ext cx="1408013" cy="114357"/>
              </a:xfrm>
              <a:custGeom>
                <a:avLst/>
                <a:gdLst>
                  <a:gd name="T0" fmla="*/ 191 w 199"/>
                  <a:gd name="T1" fmla="*/ 0 h 16"/>
                  <a:gd name="T2" fmla="*/ 8 w 199"/>
                  <a:gd name="T3" fmla="*/ 0 h 16"/>
                  <a:gd name="T4" fmla="*/ 0 w 199"/>
                  <a:gd name="T5" fmla="*/ 8 h 16"/>
                  <a:gd name="T6" fmla="*/ 0 w 199"/>
                  <a:gd name="T7" fmla="*/ 8 h 16"/>
                  <a:gd name="T8" fmla="*/ 8 w 199"/>
                  <a:gd name="T9" fmla="*/ 16 h 16"/>
                  <a:gd name="T10" fmla="*/ 191 w 199"/>
                  <a:gd name="T11" fmla="*/ 16 h 16"/>
                  <a:gd name="T12" fmla="*/ 199 w 199"/>
                  <a:gd name="T13" fmla="*/ 8 h 16"/>
                  <a:gd name="T14" fmla="*/ 199 w 199"/>
                  <a:gd name="T15" fmla="*/ 8 h 16"/>
                  <a:gd name="T16" fmla="*/ 191 w 199"/>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16">
                    <a:moveTo>
                      <a:pt x="191" y="0"/>
                    </a:moveTo>
                    <a:cubicBezTo>
                      <a:pt x="8" y="0"/>
                      <a:pt x="8" y="0"/>
                      <a:pt x="8" y="0"/>
                    </a:cubicBezTo>
                    <a:cubicBezTo>
                      <a:pt x="3" y="0"/>
                      <a:pt x="0" y="3"/>
                      <a:pt x="0" y="8"/>
                    </a:cubicBezTo>
                    <a:cubicBezTo>
                      <a:pt x="0" y="8"/>
                      <a:pt x="0" y="8"/>
                      <a:pt x="0" y="8"/>
                    </a:cubicBezTo>
                    <a:cubicBezTo>
                      <a:pt x="0" y="13"/>
                      <a:pt x="3" y="16"/>
                      <a:pt x="8" y="16"/>
                    </a:cubicBezTo>
                    <a:cubicBezTo>
                      <a:pt x="191" y="16"/>
                      <a:pt x="191" y="16"/>
                      <a:pt x="191" y="16"/>
                    </a:cubicBezTo>
                    <a:cubicBezTo>
                      <a:pt x="196" y="16"/>
                      <a:pt x="199" y="13"/>
                      <a:pt x="199" y="8"/>
                    </a:cubicBezTo>
                    <a:cubicBezTo>
                      <a:pt x="199" y="8"/>
                      <a:pt x="199" y="8"/>
                      <a:pt x="199" y="8"/>
                    </a:cubicBezTo>
                    <a:cubicBezTo>
                      <a:pt x="199" y="3"/>
                      <a:pt x="196" y="0"/>
                      <a:pt x="191" y="0"/>
                    </a:cubicBezTo>
                    <a:close/>
                  </a:path>
                </a:pathLst>
              </a:custGeom>
              <a:solidFill>
                <a:srgbClr val="0066CC"/>
              </a:solidFill>
              <a:ln>
                <a:noFill/>
              </a:ln>
            </p:spPr>
            <p:txBody>
              <a:bodyPr vert="horz" wrap="square" lIns="82286" tIns="41143" rIns="82286" bIns="41143" numCol="1" anchor="t" anchorCtr="0" compatLnSpc="1"/>
              <a:lstStyle/>
              <a:p>
                <a:endParaRPr lang="zh-CN" altLang="en-US" sz="1600" kern="0">
                  <a:latin typeface="方正中等线简体" panose="03000509000000000000" pitchFamily="65" charset="-122"/>
                  <a:ea typeface="方正中等线简体" panose="03000509000000000000" pitchFamily="65" charset="-122"/>
                </a:endParaRPr>
              </a:p>
            </p:txBody>
          </p:sp>
          <p:sp>
            <p:nvSpPr>
              <p:cNvPr id="46" name="Freeform 333"/>
              <p:cNvSpPr/>
              <p:nvPr/>
            </p:nvSpPr>
            <p:spPr bwMode="auto">
              <a:xfrm>
                <a:off x="1833838" y="2645461"/>
                <a:ext cx="1179301" cy="550342"/>
              </a:xfrm>
              <a:custGeom>
                <a:avLst/>
                <a:gdLst>
                  <a:gd name="T0" fmla="*/ 8 w 167"/>
                  <a:gd name="T1" fmla="*/ 68 h 78"/>
                  <a:gd name="T2" fmla="*/ 28 w 167"/>
                  <a:gd name="T3" fmla="*/ 48 h 78"/>
                  <a:gd name="T4" fmla="*/ 82 w 167"/>
                  <a:gd name="T5" fmla="*/ 77 h 78"/>
                  <a:gd name="T6" fmla="*/ 84 w 167"/>
                  <a:gd name="T7" fmla="*/ 78 h 78"/>
                  <a:gd name="T8" fmla="*/ 87 w 167"/>
                  <a:gd name="T9" fmla="*/ 77 h 78"/>
                  <a:gd name="T10" fmla="*/ 148 w 167"/>
                  <a:gd name="T11" fmla="*/ 22 h 78"/>
                  <a:gd name="T12" fmla="*/ 154 w 167"/>
                  <a:gd name="T13" fmla="*/ 28 h 78"/>
                  <a:gd name="T14" fmla="*/ 155 w 167"/>
                  <a:gd name="T15" fmla="*/ 29 h 78"/>
                  <a:gd name="T16" fmla="*/ 156 w 167"/>
                  <a:gd name="T17" fmla="*/ 28 h 78"/>
                  <a:gd name="T18" fmla="*/ 158 w 167"/>
                  <a:gd name="T19" fmla="*/ 26 h 78"/>
                  <a:gd name="T20" fmla="*/ 166 w 167"/>
                  <a:gd name="T21" fmla="*/ 2 h 78"/>
                  <a:gd name="T22" fmla="*/ 166 w 167"/>
                  <a:gd name="T23" fmla="*/ 0 h 78"/>
                  <a:gd name="T24" fmla="*/ 165 w 167"/>
                  <a:gd name="T25" fmla="*/ 0 h 78"/>
                  <a:gd name="T26" fmla="*/ 164 w 167"/>
                  <a:gd name="T27" fmla="*/ 0 h 78"/>
                  <a:gd name="T28" fmla="*/ 140 w 167"/>
                  <a:gd name="T29" fmla="*/ 9 h 78"/>
                  <a:gd name="T30" fmla="*/ 139 w 167"/>
                  <a:gd name="T31" fmla="*/ 10 h 78"/>
                  <a:gd name="T32" fmla="*/ 138 w 167"/>
                  <a:gd name="T33" fmla="*/ 12 h 78"/>
                  <a:gd name="T34" fmla="*/ 138 w 167"/>
                  <a:gd name="T35" fmla="*/ 13 h 78"/>
                  <a:gd name="T36" fmla="*/ 142 w 167"/>
                  <a:gd name="T37" fmla="*/ 17 h 78"/>
                  <a:gd name="T38" fmla="*/ 83 w 167"/>
                  <a:gd name="T39" fmla="*/ 69 h 78"/>
                  <a:gd name="T40" fmla="*/ 29 w 167"/>
                  <a:gd name="T41" fmla="*/ 40 h 78"/>
                  <a:gd name="T42" fmla="*/ 25 w 167"/>
                  <a:gd name="T43" fmla="*/ 41 h 78"/>
                  <a:gd name="T44" fmla="*/ 2 w 167"/>
                  <a:gd name="T45" fmla="*/ 63 h 78"/>
                  <a:gd name="T46" fmla="*/ 2 w 167"/>
                  <a:gd name="T47" fmla="*/ 68 h 78"/>
                  <a:gd name="T48" fmla="*/ 8 w 167"/>
                  <a:gd name="T49" fmla="*/ 6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7" h="78">
                    <a:moveTo>
                      <a:pt x="8" y="68"/>
                    </a:moveTo>
                    <a:cubicBezTo>
                      <a:pt x="28" y="48"/>
                      <a:pt x="28" y="48"/>
                      <a:pt x="28" y="48"/>
                    </a:cubicBezTo>
                    <a:cubicBezTo>
                      <a:pt x="82" y="77"/>
                      <a:pt x="82" y="77"/>
                      <a:pt x="82" y="77"/>
                    </a:cubicBezTo>
                    <a:cubicBezTo>
                      <a:pt x="83" y="78"/>
                      <a:pt x="83" y="78"/>
                      <a:pt x="84" y="78"/>
                    </a:cubicBezTo>
                    <a:cubicBezTo>
                      <a:pt x="85" y="78"/>
                      <a:pt x="86" y="78"/>
                      <a:pt x="87" y="77"/>
                    </a:cubicBezTo>
                    <a:cubicBezTo>
                      <a:pt x="148" y="22"/>
                      <a:pt x="148" y="22"/>
                      <a:pt x="148" y="22"/>
                    </a:cubicBezTo>
                    <a:cubicBezTo>
                      <a:pt x="154" y="28"/>
                      <a:pt x="154" y="28"/>
                      <a:pt x="154" y="28"/>
                    </a:cubicBezTo>
                    <a:cubicBezTo>
                      <a:pt x="154" y="29"/>
                      <a:pt x="154" y="29"/>
                      <a:pt x="155" y="29"/>
                    </a:cubicBezTo>
                    <a:cubicBezTo>
                      <a:pt x="155" y="29"/>
                      <a:pt x="156" y="28"/>
                      <a:pt x="156" y="28"/>
                    </a:cubicBezTo>
                    <a:cubicBezTo>
                      <a:pt x="157" y="27"/>
                      <a:pt x="157" y="26"/>
                      <a:pt x="158" y="26"/>
                    </a:cubicBezTo>
                    <a:cubicBezTo>
                      <a:pt x="158" y="26"/>
                      <a:pt x="163" y="11"/>
                      <a:pt x="166" y="2"/>
                    </a:cubicBezTo>
                    <a:cubicBezTo>
                      <a:pt x="166" y="2"/>
                      <a:pt x="167" y="1"/>
                      <a:pt x="166" y="0"/>
                    </a:cubicBezTo>
                    <a:cubicBezTo>
                      <a:pt x="166" y="0"/>
                      <a:pt x="165" y="0"/>
                      <a:pt x="165" y="0"/>
                    </a:cubicBezTo>
                    <a:cubicBezTo>
                      <a:pt x="164" y="0"/>
                      <a:pt x="164" y="0"/>
                      <a:pt x="164" y="0"/>
                    </a:cubicBezTo>
                    <a:cubicBezTo>
                      <a:pt x="140" y="9"/>
                      <a:pt x="140" y="9"/>
                      <a:pt x="140" y="9"/>
                    </a:cubicBezTo>
                    <a:cubicBezTo>
                      <a:pt x="140" y="9"/>
                      <a:pt x="139" y="10"/>
                      <a:pt x="139" y="10"/>
                    </a:cubicBezTo>
                    <a:cubicBezTo>
                      <a:pt x="138" y="11"/>
                      <a:pt x="138" y="12"/>
                      <a:pt x="138" y="12"/>
                    </a:cubicBezTo>
                    <a:cubicBezTo>
                      <a:pt x="138" y="12"/>
                      <a:pt x="138" y="13"/>
                      <a:pt x="138" y="13"/>
                    </a:cubicBezTo>
                    <a:cubicBezTo>
                      <a:pt x="142" y="17"/>
                      <a:pt x="142" y="17"/>
                      <a:pt x="142" y="17"/>
                    </a:cubicBezTo>
                    <a:cubicBezTo>
                      <a:pt x="83" y="69"/>
                      <a:pt x="83" y="69"/>
                      <a:pt x="83" y="69"/>
                    </a:cubicBezTo>
                    <a:cubicBezTo>
                      <a:pt x="29" y="40"/>
                      <a:pt x="29" y="40"/>
                      <a:pt x="29" y="40"/>
                    </a:cubicBezTo>
                    <a:cubicBezTo>
                      <a:pt x="28" y="39"/>
                      <a:pt x="26" y="39"/>
                      <a:pt x="25" y="41"/>
                    </a:cubicBezTo>
                    <a:cubicBezTo>
                      <a:pt x="2" y="63"/>
                      <a:pt x="2" y="63"/>
                      <a:pt x="2" y="63"/>
                    </a:cubicBezTo>
                    <a:cubicBezTo>
                      <a:pt x="0" y="64"/>
                      <a:pt x="0" y="67"/>
                      <a:pt x="2" y="68"/>
                    </a:cubicBezTo>
                    <a:cubicBezTo>
                      <a:pt x="4" y="70"/>
                      <a:pt x="6" y="70"/>
                      <a:pt x="8" y="68"/>
                    </a:cubicBezTo>
                    <a:close/>
                  </a:path>
                </a:pathLst>
              </a:custGeom>
              <a:solidFill>
                <a:srgbClr val="0066CC"/>
              </a:solidFill>
              <a:ln>
                <a:noFill/>
              </a:ln>
            </p:spPr>
            <p:txBody>
              <a:bodyPr vert="horz" wrap="square" lIns="82286" tIns="41143" rIns="82286" bIns="41143" numCol="1" anchor="t" anchorCtr="0" compatLnSpc="1"/>
              <a:lstStyle/>
              <a:p>
                <a:endParaRPr lang="zh-CN" altLang="en-US" sz="1600" kern="0">
                  <a:latin typeface="方正中等线简体" panose="03000509000000000000" pitchFamily="65" charset="-122"/>
                  <a:ea typeface="方正中等线简体" panose="03000509000000000000" pitchFamily="65" charset="-122"/>
                </a:endParaRPr>
              </a:p>
            </p:txBody>
          </p:sp>
        </p:grpSp>
        <p:sp>
          <p:nvSpPr>
            <p:cNvPr id="75" name="文本框 32"/>
            <p:cNvSpPr txBox="1"/>
            <p:nvPr/>
          </p:nvSpPr>
          <p:spPr>
            <a:xfrm>
              <a:off x="2958771" y="3213770"/>
              <a:ext cx="1506122" cy="461665"/>
            </a:xfrm>
            <a:prstGeom prst="rect">
              <a:avLst/>
            </a:prstGeom>
            <a:noFill/>
          </p:spPr>
          <p:txBody>
            <a:bodyPr wrap="square" rtlCol="0">
              <a:spAutoFit/>
            </a:bodyPr>
            <a:lstStyle>
              <a:defPPr>
                <a:defRPr lang="zh-CN"/>
              </a:defPPr>
              <a:lvl1pPr algn="ctr">
                <a:defRPr sz="2400">
                  <a:solidFill>
                    <a:srgbClr val="FF0000"/>
                  </a:solidFill>
                  <a:effectLst>
                    <a:innerShdw blurRad="63500" dist="38100" dir="13500000">
                      <a:prstClr val="black">
                        <a:alpha val="50000"/>
                      </a:prstClr>
                    </a:innerShdw>
                  </a:effectLst>
                  <a:latin typeface="微软雅黑" panose="020B0503020204020204" charset="-122"/>
                  <a:ea typeface="微软雅黑" panose="020B0503020204020204" charset="-122"/>
                </a:defRPr>
              </a:lvl1pPr>
            </a:lstStyle>
            <a:p>
              <a:r>
                <a:rPr lang="zh-CN" altLang="en-US" dirty="0">
                  <a:solidFill>
                    <a:schemeClr val="tx1"/>
                  </a:solidFill>
                </a:rPr>
                <a:t>添加标题</a:t>
              </a:r>
              <a:endParaRPr lang="en-US" altLang="zh-CN" dirty="0">
                <a:solidFill>
                  <a:schemeClr val="tx1"/>
                </a:solidFill>
              </a:endParaRPr>
            </a:p>
          </p:txBody>
        </p:sp>
      </p:grpSp>
      <p:grpSp>
        <p:nvGrpSpPr>
          <p:cNvPr id="6" name="组合 5"/>
          <p:cNvGrpSpPr/>
          <p:nvPr/>
        </p:nvGrpSpPr>
        <p:grpSpPr>
          <a:xfrm>
            <a:off x="5256779" y="2493113"/>
            <a:ext cx="1505773" cy="1181472"/>
            <a:chOff x="4920034" y="2493690"/>
            <a:chExt cx="1506122" cy="1181745"/>
          </a:xfrm>
        </p:grpSpPr>
        <p:grpSp>
          <p:nvGrpSpPr>
            <p:cNvPr id="47" name="组合 46"/>
            <p:cNvGrpSpPr/>
            <p:nvPr/>
          </p:nvGrpSpPr>
          <p:grpSpPr>
            <a:xfrm>
              <a:off x="5452251" y="2493690"/>
              <a:ext cx="567448" cy="611941"/>
              <a:chOff x="7549885" y="3739194"/>
              <a:chExt cx="1720118" cy="1854990"/>
            </a:xfrm>
            <a:solidFill>
              <a:srgbClr val="FF0000"/>
            </a:solidFill>
          </p:grpSpPr>
          <p:sp>
            <p:nvSpPr>
              <p:cNvPr id="48" name="Freeform 38"/>
              <p:cNvSpPr>
                <a:spLocks noEditPoints="1"/>
              </p:cNvSpPr>
              <p:nvPr/>
            </p:nvSpPr>
            <p:spPr bwMode="auto">
              <a:xfrm>
                <a:off x="7549885" y="3739194"/>
                <a:ext cx="1720118" cy="1278360"/>
              </a:xfrm>
              <a:custGeom>
                <a:avLst/>
                <a:gdLst>
                  <a:gd name="T0" fmla="*/ 83 w 489"/>
                  <a:gd name="T1" fmla="*/ 363 h 363"/>
                  <a:gd name="T2" fmla="*/ 0 w 489"/>
                  <a:gd name="T3" fmla="*/ 280 h 363"/>
                  <a:gd name="T4" fmla="*/ 0 w 489"/>
                  <a:gd name="T5" fmla="*/ 280 h 363"/>
                  <a:gd name="T6" fmla="*/ 0 w 489"/>
                  <a:gd name="T7" fmla="*/ 83 h 363"/>
                  <a:gd name="T8" fmla="*/ 83 w 489"/>
                  <a:gd name="T9" fmla="*/ 0 h 363"/>
                  <a:gd name="T10" fmla="*/ 83 w 489"/>
                  <a:gd name="T11" fmla="*/ 0 h 363"/>
                  <a:gd name="T12" fmla="*/ 406 w 489"/>
                  <a:gd name="T13" fmla="*/ 0 h 363"/>
                  <a:gd name="T14" fmla="*/ 489 w 489"/>
                  <a:gd name="T15" fmla="*/ 83 h 363"/>
                  <a:gd name="T16" fmla="*/ 489 w 489"/>
                  <a:gd name="T17" fmla="*/ 83 h 363"/>
                  <a:gd name="T18" fmla="*/ 489 w 489"/>
                  <a:gd name="T19" fmla="*/ 280 h 363"/>
                  <a:gd name="T20" fmla="*/ 406 w 489"/>
                  <a:gd name="T21" fmla="*/ 363 h 363"/>
                  <a:gd name="T22" fmla="*/ 406 w 489"/>
                  <a:gd name="T23" fmla="*/ 363 h 363"/>
                  <a:gd name="T24" fmla="*/ 83 w 489"/>
                  <a:gd name="T25" fmla="*/ 363 h 363"/>
                  <a:gd name="T26" fmla="*/ 43 w 489"/>
                  <a:gd name="T27" fmla="*/ 83 h 363"/>
                  <a:gd name="T28" fmla="*/ 43 w 489"/>
                  <a:gd name="T29" fmla="*/ 280 h 363"/>
                  <a:gd name="T30" fmla="*/ 83 w 489"/>
                  <a:gd name="T31" fmla="*/ 320 h 363"/>
                  <a:gd name="T32" fmla="*/ 83 w 489"/>
                  <a:gd name="T33" fmla="*/ 320 h 363"/>
                  <a:gd name="T34" fmla="*/ 406 w 489"/>
                  <a:gd name="T35" fmla="*/ 320 h 363"/>
                  <a:gd name="T36" fmla="*/ 446 w 489"/>
                  <a:gd name="T37" fmla="*/ 280 h 363"/>
                  <a:gd name="T38" fmla="*/ 446 w 489"/>
                  <a:gd name="T39" fmla="*/ 280 h 363"/>
                  <a:gd name="T40" fmla="*/ 446 w 489"/>
                  <a:gd name="T41" fmla="*/ 83 h 363"/>
                  <a:gd name="T42" fmla="*/ 406 w 489"/>
                  <a:gd name="T43" fmla="*/ 43 h 363"/>
                  <a:gd name="T44" fmla="*/ 406 w 489"/>
                  <a:gd name="T45" fmla="*/ 43 h 363"/>
                  <a:gd name="T46" fmla="*/ 83 w 489"/>
                  <a:gd name="T47" fmla="*/ 43 h 363"/>
                  <a:gd name="T48" fmla="*/ 43 w 489"/>
                  <a:gd name="T49" fmla="*/ 83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9" h="363">
                    <a:moveTo>
                      <a:pt x="83" y="363"/>
                    </a:moveTo>
                    <a:cubicBezTo>
                      <a:pt x="37" y="363"/>
                      <a:pt x="0" y="326"/>
                      <a:pt x="0" y="280"/>
                    </a:cubicBezTo>
                    <a:cubicBezTo>
                      <a:pt x="0" y="280"/>
                      <a:pt x="0" y="280"/>
                      <a:pt x="0" y="280"/>
                    </a:cubicBezTo>
                    <a:cubicBezTo>
                      <a:pt x="0" y="83"/>
                      <a:pt x="0" y="83"/>
                      <a:pt x="0" y="83"/>
                    </a:cubicBezTo>
                    <a:cubicBezTo>
                      <a:pt x="0" y="38"/>
                      <a:pt x="37" y="0"/>
                      <a:pt x="83" y="0"/>
                    </a:cubicBezTo>
                    <a:cubicBezTo>
                      <a:pt x="83" y="0"/>
                      <a:pt x="83" y="0"/>
                      <a:pt x="83" y="0"/>
                    </a:cubicBezTo>
                    <a:cubicBezTo>
                      <a:pt x="406" y="0"/>
                      <a:pt x="406" y="0"/>
                      <a:pt x="406" y="0"/>
                    </a:cubicBezTo>
                    <a:cubicBezTo>
                      <a:pt x="451" y="0"/>
                      <a:pt x="489" y="38"/>
                      <a:pt x="489" y="83"/>
                    </a:cubicBezTo>
                    <a:cubicBezTo>
                      <a:pt x="489" y="83"/>
                      <a:pt x="489" y="83"/>
                      <a:pt x="489" y="83"/>
                    </a:cubicBezTo>
                    <a:cubicBezTo>
                      <a:pt x="489" y="280"/>
                      <a:pt x="489" y="280"/>
                      <a:pt x="489" y="280"/>
                    </a:cubicBezTo>
                    <a:cubicBezTo>
                      <a:pt x="489" y="326"/>
                      <a:pt x="451" y="363"/>
                      <a:pt x="406" y="363"/>
                    </a:cubicBezTo>
                    <a:cubicBezTo>
                      <a:pt x="406" y="363"/>
                      <a:pt x="406" y="363"/>
                      <a:pt x="406" y="363"/>
                    </a:cubicBezTo>
                    <a:cubicBezTo>
                      <a:pt x="83" y="363"/>
                      <a:pt x="83" y="363"/>
                      <a:pt x="83" y="363"/>
                    </a:cubicBezTo>
                    <a:close/>
                    <a:moveTo>
                      <a:pt x="43" y="83"/>
                    </a:moveTo>
                    <a:cubicBezTo>
                      <a:pt x="43" y="280"/>
                      <a:pt x="43" y="280"/>
                      <a:pt x="43" y="280"/>
                    </a:cubicBezTo>
                    <a:cubicBezTo>
                      <a:pt x="43" y="302"/>
                      <a:pt x="61" y="320"/>
                      <a:pt x="83" y="320"/>
                    </a:cubicBezTo>
                    <a:cubicBezTo>
                      <a:pt x="83" y="320"/>
                      <a:pt x="83" y="320"/>
                      <a:pt x="83" y="320"/>
                    </a:cubicBezTo>
                    <a:cubicBezTo>
                      <a:pt x="406" y="320"/>
                      <a:pt x="406" y="320"/>
                      <a:pt x="406" y="320"/>
                    </a:cubicBezTo>
                    <a:cubicBezTo>
                      <a:pt x="428" y="320"/>
                      <a:pt x="446" y="302"/>
                      <a:pt x="446" y="280"/>
                    </a:cubicBezTo>
                    <a:cubicBezTo>
                      <a:pt x="446" y="280"/>
                      <a:pt x="446" y="280"/>
                      <a:pt x="446" y="280"/>
                    </a:cubicBezTo>
                    <a:cubicBezTo>
                      <a:pt x="446" y="83"/>
                      <a:pt x="446" y="83"/>
                      <a:pt x="446" y="83"/>
                    </a:cubicBezTo>
                    <a:cubicBezTo>
                      <a:pt x="446" y="61"/>
                      <a:pt x="428" y="43"/>
                      <a:pt x="406" y="43"/>
                    </a:cubicBezTo>
                    <a:cubicBezTo>
                      <a:pt x="406" y="43"/>
                      <a:pt x="406" y="43"/>
                      <a:pt x="406" y="43"/>
                    </a:cubicBezTo>
                    <a:cubicBezTo>
                      <a:pt x="83" y="43"/>
                      <a:pt x="83" y="43"/>
                      <a:pt x="83" y="43"/>
                    </a:cubicBezTo>
                    <a:cubicBezTo>
                      <a:pt x="61" y="43"/>
                      <a:pt x="43" y="61"/>
                      <a:pt x="43" y="83"/>
                    </a:cubicBezTo>
                    <a:close/>
                  </a:path>
                </a:pathLst>
              </a:custGeom>
              <a:solidFill>
                <a:srgbClr val="0066CC"/>
              </a:solidFill>
              <a:ln>
                <a:noFill/>
              </a:ln>
            </p:spPr>
            <p:txBody>
              <a:bodyPr vert="horz" wrap="square" lIns="82286" tIns="41143" rIns="82286" bIns="41143" numCol="1" anchor="t" anchorCtr="0" compatLnSpc="1"/>
              <a:lstStyle/>
              <a:p>
                <a:endParaRPr lang="zh-CN" altLang="en-US" sz="1600" kern="0">
                  <a:latin typeface="方正中等线简体" panose="03000509000000000000" pitchFamily="65" charset="-122"/>
                  <a:ea typeface="方正中等线简体" panose="03000509000000000000" pitchFamily="65" charset="-122"/>
                </a:endParaRPr>
              </a:p>
            </p:txBody>
          </p:sp>
          <p:sp>
            <p:nvSpPr>
              <p:cNvPr id="49" name="Freeform 39"/>
              <p:cNvSpPr/>
              <p:nvPr/>
            </p:nvSpPr>
            <p:spPr bwMode="auto">
              <a:xfrm>
                <a:off x="8013143" y="5044918"/>
                <a:ext cx="787736" cy="549266"/>
              </a:xfrm>
              <a:custGeom>
                <a:avLst/>
                <a:gdLst>
                  <a:gd name="T0" fmla="*/ 219 w 224"/>
                  <a:gd name="T1" fmla="*/ 119 h 156"/>
                  <a:gd name="T2" fmla="*/ 130 w 224"/>
                  <a:gd name="T3" fmla="*/ 15 h 156"/>
                  <a:gd name="T4" fmla="*/ 112 w 224"/>
                  <a:gd name="T5" fmla="*/ 0 h 156"/>
                  <a:gd name="T6" fmla="*/ 95 w 224"/>
                  <a:gd name="T7" fmla="*/ 15 h 156"/>
                  <a:gd name="T8" fmla="*/ 6 w 224"/>
                  <a:gd name="T9" fmla="*/ 119 h 156"/>
                  <a:gd name="T10" fmla="*/ 8 w 224"/>
                  <a:gd name="T11" fmla="*/ 140 h 156"/>
                  <a:gd name="T12" fmla="*/ 30 w 224"/>
                  <a:gd name="T13" fmla="*/ 138 h 156"/>
                  <a:gd name="T14" fmla="*/ 96 w 224"/>
                  <a:gd name="T15" fmla="*/ 64 h 156"/>
                  <a:gd name="T16" fmla="*/ 96 w 224"/>
                  <a:gd name="T17" fmla="*/ 140 h 156"/>
                  <a:gd name="T18" fmla="*/ 112 w 224"/>
                  <a:gd name="T19" fmla="*/ 156 h 156"/>
                  <a:gd name="T20" fmla="*/ 129 w 224"/>
                  <a:gd name="T21" fmla="*/ 140 h 156"/>
                  <a:gd name="T22" fmla="*/ 129 w 224"/>
                  <a:gd name="T23" fmla="*/ 64 h 156"/>
                  <a:gd name="T24" fmla="*/ 195 w 224"/>
                  <a:gd name="T25" fmla="*/ 138 h 156"/>
                  <a:gd name="T26" fmla="*/ 216 w 224"/>
                  <a:gd name="T27" fmla="*/ 140 h 156"/>
                  <a:gd name="T28" fmla="*/ 219 w 224"/>
                  <a:gd name="T29" fmla="*/ 11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156">
                    <a:moveTo>
                      <a:pt x="219" y="119"/>
                    </a:moveTo>
                    <a:cubicBezTo>
                      <a:pt x="130" y="15"/>
                      <a:pt x="130" y="15"/>
                      <a:pt x="130" y="15"/>
                    </a:cubicBezTo>
                    <a:cubicBezTo>
                      <a:pt x="130" y="15"/>
                      <a:pt x="118" y="0"/>
                      <a:pt x="112" y="0"/>
                    </a:cubicBezTo>
                    <a:cubicBezTo>
                      <a:pt x="107" y="0"/>
                      <a:pt x="95" y="15"/>
                      <a:pt x="95" y="15"/>
                    </a:cubicBezTo>
                    <a:cubicBezTo>
                      <a:pt x="6" y="119"/>
                      <a:pt x="6" y="119"/>
                      <a:pt x="6" y="119"/>
                    </a:cubicBezTo>
                    <a:cubicBezTo>
                      <a:pt x="0" y="126"/>
                      <a:pt x="2" y="135"/>
                      <a:pt x="8" y="140"/>
                    </a:cubicBezTo>
                    <a:cubicBezTo>
                      <a:pt x="15" y="146"/>
                      <a:pt x="25" y="144"/>
                      <a:pt x="30" y="138"/>
                    </a:cubicBezTo>
                    <a:cubicBezTo>
                      <a:pt x="96" y="64"/>
                      <a:pt x="96" y="64"/>
                      <a:pt x="96" y="64"/>
                    </a:cubicBezTo>
                    <a:cubicBezTo>
                      <a:pt x="96" y="140"/>
                      <a:pt x="96" y="140"/>
                      <a:pt x="96" y="140"/>
                    </a:cubicBezTo>
                    <a:cubicBezTo>
                      <a:pt x="96" y="149"/>
                      <a:pt x="103" y="156"/>
                      <a:pt x="112" y="156"/>
                    </a:cubicBezTo>
                    <a:cubicBezTo>
                      <a:pt x="121" y="156"/>
                      <a:pt x="129" y="149"/>
                      <a:pt x="129" y="140"/>
                    </a:cubicBezTo>
                    <a:cubicBezTo>
                      <a:pt x="129" y="64"/>
                      <a:pt x="129" y="64"/>
                      <a:pt x="129" y="64"/>
                    </a:cubicBezTo>
                    <a:cubicBezTo>
                      <a:pt x="195" y="138"/>
                      <a:pt x="195" y="138"/>
                      <a:pt x="195" y="138"/>
                    </a:cubicBezTo>
                    <a:cubicBezTo>
                      <a:pt x="200" y="144"/>
                      <a:pt x="210" y="146"/>
                      <a:pt x="216" y="140"/>
                    </a:cubicBezTo>
                    <a:cubicBezTo>
                      <a:pt x="223" y="135"/>
                      <a:pt x="224" y="126"/>
                      <a:pt x="219" y="119"/>
                    </a:cubicBezTo>
                    <a:close/>
                  </a:path>
                </a:pathLst>
              </a:custGeom>
              <a:solidFill>
                <a:srgbClr val="0066CC"/>
              </a:solidFill>
              <a:ln>
                <a:noFill/>
              </a:ln>
            </p:spPr>
            <p:txBody>
              <a:bodyPr vert="horz" wrap="square" lIns="82286" tIns="41143" rIns="82286" bIns="41143" numCol="1" anchor="t" anchorCtr="0" compatLnSpc="1"/>
              <a:lstStyle/>
              <a:p>
                <a:endParaRPr lang="zh-CN" altLang="en-US" sz="1600" kern="0">
                  <a:latin typeface="方正中等线简体" panose="03000509000000000000" pitchFamily="65" charset="-122"/>
                  <a:ea typeface="方正中等线简体" panose="03000509000000000000" pitchFamily="65" charset="-122"/>
                </a:endParaRPr>
              </a:p>
            </p:txBody>
          </p:sp>
          <p:sp>
            <p:nvSpPr>
              <p:cNvPr id="50" name="Freeform 40"/>
              <p:cNvSpPr/>
              <p:nvPr/>
            </p:nvSpPr>
            <p:spPr bwMode="auto">
              <a:xfrm>
                <a:off x="7813767" y="4073444"/>
                <a:ext cx="1192355" cy="619633"/>
              </a:xfrm>
              <a:custGeom>
                <a:avLst/>
                <a:gdLst>
                  <a:gd name="T0" fmla="*/ 3 w 339"/>
                  <a:gd name="T1" fmla="*/ 169 h 176"/>
                  <a:gd name="T2" fmla="*/ 4 w 339"/>
                  <a:gd name="T3" fmla="*/ 155 h 176"/>
                  <a:gd name="T4" fmla="*/ 4 w 339"/>
                  <a:gd name="T5" fmla="*/ 155 h 176"/>
                  <a:gd name="T6" fmla="*/ 57 w 339"/>
                  <a:gd name="T7" fmla="*/ 102 h 176"/>
                  <a:gd name="T8" fmla="*/ 66 w 339"/>
                  <a:gd name="T9" fmla="*/ 99 h 176"/>
                  <a:gd name="T10" fmla="*/ 66 w 339"/>
                  <a:gd name="T11" fmla="*/ 99 h 176"/>
                  <a:gd name="T12" fmla="*/ 72 w 339"/>
                  <a:gd name="T13" fmla="*/ 105 h 176"/>
                  <a:gd name="T14" fmla="*/ 72 w 339"/>
                  <a:gd name="T15" fmla="*/ 105 h 176"/>
                  <a:gd name="T16" fmla="*/ 83 w 339"/>
                  <a:gd name="T17" fmla="*/ 144 h 176"/>
                  <a:gd name="T18" fmla="*/ 166 w 339"/>
                  <a:gd name="T19" fmla="*/ 12 h 176"/>
                  <a:gd name="T20" fmla="*/ 176 w 339"/>
                  <a:gd name="T21" fmla="*/ 7 h 176"/>
                  <a:gd name="T22" fmla="*/ 176 w 339"/>
                  <a:gd name="T23" fmla="*/ 7 h 176"/>
                  <a:gd name="T24" fmla="*/ 182 w 339"/>
                  <a:gd name="T25" fmla="*/ 16 h 176"/>
                  <a:gd name="T26" fmla="*/ 182 w 339"/>
                  <a:gd name="T27" fmla="*/ 16 h 176"/>
                  <a:gd name="T28" fmla="*/ 181 w 339"/>
                  <a:gd name="T29" fmla="*/ 99 h 176"/>
                  <a:gd name="T30" fmla="*/ 221 w 339"/>
                  <a:gd name="T31" fmla="*/ 59 h 176"/>
                  <a:gd name="T32" fmla="*/ 228 w 339"/>
                  <a:gd name="T33" fmla="*/ 57 h 176"/>
                  <a:gd name="T34" fmla="*/ 228 w 339"/>
                  <a:gd name="T35" fmla="*/ 57 h 176"/>
                  <a:gd name="T36" fmla="*/ 234 w 339"/>
                  <a:gd name="T37" fmla="*/ 61 h 176"/>
                  <a:gd name="T38" fmla="*/ 234 w 339"/>
                  <a:gd name="T39" fmla="*/ 61 h 176"/>
                  <a:gd name="T40" fmla="*/ 246 w 339"/>
                  <a:gd name="T41" fmla="*/ 84 h 176"/>
                  <a:gd name="T42" fmla="*/ 322 w 339"/>
                  <a:gd name="T43" fmla="*/ 5 h 176"/>
                  <a:gd name="T44" fmla="*/ 335 w 339"/>
                  <a:gd name="T45" fmla="*/ 4 h 176"/>
                  <a:gd name="T46" fmla="*/ 335 w 339"/>
                  <a:gd name="T47" fmla="*/ 4 h 176"/>
                  <a:gd name="T48" fmla="*/ 335 w 339"/>
                  <a:gd name="T49" fmla="*/ 18 h 176"/>
                  <a:gd name="T50" fmla="*/ 335 w 339"/>
                  <a:gd name="T51" fmla="*/ 18 h 176"/>
                  <a:gd name="T52" fmla="*/ 251 w 339"/>
                  <a:gd name="T53" fmla="*/ 106 h 176"/>
                  <a:gd name="T54" fmla="*/ 243 w 339"/>
                  <a:gd name="T55" fmla="*/ 110 h 176"/>
                  <a:gd name="T56" fmla="*/ 243 w 339"/>
                  <a:gd name="T57" fmla="*/ 110 h 176"/>
                  <a:gd name="T58" fmla="*/ 236 w 339"/>
                  <a:gd name="T59" fmla="*/ 106 h 176"/>
                  <a:gd name="T60" fmla="*/ 236 w 339"/>
                  <a:gd name="T61" fmla="*/ 106 h 176"/>
                  <a:gd name="T62" fmla="*/ 224 w 339"/>
                  <a:gd name="T63" fmla="*/ 81 h 176"/>
                  <a:gd name="T64" fmla="*/ 177 w 339"/>
                  <a:gd name="T65" fmla="*/ 126 h 176"/>
                  <a:gd name="T66" fmla="*/ 168 w 339"/>
                  <a:gd name="T67" fmla="*/ 127 h 176"/>
                  <a:gd name="T68" fmla="*/ 168 w 339"/>
                  <a:gd name="T69" fmla="*/ 127 h 176"/>
                  <a:gd name="T70" fmla="*/ 163 w 339"/>
                  <a:gd name="T71" fmla="*/ 119 h 176"/>
                  <a:gd name="T72" fmla="*/ 163 w 339"/>
                  <a:gd name="T73" fmla="*/ 119 h 176"/>
                  <a:gd name="T74" fmla="*/ 164 w 339"/>
                  <a:gd name="T75" fmla="*/ 49 h 176"/>
                  <a:gd name="T76" fmla="*/ 88 w 339"/>
                  <a:gd name="T77" fmla="*/ 171 h 176"/>
                  <a:gd name="T78" fmla="*/ 79 w 339"/>
                  <a:gd name="T79" fmla="*/ 176 h 176"/>
                  <a:gd name="T80" fmla="*/ 79 w 339"/>
                  <a:gd name="T81" fmla="*/ 176 h 176"/>
                  <a:gd name="T82" fmla="*/ 71 w 339"/>
                  <a:gd name="T83" fmla="*/ 170 h 176"/>
                  <a:gd name="T84" fmla="*/ 71 w 339"/>
                  <a:gd name="T85" fmla="*/ 170 h 176"/>
                  <a:gd name="T86" fmla="*/ 59 w 339"/>
                  <a:gd name="T87" fmla="*/ 126 h 176"/>
                  <a:gd name="T88" fmla="*/ 16 w 339"/>
                  <a:gd name="T89" fmla="*/ 170 h 176"/>
                  <a:gd name="T90" fmla="*/ 16 w 339"/>
                  <a:gd name="T91" fmla="*/ 170 h 176"/>
                  <a:gd name="T92" fmla="*/ 7 w 339"/>
                  <a:gd name="T93" fmla="*/ 172 h 176"/>
                  <a:gd name="T94" fmla="*/ 7 w 339"/>
                  <a:gd name="T95" fmla="*/ 172 h 176"/>
                  <a:gd name="T96" fmla="*/ 3 w 339"/>
                  <a:gd name="T97" fmla="*/ 16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9" h="176">
                    <a:moveTo>
                      <a:pt x="3" y="169"/>
                    </a:moveTo>
                    <a:cubicBezTo>
                      <a:pt x="0" y="166"/>
                      <a:pt x="0" y="159"/>
                      <a:pt x="4" y="155"/>
                    </a:cubicBezTo>
                    <a:cubicBezTo>
                      <a:pt x="4" y="155"/>
                      <a:pt x="4" y="155"/>
                      <a:pt x="4" y="155"/>
                    </a:cubicBezTo>
                    <a:cubicBezTo>
                      <a:pt x="57" y="102"/>
                      <a:pt x="57" y="102"/>
                      <a:pt x="57" y="102"/>
                    </a:cubicBezTo>
                    <a:cubicBezTo>
                      <a:pt x="60" y="99"/>
                      <a:pt x="63" y="98"/>
                      <a:pt x="66" y="99"/>
                    </a:cubicBezTo>
                    <a:cubicBezTo>
                      <a:pt x="66" y="99"/>
                      <a:pt x="66" y="99"/>
                      <a:pt x="66" y="99"/>
                    </a:cubicBezTo>
                    <a:cubicBezTo>
                      <a:pt x="69" y="100"/>
                      <a:pt x="71" y="102"/>
                      <a:pt x="72" y="105"/>
                    </a:cubicBezTo>
                    <a:cubicBezTo>
                      <a:pt x="72" y="105"/>
                      <a:pt x="72" y="105"/>
                      <a:pt x="72" y="105"/>
                    </a:cubicBezTo>
                    <a:cubicBezTo>
                      <a:pt x="83" y="144"/>
                      <a:pt x="83" y="144"/>
                      <a:pt x="83" y="144"/>
                    </a:cubicBezTo>
                    <a:cubicBezTo>
                      <a:pt x="166" y="12"/>
                      <a:pt x="166" y="12"/>
                      <a:pt x="166" y="12"/>
                    </a:cubicBezTo>
                    <a:cubicBezTo>
                      <a:pt x="168" y="8"/>
                      <a:pt x="172" y="6"/>
                      <a:pt x="176" y="7"/>
                    </a:cubicBezTo>
                    <a:cubicBezTo>
                      <a:pt x="176" y="7"/>
                      <a:pt x="176" y="7"/>
                      <a:pt x="176" y="7"/>
                    </a:cubicBezTo>
                    <a:cubicBezTo>
                      <a:pt x="180" y="8"/>
                      <a:pt x="182" y="12"/>
                      <a:pt x="182" y="16"/>
                    </a:cubicBezTo>
                    <a:cubicBezTo>
                      <a:pt x="182" y="16"/>
                      <a:pt x="182" y="16"/>
                      <a:pt x="182" y="16"/>
                    </a:cubicBezTo>
                    <a:cubicBezTo>
                      <a:pt x="181" y="99"/>
                      <a:pt x="181" y="99"/>
                      <a:pt x="181" y="99"/>
                    </a:cubicBezTo>
                    <a:cubicBezTo>
                      <a:pt x="221" y="59"/>
                      <a:pt x="221" y="59"/>
                      <a:pt x="221" y="59"/>
                    </a:cubicBezTo>
                    <a:cubicBezTo>
                      <a:pt x="223" y="57"/>
                      <a:pt x="226" y="57"/>
                      <a:pt x="228" y="57"/>
                    </a:cubicBezTo>
                    <a:cubicBezTo>
                      <a:pt x="228" y="57"/>
                      <a:pt x="228" y="57"/>
                      <a:pt x="228" y="57"/>
                    </a:cubicBezTo>
                    <a:cubicBezTo>
                      <a:pt x="231" y="58"/>
                      <a:pt x="233" y="59"/>
                      <a:pt x="234" y="61"/>
                    </a:cubicBezTo>
                    <a:cubicBezTo>
                      <a:pt x="234" y="61"/>
                      <a:pt x="234" y="61"/>
                      <a:pt x="234" y="61"/>
                    </a:cubicBezTo>
                    <a:cubicBezTo>
                      <a:pt x="246" y="84"/>
                      <a:pt x="246" y="84"/>
                      <a:pt x="246" y="84"/>
                    </a:cubicBezTo>
                    <a:cubicBezTo>
                      <a:pt x="322" y="5"/>
                      <a:pt x="322" y="5"/>
                      <a:pt x="322" y="5"/>
                    </a:cubicBezTo>
                    <a:cubicBezTo>
                      <a:pt x="326" y="1"/>
                      <a:pt x="331" y="0"/>
                      <a:pt x="335" y="4"/>
                    </a:cubicBezTo>
                    <a:cubicBezTo>
                      <a:pt x="335" y="4"/>
                      <a:pt x="335" y="4"/>
                      <a:pt x="335" y="4"/>
                    </a:cubicBezTo>
                    <a:cubicBezTo>
                      <a:pt x="339" y="8"/>
                      <a:pt x="339" y="14"/>
                      <a:pt x="335" y="18"/>
                    </a:cubicBezTo>
                    <a:cubicBezTo>
                      <a:pt x="335" y="18"/>
                      <a:pt x="335" y="18"/>
                      <a:pt x="335" y="18"/>
                    </a:cubicBezTo>
                    <a:cubicBezTo>
                      <a:pt x="251" y="106"/>
                      <a:pt x="251" y="106"/>
                      <a:pt x="251" y="106"/>
                    </a:cubicBezTo>
                    <a:cubicBezTo>
                      <a:pt x="249" y="109"/>
                      <a:pt x="246" y="110"/>
                      <a:pt x="243" y="110"/>
                    </a:cubicBezTo>
                    <a:cubicBezTo>
                      <a:pt x="243" y="110"/>
                      <a:pt x="243" y="110"/>
                      <a:pt x="243" y="110"/>
                    </a:cubicBezTo>
                    <a:cubicBezTo>
                      <a:pt x="240" y="110"/>
                      <a:pt x="238" y="108"/>
                      <a:pt x="236" y="106"/>
                    </a:cubicBezTo>
                    <a:cubicBezTo>
                      <a:pt x="236" y="106"/>
                      <a:pt x="236" y="106"/>
                      <a:pt x="236" y="106"/>
                    </a:cubicBezTo>
                    <a:cubicBezTo>
                      <a:pt x="224" y="81"/>
                      <a:pt x="224" y="81"/>
                      <a:pt x="224" y="81"/>
                    </a:cubicBezTo>
                    <a:cubicBezTo>
                      <a:pt x="177" y="126"/>
                      <a:pt x="177" y="126"/>
                      <a:pt x="177" y="126"/>
                    </a:cubicBezTo>
                    <a:cubicBezTo>
                      <a:pt x="174" y="128"/>
                      <a:pt x="171" y="129"/>
                      <a:pt x="168" y="127"/>
                    </a:cubicBezTo>
                    <a:cubicBezTo>
                      <a:pt x="168" y="127"/>
                      <a:pt x="168" y="127"/>
                      <a:pt x="168" y="127"/>
                    </a:cubicBezTo>
                    <a:cubicBezTo>
                      <a:pt x="165" y="126"/>
                      <a:pt x="163" y="123"/>
                      <a:pt x="163" y="119"/>
                    </a:cubicBezTo>
                    <a:cubicBezTo>
                      <a:pt x="163" y="119"/>
                      <a:pt x="163" y="119"/>
                      <a:pt x="163" y="119"/>
                    </a:cubicBezTo>
                    <a:cubicBezTo>
                      <a:pt x="164" y="49"/>
                      <a:pt x="164" y="49"/>
                      <a:pt x="164" y="49"/>
                    </a:cubicBezTo>
                    <a:cubicBezTo>
                      <a:pt x="88" y="171"/>
                      <a:pt x="88" y="171"/>
                      <a:pt x="88" y="171"/>
                    </a:cubicBezTo>
                    <a:cubicBezTo>
                      <a:pt x="86" y="174"/>
                      <a:pt x="82" y="176"/>
                      <a:pt x="79" y="176"/>
                    </a:cubicBezTo>
                    <a:cubicBezTo>
                      <a:pt x="79" y="176"/>
                      <a:pt x="79" y="176"/>
                      <a:pt x="79" y="176"/>
                    </a:cubicBezTo>
                    <a:cubicBezTo>
                      <a:pt x="75" y="176"/>
                      <a:pt x="72" y="173"/>
                      <a:pt x="71" y="170"/>
                    </a:cubicBezTo>
                    <a:cubicBezTo>
                      <a:pt x="71" y="170"/>
                      <a:pt x="71" y="170"/>
                      <a:pt x="71" y="170"/>
                    </a:cubicBezTo>
                    <a:cubicBezTo>
                      <a:pt x="59" y="126"/>
                      <a:pt x="59" y="126"/>
                      <a:pt x="59" y="126"/>
                    </a:cubicBezTo>
                    <a:cubicBezTo>
                      <a:pt x="16" y="170"/>
                      <a:pt x="16" y="170"/>
                      <a:pt x="16" y="170"/>
                    </a:cubicBezTo>
                    <a:cubicBezTo>
                      <a:pt x="16" y="170"/>
                      <a:pt x="16" y="170"/>
                      <a:pt x="16" y="170"/>
                    </a:cubicBezTo>
                    <a:cubicBezTo>
                      <a:pt x="14" y="172"/>
                      <a:pt x="10" y="173"/>
                      <a:pt x="7" y="172"/>
                    </a:cubicBezTo>
                    <a:cubicBezTo>
                      <a:pt x="7" y="172"/>
                      <a:pt x="7" y="172"/>
                      <a:pt x="7" y="172"/>
                    </a:cubicBezTo>
                    <a:cubicBezTo>
                      <a:pt x="6" y="172"/>
                      <a:pt x="4" y="171"/>
                      <a:pt x="3" y="169"/>
                    </a:cubicBezTo>
                    <a:close/>
                  </a:path>
                </a:pathLst>
              </a:custGeom>
              <a:solidFill>
                <a:srgbClr val="0066CC"/>
              </a:solidFill>
              <a:ln>
                <a:noFill/>
              </a:ln>
            </p:spPr>
            <p:txBody>
              <a:bodyPr vert="horz" wrap="square" lIns="82286" tIns="41143" rIns="82286" bIns="41143" numCol="1" anchor="t" anchorCtr="0" compatLnSpc="1"/>
              <a:lstStyle/>
              <a:p>
                <a:endParaRPr lang="zh-CN" altLang="en-US" sz="1600" kern="0">
                  <a:latin typeface="方正中等线简体" panose="03000509000000000000" pitchFamily="65" charset="-122"/>
                  <a:ea typeface="方正中等线简体" panose="03000509000000000000" pitchFamily="65" charset="-122"/>
                </a:endParaRPr>
              </a:p>
            </p:txBody>
          </p:sp>
        </p:grpSp>
        <p:sp>
          <p:nvSpPr>
            <p:cNvPr id="76" name="文本框 32"/>
            <p:cNvSpPr txBox="1"/>
            <p:nvPr/>
          </p:nvSpPr>
          <p:spPr>
            <a:xfrm>
              <a:off x="4920034" y="3213770"/>
              <a:ext cx="1506122" cy="461665"/>
            </a:xfrm>
            <a:prstGeom prst="rect">
              <a:avLst/>
            </a:prstGeom>
            <a:noFill/>
          </p:spPr>
          <p:txBody>
            <a:bodyPr wrap="square" rtlCol="0">
              <a:spAutoFit/>
            </a:bodyPr>
            <a:lstStyle>
              <a:defPPr>
                <a:defRPr lang="zh-CN"/>
              </a:defPPr>
              <a:lvl1pPr algn="ctr">
                <a:defRPr sz="2400">
                  <a:solidFill>
                    <a:srgbClr val="FF0000"/>
                  </a:solidFill>
                  <a:effectLst>
                    <a:innerShdw blurRad="63500" dist="38100" dir="13500000">
                      <a:prstClr val="black">
                        <a:alpha val="50000"/>
                      </a:prstClr>
                    </a:innerShdw>
                  </a:effectLst>
                  <a:latin typeface="微软雅黑" panose="020B0503020204020204" charset="-122"/>
                  <a:ea typeface="微软雅黑" panose="020B0503020204020204" charset="-122"/>
                </a:defRPr>
              </a:lvl1pPr>
            </a:lstStyle>
            <a:p>
              <a:r>
                <a:rPr lang="zh-CN" altLang="en-US" dirty="0">
                  <a:solidFill>
                    <a:schemeClr val="tx1"/>
                  </a:solidFill>
                </a:rPr>
                <a:t>添加标题</a:t>
              </a:r>
              <a:endParaRPr lang="en-US" altLang="zh-CN" dirty="0">
                <a:solidFill>
                  <a:schemeClr val="tx1"/>
                </a:solidFill>
              </a:endParaRPr>
            </a:p>
          </p:txBody>
        </p:sp>
      </p:grpSp>
      <p:grpSp>
        <p:nvGrpSpPr>
          <p:cNvPr id="7" name="组合 6"/>
          <p:cNvGrpSpPr/>
          <p:nvPr/>
        </p:nvGrpSpPr>
        <p:grpSpPr>
          <a:xfrm>
            <a:off x="7354770" y="2551448"/>
            <a:ext cx="1505773" cy="1123137"/>
            <a:chOff x="7018511" y="2552038"/>
            <a:chExt cx="1506122" cy="1123397"/>
          </a:xfrm>
        </p:grpSpPr>
        <p:grpSp>
          <p:nvGrpSpPr>
            <p:cNvPr id="51" name="组合 50"/>
            <p:cNvGrpSpPr/>
            <p:nvPr/>
          </p:nvGrpSpPr>
          <p:grpSpPr>
            <a:xfrm>
              <a:off x="7532439" y="2552038"/>
              <a:ext cx="478267" cy="495245"/>
              <a:chOff x="4571018" y="3941631"/>
              <a:chExt cx="1142820" cy="1183390"/>
            </a:xfrm>
            <a:solidFill>
              <a:srgbClr val="FF0000"/>
            </a:solidFill>
          </p:grpSpPr>
          <p:sp>
            <p:nvSpPr>
              <p:cNvPr id="52" name="Freeform 237"/>
              <p:cNvSpPr/>
              <p:nvPr/>
            </p:nvSpPr>
            <p:spPr bwMode="auto">
              <a:xfrm>
                <a:off x="5030850" y="3941631"/>
                <a:ext cx="426023" cy="561264"/>
              </a:xfrm>
              <a:custGeom>
                <a:avLst/>
                <a:gdLst>
                  <a:gd name="T0" fmla="*/ 126 w 126"/>
                  <a:gd name="T1" fmla="*/ 28 h 166"/>
                  <a:gd name="T2" fmla="*/ 38 w 126"/>
                  <a:gd name="T3" fmla="*/ 166 h 166"/>
                  <a:gd name="T4" fmla="*/ 36 w 126"/>
                  <a:gd name="T5" fmla="*/ 166 h 166"/>
                  <a:gd name="T6" fmla="*/ 0 w 126"/>
                  <a:gd name="T7" fmla="*/ 3 h 166"/>
                  <a:gd name="T8" fmla="*/ 0 w 126"/>
                  <a:gd name="T9" fmla="*/ 3 h 166"/>
                  <a:gd name="T10" fmla="*/ 17 w 126"/>
                  <a:gd name="T11" fmla="*/ 1 h 166"/>
                  <a:gd name="T12" fmla="*/ 33 w 126"/>
                  <a:gd name="T13" fmla="*/ 0 h 166"/>
                  <a:gd name="T14" fmla="*/ 48 w 126"/>
                  <a:gd name="T15" fmla="*/ 0 h 166"/>
                  <a:gd name="T16" fmla="*/ 63 w 126"/>
                  <a:gd name="T17" fmla="*/ 2 h 166"/>
                  <a:gd name="T18" fmla="*/ 79 w 126"/>
                  <a:gd name="T19" fmla="*/ 5 h 166"/>
                  <a:gd name="T20" fmla="*/ 94 w 126"/>
                  <a:gd name="T21" fmla="*/ 10 h 166"/>
                  <a:gd name="T22" fmla="*/ 108 w 126"/>
                  <a:gd name="T23" fmla="*/ 17 h 166"/>
                  <a:gd name="T24" fmla="*/ 123 w 126"/>
                  <a:gd name="T25" fmla="*/ 25 h 166"/>
                  <a:gd name="T26" fmla="*/ 123 w 126"/>
                  <a:gd name="T27" fmla="*/ 25 h 166"/>
                  <a:gd name="T28" fmla="*/ 126 w 126"/>
                  <a:gd name="T29" fmla="*/ 28 h 166"/>
                  <a:gd name="T30" fmla="*/ 126 w 126"/>
                  <a:gd name="T31" fmla="*/ 28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6" h="166">
                    <a:moveTo>
                      <a:pt x="126" y="28"/>
                    </a:moveTo>
                    <a:lnTo>
                      <a:pt x="38" y="166"/>
                    </a:lnTo>
                    <a:lnTo>
                      <a:pt x="36" y="166"/>
                    </a:lnTo>
                    <a:lnTo>
                      <a:pt x="0" y="3"/>
                    </a:lnTo>
                    <a:lnTo>
                      <a:pt x="0" y="3"/>
                    </a:lnTo>
                    <a:lnTo>
                      <a:pt x="17" y="1"/>
                    </a:lnTo>
                    <a:lnTo>
                      <a:pt x="33" y="0"/>
                    </a:lnTo>
                    <a:lnTo>
                      <a:pt x="48" y="0"/>
                    </a:lnTo>
                    <a:lnTo>
                      <a:pt x="63" y="2"/>
                    </a:lnTo>
                    <a:lnTo>
                      <a:pt x="79" y="5"/>
                    </a:lnTo>
                    <a:lnTo>
                      <a:pt x="94" y="10"/>
                    </a:lnTo>
                    <a:lnTo>
                      <a:pt x="108" y="17"/>
                    </a:lnTo>
                    <a:lnTo>
                      <a:pt x="123" y="25"/>
                    </a:lnTo>
                    <a:lnTo>
                      <a:pt x="123" y="25"/>
                    </a:lnTo>
                    <a:lnTo>
                      <a:pt x="126" y="28"/>
                    </a:lnTo>
                    <a:lnTo>
                      <a:pt x="126" y="28"/>
                    </a:lnTo>
                    <a:close/>
                  </a:path>
                </a:pathLst>
              </a:custGeom>
              <a:solidFill>
                <a:srgbClr val="0066CC"/>
              </a:solidFill>
              <a:ln>
                <a:noFill/>
              </a:ln>
            </p:spPr>
            <p:txBody>
              <a:bodyPr vert="horz" wrap="square" lIns="82286" tIns="41143" rIns="82286" bIns="41143" numCol="1" anchor="t" anchorCtr="0" compatLnSpc="1"/>
              <a:lstStyle/>
              <a:p>
                <a:endParaRPr lang="zh-CN" altLang="en-US" sz="1600" kern="0">
                  <a:latin typeface="方正中等线简体" panose="03000509000000000000" pitchFamily="65" charset="-122"/>
                  <a:ea typeface="方正中等线简体" panose="03000509000000000000" pitchFamily="65" charset="-122"/>
                </a:endParaRPr>
              </a:p>
            </p:txBody>
          </p:sp>
          <p:sp>
            <p:nvSpPr>
              <p:cNvPr id="53" name="Freeform 238"/>
              <p:cNvSpPr/>
              <p:nvPr/>
            </p:nvSpPr>
            <p:spPr bwMode="auto">
              <a:xfrm>
                <a:off x="5172859" y="4103925"/>
                <a:ext cx="540979" cy="1000812"/>
              </a:xfrm>
              <a:custGeom>
                <a:avLst/>
                <a:gdLst>
                  <a:gd name="T0" fmla="*/ 155 w 159"/>
                  <a:gd name="T1" fmla="*/ 101 h 296"/>
                  <a:gd name="T2" fmla="*/ 155 w 159"/>
                  <a:gd name="T3" fmla="*/ 101 h 296"/>
                  <a:gd name="T4" fmla="*/ 156 w 159"/>
                  <a:gd name="T5" fmla="*/ 105 h 296"/>
                  <a:gd name="T6" fmla="*/ 156 w 159"/>
                  <a:gd name="T7" fmla="*/ 105 h 296"/>
                  <a:gd name="T8" fmla="*/ 156 w 159"/>
                  <a:gd name="T9" fmla="*/ 105 h 296"/>
                  <a:gd name="T10" fmla="*/ 158 w 159"/>
                  <a:gd name="T11" fmla="*/ 120 h 296"/>
                  <a:gd name="T12" fmla="*/ 159 w 159"/>
                  <a:gd name="T13" fmla="*/ 136 h 296"/>
                  <a:gd name="T14" fmla="*/ 158 w 159"/>
                  <a:gd name="T15" fmla="*/ 151 h 296"/>
                  <a:gd name="T16" fmla="*/ 157 w 159"/>
                  <a:gd name="T17" fmla="*/ 166 h 296"/>
                  <a:gd name="T18" fmla="*/ 153 w 159"/>
                  <a:gd name="T19" fmla="*/ 182 h 296"/>
                  <a:gd name="T20" fmla="*/ 149 w 159"/>
                  <a:gd name="T21" fmla="*/ 196 h 296"/>
                  <a:gd name="T22" fmla="*/ 141 w 159"/>
                  <a:gd name="T23" fmla="*/ 211 h 296"/>
                  <a:gd name="T24" fmla="*/ 133 w 159"/>
                  <a:gd name="T25" fmla="*/ 225 h 296"/>
                  <a:gd name="T26" fmla="*/ 133 w 159"/>
                  <a:gd name="T27" fmla="*/ 225 h 296"/>
                  <a:gd name="T28" fmla="*/ 124 w 159"/>
                  <a:gd name="T29" fmla="*/ 238 h 296"/>
                  <a:gd name="T30" fmla="*/ 114 w 159"/>
                  <a:gd name="T31" fmla="*/ 250 h 296"/>
                  <a:gd name="T32" fmla="*/ 103 w 159"/>
                  <a:gd name="T33" fmla="*/ 261 h 296"/>
                  <a:gd name="T34" fmla="*/ 91 w 159"/>
                  <a:gd name="T35" fmla="*/ 271 h 296"/>
                  <a:gd name="T36" fmla="*/ 78 w 159"/>
                  <a:gd name="T37" fmla="*/ 278 h 296"/>
                  <a:gd name="T38" fmla="*/ 64 w 159"/>
                  <a:gd name="T39" fmla="*/ 286 h 296"/>
                  <a:gd name="T40" fmla="*/ 50 w 159"/>
                  <a:gd name="T41" fmla="*/ 291 h 296"/>
                  <a:gd name="T42" fmla="*/ 34 w 159"/>
                  <a:gd name="T43" fmla="*/ 296 h 296"/>
                  <a:gd name="T44" fmla="*/ 0 w 159"/>
                  <a:gd name="T45" fmla="*/ 138 h 296"/>
                  <a:gd name="T46" fmla="*/ 88 w 159"/>
                  <a:gd name="T47" fmla="*/ 0 h 296"/>
                  <a:gd name="T48" fmla="*/ 88 w 159"/>
                  <a:gd name="T49" fmla="*/ 0 h 296"/>
                  <a:gd name="T50" fmla="*/ 101 w 159"/>
                  <a:gd name="T51" fmla="*/ 10 h 296"/>
                  <a:gd name="T52" fmla="*/ 112 w 159"/>
                  <a:gd name="T53" fmla="*/ 21 h 296"/>
                  <a:gd name="T54" fmla="*/ 122 w 159"/>
                  <a:gd name="T55" fmla="*/ 32 h 296"/>
                  <a:gd name="T56" fmla="*/ 131 w 159"/>
                  <a:gd name="T57" fmla="*/ 44 h 296"/>
                  <a:gd name="T58" fmla="*/ 139 w 159"/>
                  <a:gd name="T59" fmla="*/ 57 h 296"/>
                  <a:gd name="T60" fmla="*/ 146 w 159"/>
                  <a:gd name="T61" fmla="*/ 71 h 296"/>
                  <a:gd name="T62" fmla="*/ 151 w 159"/>
                  <a:gd name="T63" fmla="*/ 86 h 296"/>
                  <a:gd name="T64" fmla="*/ 155 w 159"/>
                  <a:gd name="T65" fmla="*/ 101 h 296"/>
                  <a:gd name="T66" fmla="*/ 155 w 159"/>
                  <a:gd name="T67" fmla="*/ 101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9" h="296">
                    <a:moveTo>
                      <a:pt x="155" y="101"/>
                    </a:moveTo>
                    <a:lnTo>
                      <a:pt x="155" y="101"/>
                    </a:lnTo>
                    <a:lnTo>
                      <a:pt x="156" y="105"/>
                    </a:lnTo>
                    <a:lnTo>
                      <a:pt x="156" y="105"/>
                    </a:lnTo>
                    <a:lnTo>
                      <a:pt x="156" y="105"/>
                    </a:lnTo>
                    <a:lnTo>
                      <a:pt x="158" y="120"/>
                    </a:lnTo>
                    <a:lnTo>
                      <a:pt x="159" y="136"/>
                    </a:lnTo>
                    <a:lnTo>
                      <a:pt x="158" y="151"/>
                    </a:lnTo>
                    <a:lnTo>
                      <a:pt x="157" y="166"/>
                    </a:lnTo>
                    <a:lnTo>
                      <a:pt x="153" y="182"/>
                    </a:lnTo>
                    <a:lnTo>
                      <a:pt x="149" y="196"/>
                    </a:lnTo>
                    <a:lnTo>
                      <a:pt x="141" y="211"/>
                    </a:lnTo>
                    <a:lnTo>
                      <a:pt x="133" y="225"/>
                    </a:lnTo>
                    <a:lnTo>
                      <a:pt x="133" y="225"/>
                    </a:lnTo>
                    <a:lnTo>
                      <a:pt x="124" y="238"/>
                    </a:lnTo>
                    <a:lnTo>
                      <a:pt x="114" y="250"/>
                    </a:lnTo>
                    <a:lnTo>
                      <a:pt x="103" y="261"/>
                    </a:lnTo>
                    <a:lnTo>
                      <a:pt x="91" y="271"/>
                    </a:lnTo>
                    <a:lnTo>
                      <a:pt x="78" y="278"/>
                    </a:lnTo>
                    <a:lnTo>
                      <a:pt x="64" y="286"/>
                    </a:lnTo>
                    <a:lnTo>
                      <a:pt x="50" y="291"/>
                    </a:lnTo>
                    <a:lnTo>
                      <a:pt x="34" y="296"/>
                    </a:lnTo>
                    <a:lnTo>
                      <a:pt x="0" y="138"/>
                    </a:lnTo>
                    <a:lnTo>
                      <a:pt x="88" y="0"/>
                    </a:lnTo>
                    <a:lnTo>
                      <a:pt x="88" y="0"/>
                    </a:lnTo>
                    <a:lnTo>
                      <a:pt x="101" y="10"/>
                    </a:lnTo>
                    <a:lnTo>
                      <a:pt x="112" y="21"/>
                    </a:lnTo>
                    <a:lnTo>
                      <a:pt x="122" y="32"/>
                    </a:lnTo>
                    <a:lnTo>
                      <a:pt x="131" y="44"/>
                    </a:lnTo>
                    <a:lnTo>
                      <a:pt x="139" y="57"/>
                    </a:lnTo>
                    <a:lnTo>
                      <a:pt x="146" y="71"/>
                    </a:lnTo>
                    <a:lnTo>
                      <a:pt x="151" y="86"/>
                    </a:lnTo>
                    <a:lnTo>
                      <a:pt x="155" y="101"/>
                    </a:lnTo>
                    <a:lnTo>
                      <a:pt x="155" y="101"/>
                    </a:lnTo>
                    <a:close/>
                  </a:path>
                </a:pathLst>
              </a:custGeom>
              <a:solidFill>
                <a:srgbClr val="0066CC"/>
              </a:solidFill>
              <a:ln>
                <a:noFill/>
              </a:ln>
            </p:spPr>
            <p:txBody>
              <a:bodyPr vert="horz" wrap="square" lIns="82286" tIns="41143" rIns="82286" bIns="41143" numCol="1" anchor="t" anchorCtr="0" compatLnSpc="1"/>
              <a:lstStyle/>
              <a:p>
                <a:endParaRPr lang="zh-CN" altLang="en-US" sz="1600" kern="0">
                  <a:latin typeface="方正中等线简体" panose="03000509000000000000" pitchFamily="65" charset="-122"/>
                  <a:ea typeface="方正中等线简体" panose="03000509000000000000" pitchFamily="65" charset="-122"/>
                </a:endParaRPr>
              </a:p>
            </p:txBody>
          </p:sp>
          <p:sp>
            <p:nvSpPr>
              <p:cNvPr id="54" name="Freeform 239"/>
              <p:cNvSpPr/>
              <p:nvPr/>
            </p:nvSpPr>
            <p:spPr bwMode="auto">
              <a:xfrm>
                <a:off x="4571018" y="4029538"/>
                <a:ext cx="676224" cy="1095483"/>
              </a:xfrm>
              <a:custGeom>
                <a:avLst/>
                <a:gdLst>
                  <a:gd name="T0" fmla="*/ 131 w 201"/>
                  <a:gd name="T1" fmla="*/ 0 h 323"/>
                  <a:gd name="T2" fmla="*/ 201 w 201"/>
                  <a:gd name="T3" fmla="*/ 319 h 323"/>
                  <a:gd name="T4" fmla="*/ 201 w 201"/>
                  <a:gd name="T5" fmla="*/ 319 h 323"/>
                  <a:gd name="T6" fmla="*/ 200 w 201"/>
                  <a:gd name="T7" fmla="*/ 320 h 323"/>
                  <a:gd name="T8" fmla="*/ 200 w 201"/>
                  <a:gd name="T9" fmla="*/ 320 h 323"/>
                  <a:gd name="T10" fmla="*/ 184 w 201"/>
                  <a:gd name="T11" fmla="*/ 322 h 323"/>
                  <a:gd name="T12" fmla="*/ 168 w 201"/>
                  <a:gd name="T13" fmla="*/ 323 h 323"/>
                  <a:gd name="T14" fmla="*/ 152 w 201"/>
                  <a:gd name="T15" fmla="*/ 323 h 323"/>
                  <a:gd name="T16" fmla="*/ 136 w 201"/>
                  <a:gd name="T17" fmla="*/ 321 h 323"/>
                  <a:gd name="T18" fmla="*/ 121 w 201"/>
                  <a:gd name="T19" fmla="*/ 318 h 323"/>
                  <a:gd name="T20" fmla="*/ 106 w 201"/>
                  <a:gd name="T21" fmla="*/ 312 h 323"/>
                  <a:gd name="T22" fmla="*/ 91 w 201"/>
                  <a:gd name="T23" fmla="*/ 306 h 323"/>
                  <a:gd name="T24" fmla="*/ 77 w 201"/>
                  <a:gd name="T25" fmla="*/ 297 h 323"/>
                  <a:gd name="T26" fmla="*/ 77 w 201"/>
                  <a:gd name="T27" fmla="*/ 297 h 323"/>
                  <a:gd name="T28" fmla="*/ 63 w 201"/>
                  <a:gd name="T29" fmla="*/ 288 h 323"/>
                  <a:gd name="T30" fmla="*/ 50 w 201"/>
                  <a:gd name="T31" fmla="*/ 278 h 323"/>
                  <a:gd name="T32" fmla="*/ 40 w 201"/>
                  <a:gd name="T33" fmla="*/ 266 h 323"/>
                  <a:gd name="T34" fmla="*/ 30 w 201"/>
                  <a:gd name="T35" fmla="*/ 254 h 323"/>
                  <a:gd name="T36" fmla="*/ 22 w 201"/>
                  <a:gd name="T37" fmla="*/ 241 h 323"/>
                  <a:gd name="T38" fmla="*/ 15 w 201"/>
                  <a:gd name="T39" fmla="*/ 227 h 323"/>
                  <a:gd name="T40" fmla="*/ 9 w 201"/>
                  <a:gd name="T41" fmla="*/ 211 h 323"/>
                  <a:gd name="T42" fmla="*/ 5 w 201"/>
                  <a:gd name="T43" fmla="*/ 195 h 323"/>
                  <a:gd name="T44" fmla="*/ 5 w 201"/>
                  <a:gd name="T45" fmla="*/ 195 h 323"/>
                  <a:gd name="T46" fmla="*/ 2 w 201"/>
                  <a:gd name="T47" fmla="*/ 179 h 323"/>
                  <a:gd name="T48" fmla="*/ 0 w 201"/>
                  <a:gd name="T49" fmla="*/ 162 h 323"/>
                  <a:gd name="T50" fmla="*/ 2 w 201"/>
                  <a:gd name="T51" fmla="*/ 146 h 323"/>
                  <a:gd name="T52" fmla="*/ 3 w 201"/>
                  <a:gd name="T53" fmla="*/ 131 h 323"/>
                  <a:gd name="T54" fmla="*/ 7 w 201"/>
                  <a:gd name="T55" fmla="*/ 116 h 323"/>
                  <a:gd name="T56" fmla="*/ 11 w 201"/>
                  <a:gd name="T57" fmla="*/ 101 h 323"/>
                  <a:gd name="T58" fmla="*/ 18 w 201"/>
                  <a:gd name="T59" fmla="*/ 86 h 323"/>
                  <a:gd name="T60" fmla="*/ 27 w 201"/>
                  <a:gd name="T61" fmla="*/ 71 h 323"/>
                  <a:gd name="T62" fmla="*/ 27 w 201"/>
                  <a:gd name="T63" fmla="*/ 71 h 323"/>
                  <a:gd name="T64" fmla="*/ 36 w 201"/>
                  <a:gd name="T65" fmla="*/ 58 h 323"/>
                  <a:gd name="T66" fmla="*/ 47 w 201"/>
                  <a:gd name="T67" fmla="*/ 45 h 323"/>
                  <a:gd name="T68" fmla="*/ 58 w 201"/>
                  <a:gd name="T69" fmla="*/ 34 h 323"/>
                  <a:gd name="T70" fmla="*/ 71 w 201"/>
                  <a:gd name="T71" fmla="*/ 25 h 323"/>
                  <a:gd name="T72" fmla="*/ 84 w 201"/>
                  <a:gd name="T73" fmla="*/ 17 h 323"/>
                  <a:gd name="T74" fmla="*/ 98 w 201"/>
                  <a:gd name="T75" fmla="*/ 9 h 323"/>
                  <a:gd name="T76" fmla="*/ 113 w 201"/>
                  <a:gd name="T77" fmla="*/ 4 h 323"/>
                  <a:gd name="T78" fmla="*/ 130 w 201"/>
                  <a:gd name="T79" fmla="*/ 0 h 323"/>
                  <a:gd name="T80" fmla="*/ 130 w 201"/>
                  <a:gd name="T81" fmla="*/ 0 h 323"/>
                  <a:gd name="T82" fmla="*/ 131 w 201"/>
                  <a:gd name="T83" fmla="*/ 0 h 323"/>
                  <a:gd name="T84" fmla="*/ 131 w 201"/>
                  <a:gd name="T85" fmla="*/ 0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1" h="323">
                    <a:moveTo>
                      <a:pt x="131" y="0"/>
                    </a:moveTo>
                    <a:lnTo>
                      <a:pt x="201" y="319"/>
                    </a:lnTo>
                    <a:lnTo>
                      <a:pt x="201" y="319"/>
                    </a:lnTo>
                    <a:lnTo>
                      <a:pt x="200" y="320"/>
                    </a:lnTo>
                    <a:lnTo>
                      <a:pt x="200" y="320"/>
                    </a:lnTo>
                    <a:lnTo>
                      <a:pt x="184" y="322"/>
                    </a:lnTo>
                    <a:lnTo>
                      <a:pt x="168" y="323"/>
                    </a:lnTo>
                    <a:lnTo>
                      <a:pt x="152" y="323"/>
                    </a:lnTo>
                    <a:lnTo>
                      <a:pt x="136" y="321"/>
                    </a:lnTo>
                    <a:lnTo>
                      <a:pt x="121" y="318"/>
                    </a:lnTo>
                    <a:lnTo>
                      <a:pt x="106" y="312"/>
                    </a:lnTo>
                    <a:lnTo>
                      <a:pt x="91" y="306"/>
                    </a:lnTo>
                    <a:lnTo>
                      <a:pt x="77" y="297"/>
                    </a:lnTo>
                    <a:lnTo>
                      <a:pt x="77" y="297"/>
                    </a:lnTo>
                    <a:lnTo>
                      <a:pt x="63" y="288"/>
                    </a:lnTo>
                    <a:lnTo>
                      <a:pt x="50" y="278"/>
                    </a:lnTo>
                    <a:lnTo>
                      <a:pt x="40" y="266"/>
                    </a:lnTo>
                    <a:lnTo>
                      <a:pt x="30" y="254"/>
                    </a:lnTo>
                    <a:lnTo>
                      <a:pt x="22" y="241"/>
                    </a:lnTo>
                    <a:lnTo>
                      <a:pt x="15" y="227"/>
                    </a:lnTo>
                    <a:lnTo>
                      <a:pt x="9" y="211"/>
                    </a:lnTo>
                    <a:lnTo>
                      <a:pt x="5" y="195"/>
                    </a:lnTo>
                    <a:lnTo>
                      <a:pt x="5" y="195"/>
                    </a:lnTo>
                    <a:lnTo>
                      <a:pt x="2" y="179"/>
                    </a:lnTo>
                    <a:lnTo>
                      <a:pt x="0" y="162"/>
                    </a:lnTo>
                    <a:lnTo>
                      <a:pt x="2" y="146"/>
                    </a:lnTo>
                    <a:lnTo>
                      <a:pt x="3" y="131"/>
                    </a:lnTo>
                    <a:lnTo>
                      <a:pt x="7" y="116"/>
                    </a:lnTo>
                    <a:lnTo>
                      <a:pt x="11" y="101"/>
                    </a:lnTo>
                    <a:lnTo>
                      <a:pt x="18" y="86"/>
                    </a:lnTo>
                    <a:lnTo>
                      <a:pt x="27" y="71"/>
                    </a:lnTo>
                    <a:lnTo>
                      <a:pt x="27" y="71"/>
                    </a:lnTo>
                    <a:lnTo>
                      <a:pt x="36" y="58"/>
                    </a:lnTo>
                    <a:lnTo>
                      <a:pt x="47" y="45"/>
                    </a:lnTo>
                    <a:lnTo>
                      <a:pt x="58" y="34"/>
                    </a:lnTo>
                    <a:lnTo>
                      <a:pt x="71" y="25"/>
                    </a:lnTo>
                    <a:lnTo>
                      <a:pt x="84" y="17"/>
                    </a:lnTo>
                    <a:lnTo>
                      <a:pt x="98" y="9"/>
                    </a:lnTo>
                    <a:lnTo>
                      <a:pt x="113" y="4"/>
                    </a:lnTo>
                    <a:lnTo>
                      <a:pt x="130" y="0"/>
                    </a:lnTo>
                    <a:lnTo>
                      <a:pt x="130" y="0"/>
                    </a:lnTo>
                    <a:lnTo>
                      <a:pt x="131" y="0"/>
                    </a:lnTo>
                    <a:lnTo>
                      <a:pt x="131" y="0"/>
                    </a:lnTo>
                    <a:close/>
                  </a:path>
                </a:pathLst>
              </a:custGeom>
              <a:solidFill>
                <a:srgbClr val="0066CC"/>
              </a:solidFill>
              <a:ln>
                <a:noFill/>
              </a:ln>
            </p:spPr>
            <p:txBody>
              <a:bodyPr vert="horz" wrap="square" lIns="82286" tIns="41143" rIns="82286" bIns="41143" numCol="1" anchor="t" anchorCtr="0" compatLnSpc="1"/>
              <a:lstStyle/>
              <a:p>
                <a:endParaRPr lang="zh-CN" altLang="en-US" sz="1600" kern="0">
                  <a:latin typeface="方正中等线简体" panose="03000509000000000000" pitchFamily="65" charset="-122"/>
                  <a:ea typeface="方正中等线简体" panose="03000509000000000000" pitchFamily="65" charset="-122"/>
                </a:endParaRPr>
              </a:p>
            </p:txBody>
          </p:sp>
        </p:grpSp>
        <p:sp>
          <p:nvSpPr>
            <p:cNvPr id="79" name="文本框 32"/>
            <p:cNvSpPr txBox="1"/>
            <p:nvPr/>
          </p:nvSpPr>
          <p:spPr>
            <a:xfrm>
              <a:off x="7018511" y="3213770"/>
              <a:ext cx="1506122" cy="461665"/>
            </a:xfrm>
            <a:prstGeom prst="rect">
              <a:avLst/>
            </a:prstGeom>
            <a:noFill/>
          </p:spPr>
          <p:txBody>
            <a:bodyPr wrap="square" rtlCol="0">
              <a:spAutoFit/>
            </a:bodyPr>
            <a:lstStyle>
              <a:defPPr>
                <a:defRPr lang="zh-CN"/>
              </a:defPPr>
              <a:lvl1pPr algn="ctr">
                <a:defRPr sz="2400">
                  <a:solidFill>
                    <a:srgbClr val="FF0000"/>
                  </a:solidFill>
                  <a:effectLst>
                    <a:innerShdw blurRad="63500" dist="38100" dir="13500000">
                      <a:prstClr val="black">
                        <a:alpha val="50000"/>
                      </a:prstClr>
                    </a:innerShdw>
                  </a:effectLst>
                  <a:latin typeface="微软雅黑" panose="020B0503020204020204" charset="-122"/>
                  <a:ea typeface="微软雅黑" panose="020B0503020204020204" charset="-122"/>
                </a:defRPr>
              </a:lvl1pPr>
            </a:lstStyle>
            <a:p>
              <a:r>
                <a:rPr lang="zh-CN" altLang="en-US" dirty="0">
                  <a:solidFill>
                    <a:schemeClr val="tx1"/>
                  </a:solidFill>
                </a:rPr>
                <a:t>添加标题</a:t>
              </a:r>
              <a:endParaRPr lang="en-US" altLang="zh-CN" dirty="0">
                <a:solidFill>
                  <a:schemeClr val="tx1"/>
                </a:solidFill>
              </a:endParaRPr>
            </a:p>
          </p:txBody>
        </p:sp>
      </p:grpSp>
      <p:grpSp>
        <p:nvGrpSpPr>
          <p:cNvPr id="8" name="组合 7"/>
          <p:cNvGrpSpPr/>
          <p:nvPr/>
        </p:nvGrpSpPr>
        <p:grpSpPr>
          <a:xfrm>
            <a:off x="9389896" y="2607129"/>
            <a:ext cx="1505773" cy="1067456"/>
            <a:chOff x="9054108" y="2607732"/>
            <a:chExt cx="1506122" cy="1067703"/>
          </a:xfrm>
        </p:grpSpPr>
        <p:sp>
          <p:nvSpPr>
            <p:cNvPr id="55" name="Freeform 128"/>
            <p:cNvSpPr>
              <a:spLocks noEditPoints="1"/>
            </p:cNvSpPr>
            <p:nvPr/>
          </p:nvSpPr>
          <p:spPr bwMode="black">
            <a:xfrm>
              <a:off x="9532748" y="2607732"/>
              <a:ext cx="548843" cy="383857"/>
            </a:xfrm>
            <a:custGeom>
              <a:avLst/>
              <a:gdLst>
                <a:gd name="T0" fmla="*/ 7 w 300"/>
                <a:gd name="T1" fmla="*/ 0 h 210"/>
                <a:gd name="T2" fmla="*/ 293 w 300"/>
                <a:gd name="T3" fmla="*/ 0 h 210"/>
                <a:gd name="T4" fmla="*/ 150 w 300"/>
                <a:gd name="T5" fmla="*/ 120 h 210"/>
                <a:gd name="T6" fmla="*/ 7 w 300"/>
                <a:gd name="T7" fmla="*/ 0 h 210"/>
                <a:gd name="T8" fmla="*/ 153 w 300"/>
                <a:gd name="T9" fmla="*/ 130 h 210"/>
                <a:gd name="T10" fmla="*/ 153 w 300"/>
                <a:gd name="T11" fmla="*/ 130 h 210"/>
                <a:gd name="T12" fmla="*/ 153 w 300"/>
                <a:gd name="T13" fmla="*/ 131 h 210"/>
                <a:gd name="T14" fmla="*/ 152 w 300"/>
                <a:gd name="T15" fmla="*/ 131 h 210"/>
                <a:gd name="T16" fmla="*/ 152 w 300"/>
                <a:gd name="T17" fmla="*/ 131 h 210"/>
                <a:gd name="T18" fmla="*/ 151 w 300"/>
                <a:gd name="T19" fmla="*/ 131 h 210"/>
                <a:gd name="T20" fmla="*/ 151 w 300"/>
                <a:gd name="T21" fmla="*/ 131 h 210"/>
                <a:gd name="T22" fmla="*/ 150 w 300"/>
                <a:gd name="T23" fmla="*/ 131 h 210"/>
                <a:gd name="T24" fmla="*/ 150 w 300"/>
                <a:gd name="T25" fmla="*/ 131 h 210"/>
                <a:gd name="T26" fmla="*/ 150 w 300"/>
                <a:gd name="T27" fmla="*/ 131 h 210"/>
                <a:gd name="T28" fmla="*/ 149 w 300"/>
                <a:gd name="T29" fmla="*/ 131 h 210"/>
                <a:gd name="T30" fmla="*/ 149 w 300"/>
                <a:gd name="T31" fmla="*/ 131 h 210"/>
                <a:gd name="T32" fmla="*/ 148 w 300"/>
                <a:gd name="T33" fmla="*/ 131 h 210"/>
                <a:gd name="T34" fmla="*/ 148 w 300"/>
                <a:gd name="T35" fmla="*/ 131 h 210"/>
                <a:gd name="T36" fmla="*/ 147 w 300"/>
                <a:gd name="T37" fmla="*/ 131 h 210"/>
                <a:gd name="T38" fmla="*/ 147 w 300"/>
                <a:gd name="T39" fmla="*/ 130 h 210"/>
                <a:gd name="T40" fmla="*/ 147 w 300"/>
                <a:gd name="T41" fmla="*/ 130 h 210"/>
                <a:gd name="T42" fmla="*/ 125 w 300"/>
                <a:gd name="T43" fmla="*/ 112 h 210"/>
                <a:gd name="T44" fmla="*/ 8 w 300"/>
                <a:gd name="T45" fmla="*/ 210 h 210"/>
                <a:gd name="T46" fmla="*/ 293 w 300"/>
                <a:gd name="T47" fmla="*/ 210 h 210"/>
                <a:gd name="T48" fmla="*/ 175 w 300"/>
                <a:gd name="T49" fmla="*/ 112 h 210"/>
                <a:gd name="T50" fmla="*/ 153 w 300"/>
                <a:gd name="T51" fmla="*/ 130 h 210"/>
                <a:gd name="T52" fmla="*/ 0 w 300"/>
                <a:gd name="T53" fmla="*/ 6 h 210"/>
                <a:gd name="T54" fmla="*/ 0 w 300"/>
                <a:gd name="T55" fmla="*/ 204 h 210"/>
                <a:gd name="T56" fmla="*/ 118 w 300"/>
                <a:gd name="T57" fmla="*/ 106 h 210"/>
                <a:gd name="T58" fmla="*/ 0 w 300"/>
                <a:gd name="T59" fmla="*/ 6 h 210"/>
                <a:gd name="T60" fmla="*/ 182 w 300"/>
                <a:gd name="T61" fmla="*/ 106 h 210"/>
                <a:gd name="T62" fmla="*/ 300 w 300"/>
                <a:gd name="T63" fmla="*/ 204 h 210"/>
                <a:gd name="T64" fmla="*/ 300 w 300"/>
                <a:gd name="T65" fmla="*/ 6 h 210"/>
                <a:gd name="T66" fmla="*/ 182 w 300"/>
                <a:gd name="T67" fmla="*/ 106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0" h="210">
                  <a:moveTo>
                    <a:pt x="7" y="0"/>
                  </a:moveTo>
                  <a:cubicBezTo>
                    <a:pt x="293" y="0"/>
                    <a:pt x="293" y="0"/>
                    <a:pt x="293" y="0"/>
                  </a:cubicBezTo>
                  <a:cubicBezTo>
                    <a:pt x="150" y="120"/>
                    <a:pt x="150" y="120"/>
                    <a:pt x="150" y="120"/>
                  </a:cubicBezTo>
                  <a:lnTo>
                    <a:pt x="7" y="0"/>
                  </a:lnTo>
                  <a:close/>
                  <a:moveTo>
                    <a:pt x="153" y="130"/>
                  </a:moveTo>
                  <a:cubicBezTo>
                    <a:pt x="153" y="130"/>
                    <a:pt x="153" y="130"/>
                    <a:pt x="153" y="130"/>
                  </a:cubicBezTo>
                  <a:cubicBezTo>
                    <a:pt x="153" y="130"/>
                    <a:pt x="153" y="130"/>
                    <a:pt x="153" y="131"/>
                  </a:cubicBezTo>
                  <a:cubicBezTo>
                    <a:pt x="153" y="131"/>
                    <a:pt x="152" y="131"/>
                    <a:pt x="152" y="131"/>
                  </a:cubicBezTo>
                  <a:cubicBezTo>
                    <a:pt x="152" y="131"/>
                    <a:pt x="152" y="131"/>
                    <a:pt x="152" y="131"/>
                  </a:cubicBezTo>
                  <a:cubicBezTo>
                    <a:pt x="152" y="131"/>
                    <a:pt x="151" y="131"/>
                    <a:pt x="151" y="131"/>
                  </a:cubicBezTo>
                  <a:cubicBezTo>
                    <a:pt x="151" y="131"/>
                    <a:pt x="151" y="131"/>
                    <a:pt x="151" y="131"/>
                  </a:cubicBezTo>
                  <a:cubicBezTo>
                    <a:pt x="151" y="131"/>
                    <a:pt x="150" y="131"/>
                    <a:pt x="150" y="131"/>
                  </a:cubicBezTo>
                  <a:cubicBezTo>
                    <a:pt x="150" y="131"/>
                    <a:pt x="150" y="131"/>
                    <a:pt x="150" y="131"/>
                  </a:cubicBezTo>
                  <a:cubicBezTo>
                    <a:pt x="150" y="131"/>
                    <a:pt x="150" y="131"/>
                    <a:pt x="150" y="131"/>
                  </a:cubicBezTo>
                  <a:cubicBezTo>
                    <a:pt x="150" y="131"/>
                    <a:pt x="149" y="131"/>
                    <a:pt x="149" y="131"/>
                  </a:cubicBezTo>
                  <a:cubicBezTo>
                    <a:pt x="149" y="131"/>
                    <a:pt x="149" y="131"/>
                    <a:pt x="149" y="131"/>
                  </a:cubicBezTo>
                  <a:cubicBezTo>
                    <a:pt x="149" y="131"/>
                    <a:pt x="148" y="131"/>
                    <a:pt x="148" y="131"/>
                  </a:cubicBezTo>
                  <a:cubicBezTo>
                    <a:pt x="148" y="131"/>
                    <a:pt x="148" y="131"/>
                    <a:pt x="148" y="131"/>
                  </a:cubicBezTo>
                  <a:cubicBezTo>
                    <a:pt x="148" y="131"/>
                    <a:pt x="148" y="131"/>
                    <a:pt x="147" y="131"/>
                  </a:cubicBezTo>
                  <a:cubicBezTo>
                    <a:pt x="147" y="130"/>
                    <a:pt x="147" y="130"/>
                    <a:pt x="147" y="130"/>
                  </a:cubicBezTo>
                  <a:cubicBezTo>
                    <a:pt x="147" y="130"/>
                    <a:pt x="147" y="130"/>
                    <a:pt x="147" y="130"/>
                  </a:cubicBezTo>
                  <a:cubicBezTo>
                    <a:pt x="125" y="112"/>
                    <a:pt x="125" y="112"/>
                    <a:pt x="125" y="112"/>
                  </a:cubicBezTo>
                  <a:cubicBezTo>
                    <a:pt x="8" y="210"/>
                    <a:pt x="8" y="210"/>
                    <a:pt x="8" y="210"/>
                  </a:cubicBezTo>
                  <a:cubicBezTo>
                    <a:pt x="293" y="210"/>
                    <a:pt x="293" y="210"/>
                    <a:pt x="293" y="210"/>
                  </a:cubicBezTo>
                  <a:cubicBezTo>
                    <a:pt x="175" y="112"/>
                    <a:pt x="175" y="112"/>
                    <a:pt x="175" y="112"/>
                  </a:cubicBezTo>
                  <a:lnTo>
                    <a:pt x="153" y="130"/>
                  </a:lnTo>
                  <a:close/>
                  <a:moveTo>
                    <a:pt x="0" y="6"/>
                  </a:moveTo>
                  <a:cubicBezTo>
                    <a:pt x="0" y="204"/>
                    <a:pt x="0" y="204"/>
                    <a:pt x="0" y="204"/>
                  </a:cubicBezTo>
                  <a:cubicBezTo>
                    <a:pt x="118" y="106"/>
                    <a:pt x="118" y="106"/>
                    <a:pt x="118" y="106"/>
                  </a:cubicBezTo>
                  <a:lnTo>
                    <a:pt x="0" y="6"/>
                  </a:lnTo>
                  <a:close/>
                  <a:moveTo>
                    <a:pt x="182" y="106"/>
                  </a:moveTo>
                  <a:cubicBezTo>
                    <a:pt x="300" y="204"/>
                    <a:pt x="300" y="204"/>
                    <a:pt x="300" y="204"/>
                  </a:cubicBezTo>
                  <a:cubicBezTo>
                    <a:pt x="300" y="6"/>
                    <a:pt x="300" y="6"/>
                    <a:pt x="300" y="6"/>
                  </a:cubicBezTo>
                  <a:lnTo>
                    <a:pt x="182" y="106"/>
                  </a:lnTo>
                  <a:close/>
                </a:path>
              </a:pathLst>
            </a:custGeom>
            <a:solidFill>
              <a:srgbClr val="0066CC"/>
            </a:solidFill>
            <a:ln>
              <a:noFill/>
            </a:ln>
          </p:spPr>
          <p:txBody>
            <a:bodyPr vert="horz" wrap="square" lIns="82286" tIns="41143" rIns="82286" bIns="41143" numCol="1" anchor="t" anchorCtr="0" compatLnSpc="1"/>
            <a:lstStyle/>
            <a:p>
              <a:pPr defTabSz="914400">
                <a:defRPr/>
              </a:pPr>
              <a:endParaRPr lang="en-US" sz="1600" kern="0">
                <a:latin typeface="方正中等线简体" panose="03000509000000000000" pitchFamily="65" charset="-122"/>
                <a:ea typeface="方正中等线简体" panose="03000509000000000000" pitchFamily="65" charset="-122"/>
              </a:endParaRPr>
            </a:p>
          </p:txBody>
        </p:sp>
        <p:sp>
          <p:nvSpPr>
            <p:cNvPr id="84" name="文本框 32"/>
            <p:cNvSpPr txBox="1"/>
            <p:nvPr/>
          </p:nvSpPr>
          <p:spPr>
            <a:xfrm>
              <a:off x="9054108" y="3213770"/>
              <a:ext cx="1506122" cy="461665"/>
            </a:xfrm>
            <a:prstGeom prst="rect">
              <a:avLst/>
            </a:prstGeom>
            <a:noFill/>
          </p:spPr>
          <p:txBody>
            <a:bodyPr wrap="square" rtlCol="0">
              <a:spAutoFit/>
            </a:bodyPr>
            <a:lstStyle>
              <a:defPPr>
                <a:defRPr lang="zh-CN"/>
              </a:defPPr>
              <a:lvl1pPr algn="ctr">
                <a:defRPr sz="2400">
                  <a:solidFill>
                    <a:srgbClr val="FF0000"/>
                  </a:solidFill>
                  <a:effectLst>
                    <a:innerShdw blurRad="63500" dist="38100" dir="13500000">
                      <a:prstClr val="black">
                        <a:alpha val="50000"/>
                      </a:prstClr>
                    </a:innerShdw>
                  </a:effectLst>
                  <a:latin typeface="微软雅黑" panose="020B0503020204020204" charset="-122"/>
                  <a:ea typeface="微软雅黑" panose="020B0503020204020204" charset="-122"/>
                </a:defRPr>
              </a:lvl1pPr>
            </a:lstStyle>
            <a:p>
              <a:r>
                <a:rPr lang="zh-CN" altLang="en-US" dirty="0">
                  <a:solidFill>
                    <a:schemeClr val="tx1"/>
                  </a:solidFill>
                </a:rPr>
                <a:t>添加标题</a:t>
              </a:r>
              <a:endParaRPr lang="en-US" altLang="zh-CN" dirty="0">
                <a:solidFill>
                  <a:schemeClr val="tx1"/>
                </a:solidFill>
              </a:endParaRPr>
            </a:p>
          </p:txBody>
        </p:sp>
      </p:grpSp>
      <p:grpSp>
        <p:nvGrpSpPr>
          <p:cNvPr id="85" name="组合 84"/>
          <p:cNvGrpSpPr/>
          <p:nvPr/>
        </p:nvGrpSpPr>
        <p:grpSpPr>
          <a:xfrm>
            <a:off x="3090409" y="4364888"/>
            <a:ext cx="1685644" cy="987389"/>
            <a:chOff x="8641357" y="2133650"/>
            <a:chExt cx="1686034" cy="987618"/>
          </a:xfrm>
        </p:grpSpPr>
        <p:sp>
          <p:nvSpPr>
            <p:cNvPr id="86" name="TextBox 85"/>
            <p:cNvSpPr txBox="1"/>
            <p:nvPr/>
          </p:nvSpPr>
          <p:spPr>
            <a:xfrm>
              <a:off x="8697503" y="2515974"/>
              <a:ext cx="1629888" cy="605294"/>
            </a:xfrm>
            <a:prstGeom prst="rect">
              <a:avLst/>
            </a:prstGeom>
            <a:noFill/>
          </p:spPr>
          <p:txBody>
            <a:bodyPr wrap="square" rtlCol="0">
              <a:spAutoFit/>
            </a:bodyPr>
            <a:lstStyle>
              <a:defPPr>
                <a:defRPr lang="zh-CN"/>
              </a:defPPr>
              <a:lvl1pPr>
                <a:lnSpc>
                  <a:spcPct val="150000"/>
                </a:lnSpc>
                <a:defRPr sz="1800">
                  <a:solidFill>
                    <a:schemeClr val="tx1">
                      <a:lumMod val="50000"/>
                      <a:lumOff val="50000"/>
                    </a:schemeClr>
                  </a:solidFill>
                  <a:latin typeface="微软雅黑" panose="020B0503020204020204" charset="-122"/>
                  <a:ea typeface="微软雅黑" panose="020B0503020204020204" charset="-122"/>
                </a:defRPr>
              </a:lvl1pPr>
            </a:lstStyle>
            <a:p>
              <a:pPr>
                <a:lnSpc>
                  <a:spcPts val="2000"/>
                </a:lnSpc>
              </a:pPr>
              <a:r>
                <a:rPr lang="zh-CN" altLang="en-US" sz="1400" dirty="0">
                  <a:solidFill>
                    <a:schemeClr val="tx1">
                      <a:lumMod val="65000"/>
                      <a:lumOff val="35000"/>
                    </a:schemeClr>
                  </a:solidFill>
                </a:rPr>
                <a:t>点击此处添加内容</a:t>
              </a:r>
            </a:p>
            <a:p>
              <a:pPr>
                <a:lnSpc>
                  <a:spcPts val="2000"/>
                </a:lnSpc>
              </a:pPr>
              <a:r>
                <a:rPr lang="zh-CN" altLang="en-US" sz="1400" dirty="0">
                  <a:solidFill>
                    <a:schemeClr val="tx1">
                      <a:lumMod val="65000"/>
                      <a:lumOff val="35000"/>
                    </a:schemeClr>
                  </a:solidFill>
                </a:rPr>
                <a:t>点击此处添加内容</a:t>
              </a:r>
            </a:p>
          </p:txBody>
        </p:sp>
        <p:sp>
          <p:nvSpPr>
            <p:cNvPr id="87" name="Freeform 512"/>
            <p:cNvSpPr/>
            <p:nvPr/>
          </p:nvSpPr>
          <p:spPr bwMode="auto">
            <a:xfrm>
              <a:off x="8641357" y="2228252"/>
              <a:ext cx="118487" cy="234738"/>
            </a:xfrm>
            <a:custGeom>
              <a:avLst/>
              <a:gdLst>
                <a:gd name="T0" fmla="*/ 54 w 106"/>
                <a:gd name="T1" fmla="*/ 105 h 210"/>
                <a:gd name="T2" fmla="*/ 0 w 106"/>
                <a:gd name="T3" fmla="*/ 159 h 210"/>
                <a:gd name="T4" fmla="*/ 0 w 106"/>
                <a:gd name="T5" fmla="*/ 210 h 210"/>
                <a:gd name="T6" fmla="*/ 0 w 106"/>
                <a:gd name="T7" fmla="*/ 210 h 210"/>
                <a:gd name="T8" fmla="*/ 106 w 106"/>
                <a:gd name="T9" fmla="*/ 105 h 210"/>
                <a:gd name="T10" fmla="*/ 0 w 106"/>
                <a:gd name="T11" fmla="*/ 0 h 210"/>
                <a:gd name="T12" fmla="*/ 0 w 106"/>
                <a:gd name="T13" fmla="*/ 0 h 210"/>
                <a:gd name="T14" fmla="*/ 0 w 106"/>
                <a:gd name="T15" fmla="*/ 51 h 210"/>
                <a:gd name="T16" fmla="*/ 54 w 106"/>
                <a:gd name="T17" fmla="*/ 10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210">
                  <a:moveTo>
                    <a:pt x="54" y="105"/>
                  </a:moveTo>
                  <a:lnTo>
                    <a:pt x="0" y="159"/>
                  </a:lnTo>
                  <a:lnTo>
                    <a:pt x="0" y="210"/>
                  </a:lnTo>
                  <a:lnTo>
                    <a:pt x="0" y="210"/>
                  </a:lnTo>
                  <a:lnTo>
                    <a:pt x="106" y="105"/>
                  </a:lnTo>
                  <a:lnTo>
                    <a:pt x="0" y="0"/>
                  </a:lnTo>
                  <a:lnTo>
                    <a:pt x="0" y="0"/>
                  </a:lnTo>
                  <a:lnTo>
                    <a:pt x="0" y="51"/>
                  </a:lnTo>
                  <a:lnTo>
                    <a:pt x="54" y="105"/>
                  </a:lnTo>
                  <a:close/>
                </a:path>
              </a:pathLst>
            </a:custGeom>
            <a:solidFill>
              <a:schemeClr val="bg1">
                <a:lumMod val="65000"/>
              </a:schemeClr>
            </a:solidFill>
            <a:ln>
              <a:noFill/>
            </a:ln>
          </p:spPr>
          <p:txBody>
            <a:bodyPr vert="horz" wrap="square" lIns="91419" tIns="45709" rIns="91419" bIns="45709" numCol="1" anchor="t" anchorCtr="0" compatLnSpc="1"/>
            <a:lstStyle/>
            <a:p>
              <a:endParaRPr lang="zh-CN" altLang="en-US"/>
            </a:p>
          </p:txBody>
        </p:sp>
        <p:sp>
          <p:nvSpPr>
            <p:cNvPr id="88" name="TextBox 87"/>
            <p:cNvSpPr txBox="1"/>
            <p:nvPr/>
          </p:nvSpPr>
          <p:spPr>
            <a:xfrm>
              <a:off x="8714182" y="2133650"/>
              <a:ext cx="1397185" cy="369332"/>
            </a:xfrm>
            <a:prstGeom prst="rect">
              <a:avLst/>
            </a:prstGeom>
            <a:noFill/>
          </p:spPr>
          <p:txBody>
            <a:bodyPr wrap="square" rtlCol="0">
              <a:spAutoFit/>
            </a:bodyPr>
            <a:lstStyle/>
            <a:p>
              <a:r>
                <a:rPr lang="zh-CN" altLang="en-US" dirty="0">
                  <a:solidFill>
                    <a:schemeClr val="tx1">
                      <a:lumMod val="50000"/>
                      <a:lumOff val="50000"/>
                    </a:schemeClr>
                  </a:solidFill>
                  <a:latin typeface="微软雅黑" panose="020B0503020204020204" charset="-122"/>
                  <a:ea typeface="微软雅黑" panose="020B0503020204020204" charset="-122"/>
                </a:rPr>
                <a:t>输入小标题</a:t>
              </a:r>
              <a:endParaRPr lang="zh-CN" altLang="zh-CN" dirty="0">
                <a:solidFill>
                  <a:schemeClr val="tx1">
                    <a:lumMod val="50000"/>
                    <a:lumOff val="50000"/>
                  </a:schemeClr>
                </a:solidFill>
                <a:latin typeface="微软雅黑" panose="020B0503020204020204" charset="-122"/>
                <a:ea typeface="微软雅黑" panose="020B0503020204020204" charset="-122"/>
              </a:endParaRPr>
            </a:p>
          </p:txBody>
        </p:sp>
      </p:grpSp>
      <p:grpSp>
        <p:nvGrpSpPr>
          <p:cNvPr id="89" name="组合 88"/>
          <p:cNvGrpSpPr/>
          <p:nvPr/>
        </p:nvGrpSpPr>
        <p:grpSpPr>
          <a:xfrm>
            <a:off x="5098839" y="4364888"/>
            <a:ext cx="1685644" cy="987389"/>
            <a:chOff x="8641357" y="2133650"/>
            <a:chExt cx="1686034" cy="987618"/>
          </a:xfrm>
        </p:grpSpPr>
        <p:sp>
          <p:nvSpPr>
            <p:cNvPr id="91" name="TextBox 90"/>
            <p:cNvSpPr txBox="1"/>
            <p:nvPr/>
          </p:nvSpPr>
          <p:spPr>
            <a:xfrm>
              <a:off x="8697503" y="2515974"/>
              <a:ext cx="1629888" cy="605294"/>
            </a:xfrm>
            <a:prstGeom prst="rect">
              <a:avLst/>
            </a:prstGeom>
            <a:noFill/>
          </p:spPr>
          <p:txBody>
            <a:bodyPr wrap="square" rtlCol="0">
              <a:spAutoFit/>
            </a:bodyPr>
            <a:lstStyle>
              <a:defPPr>
                <a:defRPr lang="zh-CN"/>
              </a:defPPr>
              <a:lvl1pPr>
                <a:lnSpc>
                  <a:spcPct val="150000"/>
                </a:lnSpc>
                <a:defRPr sz="1800">
                  <a:solidFill>
                    <a:schemeClr val="tx1">
                      <a:lumMod val="50000"/>
                      <a:lumOff val="50000"/>
                    </a:schemeClr>
                  </a:solidFill>
                  <a:latin typeface="微软雅黑" panose="020B0503020204020204" charset="-122"/>
                  <a:ea typeface="微软雅黑" panose="020B0503020204020204" charset="-122"/>
                </a:defRPr>
              </a:lvl1pPr>
            </a:lstStyle>
            <a:p>
              <a:pPr>
                <a:lnSpc>
                  <a:spcPts val="2000"/>
                </a:lnSpc>
              </a:pPr>
              <a:r>
                <a:rPr lang="zh-CN" altLang="en-US" sz="1400" dirty="0">
                  <a:solidFill>
                    <a:schemeClr val="tx1">
                      <a:lumMod val="65000"/>
                      <a:lumOff val="35000"/>
                    </a:schemeClr>
                  </a:solidFill>
                </a:rPr>
                <a:t>点击此处添加内容</a:t>
              </a:r>
            </a:p>
            <a:p>
              <a:pPr>
                <a:lnSpc>
                  <a:spcPts val="2000"/>
                </a:lnSpc>
              </a:pPr>
              <a:r>
                <a:rPr lang="zh-CN" altLang="en-US" sz="1400" dirty="0">
                  <a:solidFill>
                    <a:schemeClr val="tx1">
                      <a:lumMod val="65000"/>
                      <a:lumOff val="35000"/>
                    </a:schemeClr>
                  </a:solidFill>
                </a:rPr>
                <a:t>点击此处添加内容</a:t>
              </a:r>
            </a:p>
          </p:txBody>
        </p:sp>
        <p:sp>
          <p:nvSpPr>
            <p:cNvPr id="102" name="Freeform 512"/>
            <p:cNvSpPr/>
            <p:nvPr/>
          </p:nvSpPr>
          <p:spPr bwMode="auto">
            <a:xfrm>
              <a:off x="8641357" y="2228252"/>
              <a:ext cx="118487" cy="234738"/>
            </a:xfrm>
            <a:custGeom>
              <a:avLst/>
              <a:gdLst>
                <a:gd name="T0" fmla="*/ 54 w 106"/>
                <a:gd name="T1" fmla="*/ 105 h 210"/>
                <a:gd name="T2" fmla="*/ 0 w 106"/>
                <a:gd name="T3" fmla="*/ 159 h 210"/>
                <a:gd name="T4" fmla="*/ 0 w 106"/>
                <a:gd name="T5" fmla="*/ 210 h 210"/>
                <a:gd name="T6" fmla="*/ 0 w 106"/>
                <a:gd name="T7" fmla="*/ 210 h 210"/>
                <a:gd name="T8" fmla="*/ 106 w 106"/>
                <a:gd name="T9" fmla="*/ 105 h 210"/>
                <a:gd name="T10" fmla="*/ 0 w 106"/>
                <a:gd name="T11" fmla="*/ 0 h 210"/>
                <a:gd name="T12" fmla="*/ 0 w 106"/>
                <a:gd name="T13" fmla="*/ 0 h 210"/>
                <a:gd name="T14" fmla="*/ 0 w 106"/>
                <a:gd name="T15" fmla="*/ 51 h 210"/>
                <a:gd name="T16" fmla="*/ 54 w 106"/>
                <a:gd name="T17" fmla="*/ 10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210">
                  <a:moveTo>
                    <a:pt x="54" y="105"/>
                  </a:moveTo>
                  <a:lnTo>
                    <a:pt x="0" y="159"/>
                  </a:lnTo>
                  <a:lnTo>
                    <a:pt x="0" y="210"/>
                  </a:lnTo>
                  <a:lnTo>
                    <a:pt x="0" y="210"/>
                  </a:lnTo>
                  <a:lnTo>
                    <a:pt x="106" y="105"/>
                  </a:lnTo>
                  <a:lnTo>
                    <a:pt x="0" y="0"/>
                  </a:lnTo>
                  <a:lnTo>
                    <a:pt x="0" y="0"/>
                  </a:lnTo>
                  <a:lnTo>
                    <a:pt x="0" y="51"/>
                  </a:lnTo>
                  <a:lnTo>
                    <a:pt x="54" y="105"/>
                  </a:lnTo>
                  <a:close/>
                </a:path>
              </a:pathLst>
            </a:custGeom>
            <a:solidFill>
              <a:schemeClr val="bg1">
                <a:lumMod val="65000"/>
              </a:schemeClr>
            </a:solidFill>
            <a:ln>
              <a:noFill/>
            </a:ln>
          </p:spPr>
          <p:txBody>
            <a:bodyPr vert="horz" wrap="square" lIns="91419" tIns="45709" rIns="91419" bIns="45709" numCol="1" anchor="t" anchorCtr="0" compatLnSpc="1"/>
            <a:lstStyle/>
            <a:p>
              <a:endParaRPr lang="zh-CN" altLang="en-US"/>
            </a:p>
          </p:txBody>
        </p:sp>
        <p:sp>
          <p:nvSpPr>
            <p:cNvPr id="103" name="TextBox 102"/>
            <p:cNvSpPr txBox="1"/>
            <p:nvPr/>
          </p:nvSpPr>
          <p:spPr>
            <a:xfrm>
              <a:off x="8714182" y="2133650"/>
              <a:ext cx="1397185" cy="369332"/>
            </a:xfrm>
            <a:prstGeom prst="rect">
              <a:avLst/>
            </a:prstGeom>
            <a:noFill/>
          </p:spPr>
          <p:txBody>
            <a:bodyPr wrap="square" rtlCol="0">
              <a:spAutoFit/>
            </a:bodyPr>
            <a:lstStyle/>
            <a:p>
              <a:r>
                <a:rPr lang="zh-CN" altLang="en-US" dirty="0">
                  <a:solidFill>
                    <a:schemeClr val="tx1">
                      <a:lumMod val="50000"/>
                      <a:lumOff val="50000"/>
                    </a:schemeClr>
                  </a:solidFill>
                  <a:latin typeface="微软雅黑" panose="020B0503020204020204" charset="-122"/>
                  <a:ea typeface="微软雅黑" panose="020B0503020204020204" charset="-122"/>
                </a:rPr>
                <a:t>输入小标题</a:t>
              </a:r>
              <a:endParaRPr lang="zh-CN" altLang="zh-CN" dirty="0">
                <a:solidFill>
                  <a:schemeClr val="tx1">
                    <a:lumMod val="50000"/>
                    <a:lumOff val="50000"/>
                  </a:schemeClr>
                </a:solidFill>
                <a:latin typeface="微软雅黑" panose="020B0503020204020204" charset="-122"/>
                <a:ea typeface="微软雅黑" panose="020B0503020204020204" charset="-122"/>
              </a:endParaRPr>
            </a:p>
          </p:txBody>
        </p:sp>
      </p:grpSp>
      <p:grpSp>
        <p:nvGrpSpPr>
          <p:cNvPr id="104" name="组合 103"/>
          <p:cNvGrpSpPr/>
          <p:nvPr/>
        </p:nvGrpSpPr>
        <p:grpSpPr>
          <a:xfrm>
            <a:off x="7144372" y="4364888"/>
            <a:ext cx="1685644" cy="987389"/>
            <a:chOff x="8641357" y="2133650"/>
            <a:chExt cx="1686034" cy="987618"/>
          </a:xfrm>
        </p:grpSpPr>
        <p:sp>
          <p:nvSpPr>
            <p:cNvPr id="105" name="TextBox 104"/>
            <p:cNvSpPr txBox="1"/>
            <p:nvPr/>
          </p:nvSpPr>
          <p:spPr>
            <a:xfrm>
              <a:off x="8697503" y="2515974"/>
              <a:ext cx="1629888" cy="605294"/>
            </a:xfrm>
            <a:prstGeom prst="rect">
              <a:avLst/>
            </a:prstGeom>
            <a:noFill/>
          </p:spPr>
          <p:txBody>
            <a:bodyPr wrap="square" rtlCol="0">
              <a:spAutoFit/>
            </a:bodyPr>
            <a:lstStyle>
              <a:defPPr>
                <a:defRPr lang="zh-CN"/>
              </a:defPPr>
              <a:lvl1pPr>
                <a:lnSpc>
                  <a:spcPct val="150000"/>
                </a:lnSpc>
                <a:defRPr sz="1800">
                  <a:solidFill>
                    <a:schemeClr val="tx1">
                      <a:lumMod val="50000"/>
                      <a:lumOff val="50000"/>
                    </a:schemeClr>
                  </a:solidFill>
                  <a:latin typeface="微软雅黑" panose="020B0503020204020204" charset="-122"/>
                  <a:ea typeface="微软雅黑" panose="020B0503020204020204" charset="-122"/>
                </a:defRPr>
              </a:lvl1pPr>
            </a:lstStyle>
            <a:p>
              <a:pPr>
                <a:lnSpc>
                  <a:spcPts val="2000"/>
                </a:lnSpc>
              </a:pPr>
              <a:r>
                <a:rPr lang="zh-CN" altLang="en-US" sz="1400" dirty="0">
                  <a:solidFill>
                    <a:schemeClr val="tx1">
                      <a:lumMod val="65000"/>
                      <a:lumOff val="35000"/>
                    </a:schemeClr>
                  </a:solidFill>
                </a:rPr>
                <a:t>点击此处添加内容</a:t>
              </a:r>
            </a:p>
            <a:p>
              <a:pPr>
                <a:lnSpc>
                  <a:spcPts val="2000"/>
                </a:lnSpc>
              </a:pPr>
              <a:r>
                <a:rPr lang="zh-CN" altLang="en-US" sz="1400" dirty="0">
                  <a:solidFill>
                    <a:schemeClr val="tx1">
                      <a:lumMod val="65000"/>
                      <a:lumOff val="35000"/>
                    </a:schemeClr>
                  </a:solidFill>
                </a:rPr>
                <a:t>点击此处添加内容</a:t>
              </a:r>
            </a:p>
          </p:txBody>
        </p:sp>
        <p:sp>
          <p:nvSpPr>
            <p:cNvPr id="106" name="Freeform 512"/>
            <p:cNvSpPr/>
            <p:nvPr/>
          </p:nvSpPr>
          <p:spPr bwMode="auto">
            <a:xfrm>
              <a:off x="8641357" y="2228252"/>
              <a:ext cx="118487" cy="234738"/>
            </a:xfrm>
            <a:custGeom>
              <a:avLst/>
              <a:gdLst>
                <a:gd name="T0" fmla="*/ 54 w 106"/>
                <a:gd name="T1" fmla="*/ 105 h 210"/>
                <a:gd name="T2" fmla="*/ 0 w 106"/>
                <a:gd name="T3" fmla="*/ 159 h 210"/>
                <a:gd name="T4" fmla="*/ 0 w 106"/>
                <a:gd name="T5" fmla="*/ 210 h 210"/>
                <a:gd name="T6" fmla="*/ 0 w 106"/>
                <a:gd name="T7" fmla="*/ 210 h 210"/>
                <a:gd name="T8" fmla="*/ 106 w 106"/>
                <a:gd name="T9" fmla="*/ 105 h 210"/>
                <a:gd name="T10" fmla="*/ 0 w 106"/>
                <a:gd name="T11" fmla="*/ 0 h 210"/>
                <a:gd name="T12" fmla="*/ 0 w 106"/>
                <a:gd name="T13" fmla="*/ 0 h 210"/>
                <a:gd name="T14" fmla="*/ 0 w 106"/>
                <a:gd name="T15" fmla="*/ 51 h 210"/>
                <a:gd name="T16" fmla="*/ 54 w 106"/>
                <a:gd name="T17" fmla="*/ 10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210">
                  <a:moveTo>
                    <a:pt x="54" y="105"/>
                  </a:moveTo>
                  <a:lnTo>
                    <a:pt x="0" y="159"/>
                  </a:lnTo>
                  <a:lnTo>
                    <a:pt x="0" y="210"/>
                  </a:lnTo>
                  <a:lnTo>
                    <a:pt x="0" y="210"/>
                  </a:lnTo>
                  <a:lnTo>
                    <a:pt x="106" y="105"/>
                  </a:lnTo>
                  <a:lnTo>
                    <a:pt x="0" y="0"/>
                  </a:lnTo>
                  <a:lnTo>
                    <a:pt x="0" y="0"/>
                  </a:lnTo>
                  <a:lnTo>
                    <a:pt x="0" y="51"/>
                  </a:lnTo>
                  <a:lnTo>
                    <a:pt x="54" y="105"/>
                  </a:lnTo>
                  <a:close/>
                </a:path>
              </a:pathLst>
            </a:custGeom>
            <a:solidFill>
              <a:schemeClr val="bg1">
                <a:lumMod val="65000"/>
              </a:schemeClr>
            </a:solidFill>
            <a:ln>
              <a:noFill/>
            </a:ln>
          </p:spPr>
          <p:txBody>
            <a:bodyPr vert="horz" wrap="square" lIns="91419" tIns="45709" rIns="91419" bIns="45709" numCol="1" anchor="t" anchorCtr="0" compatLnSpc="1"/>
            <a:lstStyle/>
            <a:p>
              <a:endParaRPr lang="zh-CN" altLang="en-US"/>
            </a:p>
          </p:txBody>
        </p:sp>
        <p:sp>
          <p:nvSpPr>
            <p:cNvPr id="107" name="TextBox 106"/>
            <p:cNvSpPr txBox="1"/>
            <p:nvPr/>
          </p:nvSpPr>
          <p:spPr>
            <a:xfrm>
              <a:off x="8714182" y="2133650"/>
              <a:ext cx="1397185" cy="369332"/>
            </a:xfrm>
            <a:prstGeom prst="rect">
              <a:avLst/>
            </a:prstGeom>
            <a:noFill/>
          </p:spPr>
          <p:txBody>
            <a:bodyPr wrap="square" rtlCol="0">
              <a:spAutoFit/>
            </a:bodyPr>
            <a:lstStyle/>
            <a:p>
              <a:r>
                <a:rPr lang="zh-CN" altLang="en-US" dirty="0">
                  <a:solidFill>
                    <a:schemeClr val="tx1">
                      <a:lumMod val="50000"/>
                      <a:lumOff val="50000"/>
                    </a:schemeClr>
                  </a:solidFill>
                  <a:latin typeface="微软雅黑" panose="020B0503020204020204" charset="-122"/>
                  <a:ea typeface="微软雅黑" panose="020B0503020204020204" charset="-122"/>
                </a:rPr>
                <a:t>输入小标题</a:t>
              </a:r>
              <a:endParaRPr lang="zh-CN" altLang="zh-CN" dirty="0">
                <a:solidFill>
                  <a:schemeClr val="tx1">
                    <a:lumMod val="50000"/>
                    <a:lumOff val="50000"/>
                  </a:schemeClr>
                </a:solidFill>
                <a:latin typeface="微软雅黑" panose="020B0503020204020204" charset="-122"/>
                <a:ea typeface="微软雅黑" panose="020B0503020204020204" charset="-122"/>
              </a:endParaRPr>
            </a:p>
          </p:txBody>
        </p:sp>
      </p:grpSp>
      <p:grpSp>
        <p:nvGrpSpPr>
          <p:cNvPr id="108" name="组合 107"/>
          <p:cNvGrpSpPr/>
          <p:nvPr/>
        </p:nvGrpSpPr>
        <p:grpSpPr>
          <a:xfrm>
            <a:off x="9176713" y="4364888"/>
            <a:ext cx="1685644" cy="987389"/>
            <a:chOff x="8641357" y="2133650"/>
            <a:chExt cx="1686034" cy="987618"/>
          </a:xfrm>
        </p:grpSpPr>
        <p:sp>
          <p:nvSpPr>
            <p:cNvPr id="109" name="TextBox 108"/>
            <p:cNvSpPr txBox="1"/>
            <p:nvPr/>
          </p:nvSpPr>
          <p:spPr>
            <a:xfrm>
              <a:off x="8697503" y="2515974"/>
              <a:ext cx="1629888" cy="605294"/>
            </a:xfrm>
            <a:prstGeom prst="rect">
              <a:avLst/>
            </a:prstGeom>
            <a:noFill/>
          </p:spPr>
          <p:txBody>
            <a:bodyPr wrap="square" rtlCol="0">
              <a:spAutoFit/>
            </a:bodyPr>
            <a:lstStyle>
              <a:defPPr>
                <a:defRPr lang="zh-CN"/>
              </a:defPPr>
              <a:lvl1pPr>
                <a:lnSpc>
                  <a:spcPct val="150000"/>
                </a:lnSpc>
                <a:defRPr sz="1800">
                  <a:solidFill>
                    <a:schemeClr val="tx1">
                      <a:lumMod val="50000"/>
                      <a:lumOff val="50000"/>
                    </a:schemeClr>
                  </a:solidFill>
                  <a:latin typeface="微软雅黑" panose="020B0503020204020204" charset="-122"/>
                  <a:ea typeface="微软雅黑" panose="020B0503020204020204" charset="-122"/>
                </a:defRPr>
              </a:lvl1pPr>
            </a:lstStyle>
            <a:p>
              <a:pPr>
                <a:lnSpc>
                  <a:spcPts val="2000"/>
                </a:lnSpc>
              </a:pPr>
              <a:r>
                <a:rPr lang="zh-CN" altLang="en-US" sz="1400" dirty="0">
                  <a:solidFill>
                    <a:schemeClr val="tx1">
                      <a:lumMod val="65000"/>
                      <a:lumOff val="35000"/>
                    </a:schemeClr>
                  </a:solidFill>
                </a:rPr>
                <a:t>点击此处添加内容</a:t>
              </a:r>
            </a:p>
            <a:p>
              <a:pPr>
                <a:lnSpc>
                  <a:spcPts val="2000"/>
                </a:lnSpc>
              </a:pPr>
              <a:r>
                <a:rPr lang="zh-CN" altLang="en-US" sz="1400" dirty="0">
                  <a:solidFill>
                    <a:schemeClr val="tx1">
                      <a:lumMod val="65000"/>
                      <a:lumOff val="35000"/>
                    </a:schemeClr>
                  </a:solidFill>
                </a:rPr>
                <a:t>点击此处添加内容</a:t>
              </a:r>
            </a:p>
          </p:txBody>
        </p:sp>
        <p:sp>
          <p:nvSpPr>
            <p:cNvPr id="110" name="Freeform 512"/>
            <p:cNvSpPr/>
            <p:nvPr/>
          </p:nvSpPr>
          <p:spPr bwMode="auto">
            <a:xfrm>
              <a:off x="8641357" y="2228252"/>
              <a:ext cx="118487" cy="234738"/>
            </a:xfrm>
            <a:custGeom>
              <a:avLst/>
              <a:gdLst>
                <a:gd name="T0" fmla="*/ 54 w 106"/>
                <a:gd name="T1" fmla="*/ 105 h 210"/>
                <a:gd name="T2" fmla="*/ 0 w 106"/>
                <a:gd name="T3" fmla="*/ 159 h 210"/>
                <a:gd name="T4" fmla="*/ 0 w 106"/>
                <a:gd name="T5" fmla="*/ 210 h 210"/>
                <a:gd name="T6" fmla="*/ 0 w 106"/>
                <a:gd name="T7" fmla="*/ 210 h 210"/>
                <a:gd name="T8" fmla="*/ 106 w 106"/>
                <a:gd name="T9" fmla="*/ 105 h 210"/>
                <a:gd name="T10" fmla="*/ 0 w 106"/>
                <a:gd name="T11" fmla="*/ 0 h 210"/>
                <a:gd name="T12" fmla="*/ 0 w 106"/>
                <a:gd name="T13" fmla="*/ 0 h 210"/>
                <a:gd name="T14" fmla="*/ 0 w 106"/>
                <a:gd name="T15" fmla="*/ 51 h 210"/>
                <a:gd name="T16" fmla="*/ 54 w 106"/>
                <a:gd name="T17" fmla="*/ 10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210">
                  <a:moveTo>
                    <a:pt x="54" y="105"/>
                  </a:moveTo>
                  <a:lnTo>
                    <a:pt x="0" y="159"/>
                  </a:lnTo>
                  <a:lnTo>
                    <a:pt x="0" y="210"/>
                  </a:lnTo>
                  <a:lnTo>
                    <a:pt x="0" y="210"/>
                  </a:lnTo>
                  <a:lnTo>
                    <a:pt x="106" y="105"/>
                  </a:lnTo>
                  <a:lnTo>
                    <a:pt x="0" y="0"/>
                  </a:lnTo>
                  <a:lnTo>
                    <a:pt x="0" y="0"/>
                  </a:lnTo>
                  <a:lnTo>
                    <a:pt x="0" y="51"/>
                  </a:lnTo>
                  <a:lnTo>
                    <a:pt x="54" y="105"/>
                  </a:lnTo>
                  <a:close/>
                </a:path>
              </a:pathLst>
            </a:custGeom>
            <a:solidFill>
              <a:schemeClr val="bg1">
                <a:lumMod val="65000"/>
              </a:schemeClr>
            </a:solidFill>
            <a:ln>
              <a:noFill/>
            </a:ln>
          </p:spPr>
          <p:txBody>
            <a:bodyPr vert="horz" wrap="square" lIns="91419" tIns="45709" rIns="91419" bIns="45709" numCol="1" anchor="t" anchorCtr="0" compatLnSpc="1"/>
            <a:lstStyle/>
            <a:p>
              <a:endParaRPr lang="zh-CN" altLang="en-US"/>
            </a:p>
          </p:txBody>
        </p:sp>
        <p:sp>
          <p:nvSpPr>
            <p:cNvPr id="111" name="TextBox 110"/>
            <p:cNvSpPr txBox="1"/>
            <p:nvPr/>
          </p:nvSpPr>
          <p:spPr>
            <a:xfrm>
              <a:off x="8714182" y="2133650"/>
              <a:ext cx="1397185" cy="369332"/>
            </a:xfrm>
            <a:prstGeom prst="rect">
              <a:avLst/>
            </a:prstGeom>
            <a:noFill/>
          </p:spPr>
          <p:txBody>
            <a:bodyPr wrap="square" rtlCol="0">
              <a:spAutoFit/>
            </a:bodyPr>
            <a:lstStyle/>
            <a:p>
              <a:r>
                <a:rPr lang="zh-CN" altLang="en-US" dirty="0">
                  <a:solidFill>
                    <a:schemeClr val="tx1">
                      <a:lumMod val="50000"/>
                      <a:lumOff val="50000"/>
                    </a:schemeClr>
                  </a:solidFill>
                  <a:latin typeface="微软雅黑" panose="020B0503020204020204" charset="-122"/>
                  <a:ea typeface="微软雅黑" panose="020B0503020204020204" charset="-122"/>
                </a:rPr>
                <a:t>输入小标题</a:t>
              </a:r>
              <a:endParaRPr lang="zh-CN" altLang="zh-CN" dirty="0">
                <a:solidFill>
                  <a:schemeClr val="tx1">
                    <a:lumMod val="50000"/>
                    <a:lumOff val="50000"/>
                  </a:schemeClr>
                </a:solidFill>
                <a:latin typeface="微软雅黑" panose="020B0503020204020204" charset="-122"/>
                <a:ea typeface="微软雅黑" panose="020B0503020204020204" charset="-122"/>
              </a:endParaRPr>
            </a:p>
          </p:txBody>
        </p:sp>
      </p:grpSp>
      <p:grpSp>
        <p:nvGrpSpPr>
          <p:cNvPr id="58" name="组合 57"/>
          <p:cNvGrpSpPr/>
          <p:nvPr/>
        </p:nvGrpSpPr>
        <p:grpSpPr>
          <a:xfrm>
            <a:off x="310060" y="416217"/>
            <a:ext cx="11260135" cy="461558"/>
            <a:chOff x="310060" y="416217"/>
            <a:chExt cx="11260135" cy="461558"/>
          </a:xfrm>
        </p:grpSpPr>
        <p:grpSp>
          <p:nvGrpSpPr>
            <p:cNvPr id="59" name="组合 58"/>
            <p:cNvGrpSpPr/>
            <p:nvPr/>
          </p:nvGrpSpPr>
          <p:grpSpPr>
            <a:xfrm>
              <a:off x="310060" y="416217"/>
              <a:ext cx="2619825" cy="461558"/>
              <a:chOff x="8641357" y="2133650"/>
              <a:chExt cx="2620431" cy="461665"/>
            </a:xfrm>
          </p:grpSpPr>
          <p:sp>
            <p:nvSpPr>
              <p:cNvPr id="61" name="Freeform 512"/>
              <p:cNvSpPr/>
              <p:nvPr/>
            </p:nvSpPr>
            <p:spPr bwMode="auto">
              <a:xfrm>
                <a:off x="8641357" y="2228252"/>
                <a:ext cx="118487" cy="234738"/>
              </a:xfrm>
              <a:custGeom>
                <a:avLst/>
                <a:gdLst>
                  <a:gd name="T0" fmla="*/ 54 w 106"/>
                  <a:gd name="T1" fmla="*/ 105 h 210"/>
                  <a:gd name="T2" fmla="*/ 0 w 106"/>
                  <a:gd name="T3" fmla="*/ 159 h 210"/>
                  <a:gd name="T4" fmla="*/ 0 w 106"/>
                  <a:gd name="T5" fmla="*/ 210 h 210"/>
                  <a:gd name="T6" fmla="*/ 0 w 106"/>
                  <a:gd name="T7" fmla="*/ 210 h 210"/>
                  <a:gd name="T8" fmla="*/ 106 w 106"/>
                  <a:gd name="T9" fmla="*/ 105 h 210"/>
                  <a:gd name="T10" fmla="*/ 0 w 106"/>
                  <a:gd name="T11" fmla="*/ 0 h 210"/>
                  <a:gd name="T12" fmla="*/ 0 w 106"/>
                  <a:gd name="T13" fmla="*/ 0 h 210"/>
                  <a:gd name="T14" fmla="*/ 0 w 106"/>
                  <a:gd name="T15" fmla="*/ 51 h 210"/>
                  <a:gd name="T16" fmla="*/ 54 w 106"/>
                  <a:gd name="T17" fmla="*/ 10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210">
                    <a:moveTo>
                      <a:pt x="54" y="105"/>
                    </a:moveTo>
                    <a:lnTo>
                      <a:pt x="0" y="159"/>
                    </a:lnTo>
                    <a:lnTo>
                      <a:pt x="0" y="210"/>
                    </a:lnTo>
                    <a:lnTo>
                      <a:pt x="0" y="210"/>
                    </a:lnTo>
                    <a:lnTo>
                      <a:pt x="106" y="105"/>
                    </a:lnTo>
                    <a:lnTo>
                      <a:pt x="0" y="0"/>
                    </a:lnTo>
                    <a:lnTo>
                      <a:pt x="0" y="0"/>
                    </a:lnTo>
                    <a:lnTo>
                      <a:pt x="0" y="51"/>
                    </a:lnTo>
                    <a:lnTo>
                      <a:pt x="54" y="105"/>
                    </a:lnTo>
                    <a:close/>
                  </a:path>
                </a:pathLst>
              </a:custGeom>
              <a:solidFill>
                <a:srgbClr val="0066CC"/>
              </a:solidFill>
              <a:ln>
                <a:noFill/>
              </a:ln>
            </p:spPr>
            <p:txBody>
              <a:bodyPr vert="horz" wrap="square" lIns="91419" tIns="45709" rIns="91419" bIns="45709" numCol="1" anchor="t" anchorCtr="0" compatLnSpc="1"/>
              <a:lstStyle/>
              <a:p>
                <a:endParaRPr lang="zh-CN" altLang="en-US"/>
              </a:p>
            </p:txBody>
          </p:sp>
          <p:sp>
            <p:nvSpPr>
              <p:cNvPr id="64" name="TextBox 54"/>
              <p:cNvSpPr txBox="1"/>
              <p:nvPr/>
            </p:nvSpPr>
            <p:spPr>
              <a:xfrm>
                <a:off x="8784483" y="2133650"/>
                <a:ext cx="2477305" cy="461665"/>
              </a:xfrm>
              <a:prstGeom prst="rect">
                <a:avLst/>
              </a:prstGeom>
              <a:noFill/>
            </p:spPr>
            <p:txBody>
              <a:bodyPr wrap="square" rtlCol="0">
                <a:spAutoFit/>
              </a:bodyPr>
              <a:lstStyle/>
              <a:p>
                <a:r>
                  <a:rPr lang="zh-CN" altLang="en-US" sz="2400" dirty="0">
                    <a:latin typeface="微软雅黑" panose="020B0503020204020204" charset="-122"/>
                    <a:ea typeface="微软雅黑" panose="020B0503020204020204" charset="-122"/>
                  </a:rPr>
                  <a:t>点击输入小标题</a:t>
                </a:r>
                <a:endParaRPr lang="zh-CN" altLang="zh-CN" sz="2400" dirty="0">
                  <a:latin typeface="微软雅黑" panose="020B0503020204020204" charset="-122"/>
                  <a:ea typeface="微软雅黑" panose="020B0503020204020204" charset="-122"/>
                </a:endParaRPr>
              </a:p>
            </p:txBody>
          </p:sp>
        </p:grpSp>
        <p:cxnSp>
          <p:nvCxnSpPr>
            <p:cNvPr id="60" name="直接连接符 59"/>
            <p:cNvCxnSpPr/>
            <p:nvPr/>
          </p:nvCxnSpPr>
          <p:spPr>
            <a:xfrm>
              <a:off x="2785219" y="745481"/>
              <a:ext cx="87849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childTnLst>
                          </p:cTn>
                        </p:par>
                        <p:par>
                          <p:cTn id="10" fill="hold">
                            <p:stCondLst>
                              <p:cond delay="500"/>
                            </p:stCondLst>
                            <p:childTnLst>
                              <p:par>
                                <p:cTn id="11" presetID="31"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 calcmode="lin" valueType="num">
                                      <p:cBhvr>
                                        <p:cTn id="15" dur="500" fill="hold"/>
                                        <p:tgtEl>
                                          <p:spTgt spid="4"/>
                                        </p:tgtEl>
                                        <p:attrNameLst>
                                          <p:attrName>style.rotation</p:attrName>
                                        </p:attrNameLst>
                                      </p:cBhvr>
                                      <p:tavLst>
                                        <p:tav tm="0">
                                          <p:val>
                                            <p:fltVal val="90"/>
                                          </p:val>
                                        </p:tav>
                                        <p:tav tm="100000">
                                          <p:val>
                                            <p:fltVal val="0"/>
                                          </p:val>
                                        </p:tav>
                                      </p:tavLst>
                                    </p:anim>
                                    <p:animEffect transition="in" filter="fade">
                                      <p:cBhvr>
                                        <p:cTn id="16" dur="500"/>
                                        <p:tgtEl>
                                          <p:spTgt spid="4"/>
                                        </p:tgtEl>
                                      </p:cBhvr>
                                    </p:animEffect>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fade">
                                      <p:cBhvr>
                                        <p:cTn id="20" dur="500"/>
                                        <p:tgtEl>
                                          <p:spTgt spid="62"/>
                                        </p:tgtEl>
                                      </p:cBhvr>
                                    </p:animEffect>
                                    <p:anim calcmode="lin" valueType="num">
                                      <p:cBhvr>
                                        <p:cTn id="21" dur="500" fill="hold"/>
                                        <p:tgtEl>
                                          <p:spTgt spid="62"/>
                                        </p:tgtEl>
                                        <p:attrNameLst>
                                          <p:attrName>ppt_x</p:attrName>
                                        </p:attrNameLst>
                                      </p:cBhvr>
                                      <p:tavLst>
                                        <p:tav tm="0">
                                          <p:val>
                                            <p:strVal val="#ppt_x"/>
                                          </p:val>
                                        </p:tav>
                                        <p:tav tm="100000">
                                          <p:val>
                                            <p:strVal val="#ppt_x"/>
                                          </p:val>
                                        </p:tav>
                                      </p:tavLst>
                                    </p:anim>
                                    <p:anim calcmode="lin" valueType="num">
                                      <p:cBhvr>
                                        <p:cTn id="22" dur="500" fill="hold"/>
                                        <p:tgtEl>
                                          <p:spTgt spid="62"/>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37"/>
                                        </p:tgtEl>
                                        <p:attrNameLst>
                                          <p:attrName>style.visibility</p:attrName>
                                        </p:attrNameLst>
                                      </p:cBhvr>
                                      <p:to>
                                        <p:strVal val="visible"/>
                                      </p:to>
                                    </p:set>
                                    <p:anim calcmode="lin" valueType="num">
                                      <p:cBhvr>
                                        <p:cTn id="26" dur="500" fill="hold"/>
                                        <p:tgtEl>
                                          <p:spTgt spid="37"/>
                                        </p:tgtEl>
                                        <p:attrNameLst>
                                          <p:attrName>ppt_w</p:attrName>
                                        </p:attrNameLst>
                                      </p:cBhvr>
                                      <p:tavLst>
                                        <p:tav tm="0">
                                          <p:val>
                                            <p:fltVal val="0"/>
                                          </p:val>
                                        </p:tav>
                                        <p:tav tm="100000">
                                          <p:val>
                                            <p:strVal val="#ppt_w"/>
                                          </p:val>
                                        </p:tav>
                                      </p:tavLst>
                                    </p:anim>
                                    <p:anim calcmode="lin" valueType="num">
                                      <p:cBhvr>
                                        <p:cTn id="27" dur="500" fill="hold"/>
                                        <p:tgtEl>
                                          <p:spTgt spid="37"/>
                                        </p:tgtEl>
                                        <p:attrNameLst>
                                          <p:attrName>ppt_h</p:attrName>
                                        </p:attrNameLst>
                                      </p:cBhvr>
                                      <p:tavLst>
                                        <p:tav tm="0">
                                          <p:val>
                                            <p:fltVal val="0"/>
                                          </p:val>
                                        </p:tav>
                                        <p:tav tm="100000">
                                          <p:val>
                                            <p:strVal val="#ppt_h"/>
                                          </p:val>
                                        </p:tav>
                                      </p:tavLst>
                                    </p:anim>
                                    <p:animEffect transition="in" filter="fade">
                                      <p:cBhvr>
                                        <p:cTn id="28" dur="500"/>
                                        <p:tgtEl>
                                          <p:spTgt spid="37"/>
                                        </p:tgtEl>
                                      </p:cBhvr>
                                    </p:animEffect>
                                  </p:childTnLst>
                                </p:cTn>
                              </p:par>
                            </p:childTnLst>
                          </p:cTn>
                        </p:par>
                        <p:par>
                          <p:cTn id="29" fill="hold">
                            <p:stCondLst>
                              <p:cond delay="2000"/>
                            </p:stCondLst>
                            <p:childTnLst>
                              <p:par>
                                <p:cTn id="30" presetID="31" presetClass="entr" presetSubtype="0"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ppt_w</p:attrName>
                                        </p:attrNameLst>
                                      </p:cBhvr>
                                      <p:tavLst>
                                        <p:tav tm="0">
                                          <p:val>
                                            <p:fltVal val="0"/>
                                          </p:val>
                                        </p:tav>
                                        <p:tav tm="100000">
                                          <p:val>
                                            <p:strVal val="#ppt_w"/>
                                          </p:val>
                                        </p:tav>
                                      </p:tavLst>
                                    </p:anim>
                                    <p:anim calcmode="lin" valueType="num">
                                      <p:cBhvr>
                                        <p:cTn id="33" dur="500" fill="hold"/>
                                        <p:tgtEl>
                                          <p:spTgt spid="5"/>
                                        </p:tgtEl>
                                        <p:attrNameLst>
                                          <p:attrName>ppt_h</p:attrName>
                                        </p:attrNameLst>
                                      </p:cBhvr>
                                      <p:tavLst>
                                        <p:tav tm="0">
                                          <p:val>
                                            <p:fltVal val="0"/>
                                          </p:val>
                                        </p:tav>
                                        <p:tav tm="100000">
                                          <p:val>
                                            <p:strVal val="#ppt_h"/>
                                          </p:val>
                                        </p:tav>
                                      </p:tavLst>
                                    </p:anim>
                                    <p:anim calcmode="lin" valueType="num">
                                      <p:cBhvr>
                                        <p:cTn id="34" dur="500" fill="hold"/>
                                        <p:tgtEl>
                                          <p:spTgt spid="5"/>
                                        </p:tgtEl>
                                        <p:attrNameLst>
                                          <p:attrName>style.rotation</p:attrName>
                                        </p:attrNameLst>
                                      </p:cBhvr>
                                      <p:tavLst>
                                        <p:tav tm="0">
                                          <p:val>
                                            <p:fltVal val="90"/>
                                          </p:val>
                                        </p:tav>
                                        <p:tav tm="100000">
                                          <p:val>
                                            <p:fltVal val="0"/>
                                          </p:val>
                                        </p:tav>
                                      </p:tavLst>
                                    </p:anim>
                                    <p:animEffect transition="in" filter="fade">
                                      <p:cBhvr>
                                        <p:cTn id="35" dur="500"/>
                                        <p:tgtEl>
                                          <p:spTgt spid="5"/>
                                        </p:tgtEl>
                                      </p:cBhvr>
                                    </p:animEffect>
                                  </p:childTnLst>
                                </p:cTn>
                              </p:par>
                            </p:childTnLst>
                          </p:cTn>
                        </p:par>
                        <p:par>
                          <p:cTn id="36" fill="hold">
                            <p:stCondLst>
                              <p:cond delay="2500"/>
                            </p:stCondLst>
                            <p:childTnLst>
                              <p:par>
                                <p:cTn id="37" presetID="42" presetClass="entr" presetSubtype="0" fill="hold" nodeType="afterEffect">
                                  <p:stCondLst>
                                    <p:cond delay="0"/>
                                  </p:stCondLst>
                                  <p:childTnLst>
                                    <p:set>
                                      <p:cBhvr>
                                        <p:cTn id="38" dur="1" fill="hold">
                                          <p:stCondLst>
                                            <p:cond delay="0"/>
                                          </p:stCondLst>
                                        </p:cTn>
                                        <p:tgtEl>
                                          <p:spTgt spid="85"/>
                                        </p:tgtEl>
                                        <p:attrNameLst>
                                          <p:attrName>style.visibility</p:attrName>
                                        </p:attrNameLst>
                                      </p:cBhvr>
                                      <p:to>
                                        <p:strVal val="visible"/>
                                      </p:to>
                                    </p:set>
                                    <p:animEffect transition="in" filter="fade">
                                      <p:cBhvr>
                                        <p:cTn id="39" dur="500"/>
                                        <p:tgtEl>
                                          <p:spTgt spid="85"/>
                                        </p:tgtEl>
                                      </p:cBhvr>
                                    </p:animEffect>
                                    <p:anim calcmode="lin" valueType="num">
                                      <p:cBhvr>
                                        <p:cTn id="40" dur="500" fill="hold"/>
                                        <p:tgtEl>
                                          <p:spTgt spid="85"/>
                                        </p:tgtEl>
                                        <p:attrNameLst>
                                          <p:attrName>ppt_x</p:attrName>
                                        </p:attrNameLst>
                                      </p:cBhvr>
                                      <p:tavLst>
                                        <p:tav tm="0">
                                          <p:val>
                                            <p:strVal val="#ppt_x"/>
                                          </p:val>
                                        </p:tav>
                                        <p:tav tm="100000">
                                          <p:val>
                                            <p:strVal val="#ppt_x"/>
                                          </p:val>
                                        </p:tav>
                                      </p:tavLst>
                                    </p:anim>
                                    <p:anim calcmode="lin" valueType="num">
                                      <p:cBhvr>
                                        <p:cTn id="41" dur="500" fill="hold"/>
                                        <p:tgtEl>
                                          <p:spTgt spid="85"/>
                                        </p:tgtEl>
                                        <p:attrNameLst>
                                          <p:attrName>ppt_y</p:attrName>
                                        </p:attrNameLst>
                                      </p:cBhvr>
                                      <p:tavLst>
                                        <p:tav tm="0">
                                          <p:val>
                                            <p:strVal val="#ppt_y+.1"/>
                                          </p:val>
                                        </p:tav>
                                        <p:tav tm="100000">
                                          <p:val>
                                            <p:strVal val="#ppt_y"/>
                                          </p:val>
                                        </p:tav>
                                      </p:tavLst>
                                    </p:anim>
                                  </p:childTnLst>
                                </p:cTn>
                              </p:par>
                            </p:childTnLst>
                          </p:cTn>
                        </p:par>
                        <p:par>
                          <p:cTn id="42" fill="hold">
                            <p:stCondLst>
                              <p:cond delay="3000"/>
                            </p:stCondLst>
                            <p:childTnLst>
                              <p:par>
                                <p:cTn id="43" presetID="53" presetClass="entr" presetSubtype="16"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p:cTn id="45" dur="500" fill="hold"/>
                                        <p:tgtEl>
                                          <p:spTgt spid="38"/>
                                        </p:tgtEl>
                                        <p:attrNameLst>
                                          <p:attrName>ppt_w</p:attrName>
                                        </p:attrNameLst>
                                      </p:cBhvr>
                                      <p:tavLst>
                                        <p:tav tm="0">
                                          <p:val>
                                            <p:fltVal val="0"/>
                                          </p:val>
                                        </p:tav>
                                        <p:tav tm="100000">
                                          <p:val>
                                            <p:strVal val="#ppt_w"/>
                                          </p:val>
                                        </p:tav>
                                      </p:tavLst>
                                    </p:anim>
                                    <p:anim calcmode="lin" valueType="num">
                                      <p:cBhvr>
                                        <p:cTn id="46" dur="500" fill="hold"/>
                                        <p:tgtEl>
                                          <p:spTgt spid="38"/>
                                        </p:tgtEl>
                                        <p:attrNameLst>
                                          <p:attrName>ppt_h</p:attrName>
                                        </p:attrNameLst>
                                      </p:cBhvr>
                                      <p:tavLst>
                                        <p:tav tm="0">
                                          <p:val>
                                            <p:fltVal val="0"/>
                                          </p:val>
                                        </p:tav>
                                        <p:tav tm="100000">
                                          <p:val>
                                            <p:strVal val="#ppt_h"/>
                                          </p:val>
                                        </p:tav>
                                      </p:tavLst>
                                    </p:anim>
                                    <p:animEffect transition="in" filter="fade">
                                      <p:cBhvr>
                                        <p:cTn id="47" dur="500"/>
                                        <p:tgtEl>
                                          <p:spTgt spid="38"/>
                                        </p:tgtEl>
                                      </p:cBhvr>
                                    </p:animEffect>
                                  </p:childTnLst>
                                </p:cTn>
                              </p:par>
                            </p:childTnLst>
                          </p:cTn>
                        </p:par>
                        <p:par>
                          <p:cTn id="48" fill="hold">
                            <p:stCondLst>
                              <p:cond delay="3500"/>
                            </p:stCondLst>
                            <p:childTnLst>
                              <p:par>
                                <p:cTn id="49" presetID="31" presetClass="entr" presetSubtype="0" fill="hold" nodeType="afterEffect">
                                  <p:stCondLst>
                                    <p:cond delay="0"/>
                                  </p:stCondLst>
                                  <p:childTnLst>
                                    <p:set>
                                      <p:cBhvr>
                                        <p:cTn id="50" dur="1" fill="hold">
                                          <p:stCondLst>
                                            <p:cond delay="0"/>
                                          </p:stCondLst>
                                        </p:cTn>
                                        <p:tgtEl>
                                          <p:spTgt spid="6"/>
                                        </p:tgtEl>
                                        <p:attrNameLst>
                                          <p:attrName>style.visibility</p:attrName>
                                        </p:attrNameLst>
                                      </p:cBhvr>
                                      <p:to>
                                        <p:strVal val="visible"/>
                                      </p:to>
                                    </p:set>
                                    <p:anim calcmode="lin" valueType="num">
                                      <p:cBhvr>
                                        <p:cTn id="51" dur="500" fill="hold"/>
                                        <p:tgtEl>
                                          <p:spTgt spid="6"/>
                                        </p:tgtEl>
                                        <p:attrNameLst>
                                          <p:attrName>ppt_w</p:attrName>
                                        </p:attrNameLst>
                                      </p:cBhvr>
                                      <p:tavLst>
                                        <p:tav tm="0">
                                          <p:val>
                                            <p:fltVal val="0"/>
                                          </p:val>
                                        </p:tav>
                                        <p:tav tm="100000">
                                          <p:val>
                                            <p:strVal val="#ppt_w"/>
                                          </p:val>
                                        </p:tav>
                                      </p:tavLst>
                                    </p:anim>
                                    <p:anim calcmode="lin" valueType="num">
                                      <p:cBhvr>
                                        <p:cTn id="52" dur="500" fill="hold"/>
                                        <p:tgtEl>
                                          <p:spTgt spid="6"/>
                                        </p:tgtEl>
                                        <p:attrNameLst>
                                          <p:attrName>ppt_h</p:attrName>
                                        </p:attrNameLst>
                                      </p:cBhvr>
                                      <p:tavLst>
                                        <p:tav tm="0">
                                          <p:val>
                                            <p:fltVal val="0"/>
                                          </p:val>
                                        </p:tav>
                                        <p:tav tm="100000">
                                          <p:val>
                                            <p:strVal val="#ppt_h"/>
                                          </p:val>
                                        </p:tav>
                                      </p:tavLst>
                                    </p:anim>
                                    <p:anim calcmode="lin" valueType="num">
                                      <p:cBhvr>
                                        <p:cTn id="53" dur="500" fill="hold"/>
                                        <p:tgtEl>
                                          <p:spTgt spid="6"/>
                                        </p:tgtEl>
                                        <p:attrNameLst>
                                          <p:attrName>style.rotation</p:attrName>
                                        </p:attrNameLst>
                                      </p:cBhvr>
                                      <p:tavLst>
                                        <p:tav tm="0">
                                          <p:val>
                                            <p:fltVal val="90"/>
                                          </p:val>
                                        </p:tav>
                                        <p:tav tm="100000">
                                          <p:val>
                                            <p:fltVal val="0"/>
                                          </p:val>
                                        </p:tav>
                                      </p:tavLst>
                                    </p:anim>
                                    <p:animEffect transition="in" filter="fade">
                                      <p:cBhvr>
                                        <p:cTn id="54" dur="500"/>
                                        <p:tgtEl>
                                          <p:spTgt spid="6"/>
                                        </p:tgtEl>
                                      </p:cBhvr>
                                    </p:animEffect>
                                  </p:childTnLst>
                                </p:cTn>
                              </p:par>
                            </p:childTnLst>
                          </p:cTn>
                        </p:par>
                        <p:par>
                          <p:cTn id="55" fill="hold">
                            <p:stCondLst>
                              <p:cond delay="4000"/>
                            </p:stCondLst>
                            <p:childTnLst>
                              <p:par>
                                <p:cTn id="56" presetID="42" presetClass="entr" presetSubtype="0"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fade">
                                      <p:cBhvr>
                                        <p:cTn id="58" dur="500"/>
                                        <p:tgtEl>
                                          <p:spTgt spid="89"/>
                                        </p:tgtEl>
                                      </p:cBhvr>
                                    </p:animEffect>
                                    <p:anim calcmode="lin" valueType="num">
                                      <p:cBhvr>
                                        <p:cTn id="59" dur="500" fill="hold"/>
                                        <p:tgtEl>
                                          <p:spTgt spid="89"/>
                                        </p:tgtEl>
                                        <p:attrNameLst>
                                          <p:attrName>ppt_x</p:attrName>
                                        </p:attrNameLst>
                                      </p:cBhvr>
                                      <p:tavLst>
                                        <p:tav tm="0">
                                          <p:val>
                                            <p:strVal val="#ppt_x"/>
                                          </p:val>
                                        </p:tav>
                                        <p:tav tm="100000">
                                          <p:val>
                                            <p:strVal val="#ppt_x"/>
                                          </p:val>
                                        </p:tav>
                                      </p:tavLst>
                                    </p:anim>
                                    <p:anim calcmode="lin" valueType="num">
                                      <p:cBhvr>
                                        <p:cTn id="60" dur="500" fill="hold"/>
                                        <p:tgtEl>
                                          <p:spTgt spid="89"/>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9"/>
                                        </p:tgtEl>
                                        <p:attrNameLst>
                                          <p:attrName>style.visibility</p:attrName>
                                        </p:attrNameLst>
                                      </p:cBhvr>
                                      <p:to>
                                        <p:strVal val="visible"/>
                                      </p:to>
                                    </p:set>
                                    <p:anim calcmode="lin" valueType="num">
                                      <p:cBhvr>
                                        <p:cTn id="64" dur="500" fill="hold"/>
                                        <p:tgtEl>
                                          <p:spTgt spid="39"/>
                                        </p:tgtEl>
                                        <p:attrNameLst>
                                          <p:attrName>ppt_w</p:attrName>
                                        </p:attrNameLst>
                                      </p:cBhvr>
                                      <p:tavLst>
                                        <p:tav tm="0">
                                          <p:val>
                                            <p:fltVal val="0"/>
                                          </p:val>
                                        </p:tav>
                                        <p:tav tm="100000">
                                          <p:val>
                                            <p:strVal val="#ppt_w"/>
                                          </p:val>
                                        </p:tav>
                                      </p:tavLst>
                                    </p:anim>
                                    <p:anim calcmode="lin" valueType="num">
                                      <p:cBhvr>
                                        <p:cTn id="65" dur="500" fill="hold"/>
                                        <p:tgtEl>
                                          <p:spTgt spid="39"/>
                                        </p:tgtEl>
                                        <p:attrNameLst>
                                          <p:attrName>ppt_h</p:attrName>
                                        </p:attrNameLst>
                                      </p:cBhvr>
                                      <p:tavLst>
                                        <p:tav tm="0">
                                          <p:val>
                                            <p:fltVal val="0"/>
                                          </p:val>
                                        </p:tav>
                                        <p:tav tm="100000">
                                          <p:val>
                                            <p:strVal val="#ppt_h"/>
                                          </p:val>
                                        </p:tav>
                                      </p:tavLst>
                                    </p:anim>
                                    <p:animEffect transition="in" filter="fade">
                                      <p:cBhvr>
                                        <p:cTn id="66" dur="500"/>
                                        <p:tgtEl>
                                          <p:spTgt spid="39"/>
                                        </p:tgtEl>
                                      </p:cBhvr>
                                    </p:animEffect>
                                  </p:childTnLst>
                                </p:cTn>
                              </p:par>
                            </p:childTnLst>
                          </p:cTn>
                        </p:par>
                        <p:par>
                          <p:cTn id="67" fill="hold">
                            <p:stCondLst>
                              <p:cond delay="5000"/>
                            </p:stCondLst>
                            <p:childTnLst>
                              <p:par>
                                <p:cTn id="68" presetID="31" presetClass="entr" presetSubtype="0" fill="hold" nodeType="afterEffect">
                                  <p:stCondLst>
                                    <p:cond delay="0"/>
                                  </p:stCondLst>
                                  <p:childTnLst>
                                    <p:set>
                                      <p:cBhvr>
                                        <p:cTn id="69" dur="1" fill="hold">
                                          <p:stCondLst>
                                            <p:cond delay="0"/>
                                          </p:stCondLst>
                                        </p:cTn>
                                        <p:tgtEl>
                                          <p:spTgt spid="7"/>
                                        </p:tgtEl>
                                        <p:attrNameLst>
                                          <p:attrName>style.visibility</p:attrName>
                                        </p:attrNameLst>
                                      </p:cBhvr>
                                      <p:to>
                                        <p:strVal val="visible"/>
                                      </p:to>
                                    </p:set>
                                    <p:anim calcmode="lin" valueType="num">
                                      <p:cBhvr>
                                        <p:cTn id="70" dur="500" fill="hold"/>
                                        <p:tgtEl>
                                          <p:spTgt spid="7"/>
                                        </p:tgtEl>
                                        <p:attrNameLst>
                                          <p:attrName>ppt_w</p:attrName>
                                        </p:attrNameLst>
                                      </p:cBhvr>
                                      <p:tavLst>
                                        <p:tav tm="0">
                                          <p:val>
                                            <p:fltVal val="0"/>
                                          </p:val>
                                        </p:tav>
                                        <p:tav tm="100000">
                                          <p:val>
                                            <p:strVal val="#ppt_w"/>
                                          </p:val>
                                        </p:tav>
                                      </p:tavLst>
                                    </p:anim>
                                    <p:anim calcmode="lin" valueType="num">
                                      <p:cBhvr>
                                        <p:cTn id="71" dur="500" fill="hold"/>
                                        <p:tgtEl>
                                          <p:spTgt spid="7"/>
                                        </p:tgtEl>
                                        <p:attrNameLst>
                                          <p:attrName>ppt_h</p:attrName>
                                        </p:attrNameLst>
                                      </p:cBhvr>
                                      <p:tavLst>
                                        <p:tav tm="0">
                                          <p:val>
                                            <p:fltVal val="0"/>
                                          </p:val>
                                        </p:tav>
                                        <p:tav tm="100000">
                                          <p:val>
                                            <p:strVal val="#ppt_h"/>
                                          </p:val>
                                        </p:tav>
                                      </p:tavLst>
                                    </p:anim>
                                    <p:anim calcmode="lin" valueType="num">
                                      <p:cBhvr>
                                        <p:cTn id="72" dur="500" fill="hold"/>
                                        <p:tgtEl>
                                          <p:spTgt spid="7"/>
                                        </p:tgtEl>
                                        <p:attrNameLst>
                                          <p:attrName>style.rotation</p:attrName>
                                        </p:attrNameLst>
                                      </p:cBhvr>
                                      <p:tavLst>
                                        <p:tav tm="0">
                                          <p:val>
                                            <p:fltVal val="90"/>
                                          </p:val>
                                        </p:tav>
                                        <p:tav tm="100000">
                                          <p:val>
                                            <p:fltVal val="0"/>
                                          </p:val>
                                        </p:tav>
                                      </p:tavLst>
                                    </p:anim>
                                    <p:animEffect transition="in" filter="fade">
                                      <p:cBhvr>
                                        <p:cTn id="73" dur="500"/>
                                        <p:tgtEl>
                                          <p:spTgt spid="7"/>
                                        </p:tgtEl>
                                      </p:cBhvr>
                                    </p:animEffect>
                                  </p:childTnLst>
                                </p:cTn>
                              </p:par>
                            </p:childTnLst>
                          </p:cTn>
                        </p:par>
                        <p:par>
                          <p:cTn id="74" fill="hold">
                            <p:stCondLst>
                              <p:cond delay="5500"/>
                            </p:stCondLst>
                            <p:childTnLst>
                              <p:par>
                                <p:cTn id="75" presetID="42" presetClass="entr" presetSubtype="0" fill="hold" nodeType="afterEffect">
                                  <p:stCondLst>
                                    <p:cond delay="0"/>
                                  </p:stCondLst>
                                  <p:childTnLst>
                                    <p:set>
                                      <p:cBhvr>
                                        <p:cTn id="76" dur="1" fill="hold">
                                          <p:stCondLst>
                                            <p:cond delay="0"/>
                                          </p:stCondLst>
                                        </p:cTn>
                                        <p:tgtEl>
                                          <p:spTgt spid="104"/>
                                        </p:tgtEl>
                                        <p:attrNameLst>
                                          <p:attrName>style.visibility</p:attrName>
                                        </p:attrNameLst>
                                      </p:cBhvr>
                                      <p:to>
                                        <p:strVal val="visible"/>
                                      </p:to>
                                    </p:set>
                                    <p:animEffect transition="in" filter="fade">
                                      <p:cBhvr>
                                        <p:cTn id="77" dur="500"/>
                                        <p:tgtEl>
                                          <p:spTgt spid="104"/>
                                        </p:tgtEl>
                                      </p:cBhvr>
                                    </p:animEffect>
                                    <p:anim calcmode="lin" valueType="num">
                                      <p:cBhvr>
                                        <p:cTn id="78" dur="500" fill="hold"/>
                                        <p:tgtEl>
                                          <p:spTgt spid="104"/>
                                        </p:tgtEl>
                                        <p:attrNameLst>
                                          <p:attrName>ppt_x</p:attrName>
                                        </p:attrNameLst>
                                      </p:cBhvr>
                                      <p:tavLst>
                                        <p:tav tm="0">
                                          <p:val>
                                            <p:strVal val="#ppt_x"/>
                                          </p:val>
                                        </p:tav>
                                        <p:tav tm="100000">
                                          <p:val>
                                            <p:strVal val="#ppt_x"/>
                                          </p:val>
                                        </p:tav>
                                      </p:tavLst>
                                    </p:anim>
                                    <p:anim calcmode="lin" valueType="num">
                                      <p:cBhvr>
                                        <p:cTn id="79" dur="500" fill="hold"/>
                                        <p:tgtEl>
                                          <p:spTgt spid="104"/>
                                        </p:tgtEl>
                                        <p:attrNameLst>
                                          <p:attrName>ppt_y</p:attrName>
                                        </p:attrNameLst>
                                      </p:cBhvr>
                                      <p:tavLst>
                                        <p:tav tm="0">
                                          <p:val>
                                            <p:strVal val="#ppt_y+.1"/>
                                          </p:val>
                                        </p:tav>
                                        <p:tav tm="100000">
                                          <p:val>
                                            <p:strVal val="#ppt_y"/>
                                          </p:val>
                                        </p:tav>
                                      </p:tavLst>
                                    </p:anim>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40"/>
                                        </p:tgtEl>
                                        <p:attrNameLst>
                                          <p:attrName>style.visibility</p:attrName>
                                        </p:attrNameLst>
                                      </p:cBhvr>
                                      <p:to>
                                        <p:strVal val="visible"/>
                                      </p:to>
                                    </p:set>
                                    <p:anim calcmode="lin" valueType="num">
                                      <p:cBhvr>
                                        <p:cTn id="83" dur="500" fill="hold"/>
                                        <p:tgtEl>
                                          <p:spTgt spid="40"/>
                                        </p:tgtEl>
                                        <p:attrNameLst>
                                          <p:attrName>ppt_w</p:attrName>
                                        </p:attrNameLst>
                                      </p:cBhvr>
                                      <p:tavLst>
                                        <p:tav tm="0">
                                          <p:val>
                                            <p:fltVal val="0"/>
                                          </p:val>
                                        </p:tav>
                                        <p:tav tm="100000">
                                          <p:val>
                                            <p:strVal val="#ppt_w"/>
                                          </p:val>
                                        </p:tav>
                                      </p:tavLst>
                                    </p:anim>
                                    <p:anim calcmode="lin" valueType="num">
                                      <p:cBhvr>
                                        <p:cTn id="84" dur="500" fill="hold"/>
                                        <p:tgtEl>
                                          <p:spTgt spid="40"/>
                                        </p:tgtEl>
                                        <p:attrNameLst>
                                          <p:attrName>ppt_h</p:attrName>
                                        </p:attrNameLst>
                                      </p:cBhvr>
                                      <p:tavLst>
                                        <p:tav tm="0">
                                          <p:val>
                                            <p:fltVal val="0"/>
                                          </p:val>
                                        </p:tav>
                                        <p:tav tm="100000">
                                          <p:val>
                                            <p:strVal val="#ppt_h"/>
                                          </p:val>
                                        </p:tav>
                                      </p:tavLst>
                                    </p:anim>
                                    <p:animEffect transition="in" filter="fade">
                                      <p:cBhvr>
                                        <p:cTn id="85" dur="500"/>
                                        <p:tgtEl>
                                          <p:spTgt spid="40"/>
                                        </p:tgtEl>
                                      </p:cBhvr>
                                    </p:animEffect>
                                  </p:childTnLst>
                                </p:cTn>
                              </p:par>
                            </p:childTnLst>
                          </p:cTn>
                        </p:par>
                        <p:par>
                          <p:cTn id="86" fill="hold">
                            <p:stCondLst>
                              <p:cond delay="6500"/>
                            </p:stCondLst>
                            <p:childTnLst>
                              <p:par>
                                <p:cTn id="87" presetID="31" presetClass="entr" presetSubtype="0" fill="hold" nodeType="afterEffect">
                                  <p:stCondLst>
                                    <p:cond delay="0"/>
                                  </p:stCondLst>
                                  <p:childTnLst>
                                    <p:set>
                                      <p:cBhvr>
                                        <p:cTn id="88" dur="1" fill="hold">
                                          <p:stCondLst>
                                            <p:cond delay="0"/>
                                          </p:stCondLst>
                                        </p:cTn>
                                        <p:tgtEl>
                                          <p:spTgt spid="8"/>
                                        </p:tgtEl>
                                        <p:attrNameLst>
                                          <p:attrName>style.visibility</p:attrName>
                                        </p:attrNameLst>
                                      </p:cBhvr>
                                      <p:to>
                                        <p:strVal val="visible"/>
                                      </p:to>
                                    </p:set>
                                    <p:anim calcmode="lin" valueType="num">
                                      <p:cBhvr>
                                        <p:cTn id="89" dur="500" fill="hold"/>
                                        <p:tgtEl>
                                          <p:spTgt spid="8"/>
                                        </p:tgtEl>
                                        <p:attrNameLst>
                                          <p:attrName>ppt_w</p:attrName>
                                        </p:attrNameLst>
                                      </p:cBhvr>
                                      <p:tavLst>
                                        <p:tav tm="0">
                                          <p:val>
                                            <p:fltVal val="0"/>
                                          </p:val>
                                        </p:tav>
                                        <p:tav tm="100000">
                                          <p:val>
                                            <p:strVal val="#ppt_w"/>
                                          </p:val>
                                        </p:tav>
                                      </p:tavLst>
                                    </p:anim>
                                    <p:anim calcmode="lin" valueType="num">
                                      <p:cBhvr>
                                        <p:cTn id="90" dur="500" fill="hold"/>
                                        <p:tgtEl>
                                          <p:spTgt spid="8"/>
                                        </p:tgtEl>
                                        <p:attrNameLst>
                                          <p:attrName>ppt_h</p:attrName>
                                        </p:attrNameLst>
                                      </p:cBhvr>
                                      <p:tavLst>
                                        <p:tav tm="0">
                                          <p:val>
                                            <p:fltVal val="0"/>
                                          </p:val>
                                        </p:tav>
                                        <p:tav tm="100000">
                                          <p:val>
                                            <p:strVal val="#ppt_h"/>
                                          </p:val>
                                        </p:tav>
                                      </p:tavLst>
                                    </p:anim>
                                    <p:anim calcmode="lin" valueType="num">
                                      <p:cBhvr>
                                        <p:cTn id="91" dur="500" fill="hold"/>
                                        <p:tgtEl>
                                          <p:spTgt spid="8"/>
                                        </p:tgtEl>
                                        <p:attrNameLst>
                                          <p:attrName>style.rotation</p:attrName>
                                        </p:attrNameLst>
                                      </p:cBhvr>
                                      <p:tavLst>
                                        <p:tav tm="0">
                                          <p:val>
                                            <p:fltVal val="90"/>
                                          </p:val>
                                        </p:tav>
                                        <p:tav tm="100000">
                                          <p:val>
                                            <p:fltVal val="0"/>
                                          </p:val>
                                        </p:tav>
                                      </p:tavLst>
                                    </p:anim>
                                    <p:animEffect transition="in" filter="fade">
                                      <p:cBhvr>
                                        <p:cTn id="92" dur="500"/>
                                        <p:tgtEl>
                                          <p:spTgt spid="8"/>
                                        </p:tgtEl>
                                      </p:cBhvr>
                                    </p:animEffect>
                                  </p:childTnLst>
                                </p:cTn>
                              </p:par>
                            </p:childTnLst>
                          </p:cTn>
                        </p:par>
                        <p:par>
                          <p:cTn id="93" fill="hold">
                            <p:stCondLst>
                              <p:cond delay="7000"/>
                            </p:stCondLst>
                            <p:childTnLst>
                              <p:par>
                                <p:cTn id="94" presetID="42" presetClass="entr" presetSubtype="0" fill="hold" nodeType="afterEffect">
                                  <p:stCondLst>
                                    <p:cond delay="0"/>
                                  </p:stCondLst>
                                  <p:childTnLst>
                                    <p:set>
                                      <p:cBhvr>
                                        <p:cTn id="95" dur="1" fill="hold">
                                          <p:stCondLst>
                                            <p:cond delay="0"/>
                                          </p:stCondLst>
                                        </p:cTn>
                                        <p:tgtEl>
                                          <p:spTgt spid="108"/>
                                        </p:tgtEl>
                                        <p:attrNameLst>
                                          <p:attrName>style.visibility</p:attrName>
                                        </p:attrNameLst>
                                      </p:cBhvr>
                                      <p:to>
                                        <p:strVal val="visible"/>
                                      </p:to>
                                    </p:set>
                                    <p:animEffect transition="in" filter="fade">
                                      <p:cBhvr>
                                        <p:cTn id="96" dur="500"/>
                                        <p:tgtEl>
                                          <p:spTgt spid="108"/>
                                        </p:tgtEl>
                                      </p:cBhvr>
                                    </p:animEffect>
                                    <p:anim calcmode="lin" valueType="num">
                                      <p:cBhvr>
                                        <p:cTn id="97" dur="500" fill="hold"/>
                                        <p:tgtEl>
                                          <p:spTgt spid="108"/>
                                        </p:tgtEl>
                                        <p:attrNameLst>
                                          <p:attrName>ppt_x</p:attrName>
                                        </p:attrNameLst>
                                      </p:cBhvr>
                                      <p:tavLst>
                                        <p:tav tm="0">
                                          <p:val>
                                            <p:strVal val="#ppt_x"/>
                                          </p:val>
                                        </p:tav>
                                        <p:tav tm="100000">
                                          <p:val>
                                            <p:strVal val="#ppt_x"/>
                                          </p:val>
                                        </p:tav>
                                      </p:tavLst>
                                    </p:anim>
                                    <p:anim calcmode="lin" valueType="num">
                                      <p:cBhvr>
                                        <p:cTn id="98" dur="5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7" grpId="0" animBg="1"/>
      <p:bldP spid="38" grpId="0" animBg="1"/>
      <p:bldP spid="39" grpId="0" animBg="1"/>
      <p:bldP spid="4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7"/>
          <p:cNvSpPr/>
          <p:nvPr/>
        </p:nvSpPr>
        <p:spPr bwMode="auto">
          <a:xfrm>
            <a:off x="4684268" y="1600955"/>
            <a:ext cx="1340759" cy="4233108"/>
          </a:xfrm>
          <a:custGeom>
            <a:avLst/>
            <a:gdLst>
              <a:gd name="T0" fmla="*/ 1750 w 1750"/>
              <a:gd name="T1" fmla="*/ 272 h 5527"/>
              <a:gd name="T2" fmla="*/ 314 w 1750"/>
              <a:gd name="T3" fmla="*/ 2778 h 5527"/>
              <a:gd name="T4" fmla="*/ 1699 w 1750"/>
              <a:gd name="T5" fmla="*/ 5254 h 5527"/>
              <a:gd name="T6" fmla="*/ 1542 w 1750"/>
              <a:gd name="T7" fmla="*/ 5527 h 5527"/>
              <a:gd name="T8" fmla="*/ 0 w 1750"/>
              <a:gd name="T9" fmla="*/ 2778 h 5527"/>
              <a:gd name="T10" fmla="*/ 1593 w 1750"/>
              <a:gd name="T11" fmla="*/ 0 h 5527"/>
              <a:gd name="T12" fmla="*/ 1750 w 1750"/>
              <a:gd name="T13" fmla="*/ 272 h 5527"/>
            </a:gdLst>
            <a:ahLst/>
            <a:cxnLst>
              <a:cxn ang="0">
                <a:pos x="T0" y="T1"/>
              </a:cxn>
              <a:cxn ang="0">
                <a:pos x="T2" y="T3"/>
              </a:cxn>
              <a:cxn ang="0">
                <a:pos x="T4" y="T5"/>
              </a:cxn>
              <a:cxn ang="0">
                <a:pos x="T6" y="T7"/>
              </a:cxn>
              <a:cxn ang="0">
                <a:pos x="T8" y="T9"/>
              </a:cxn>
              <a:cxn ang="0">
                <a:pos x="T10" y="T11"/>
              </a:cxn>
              <a:cxn ang="0">
                <a:pos x="T12" y="T13"/>
              </a:cxn>
            </a:cxnLst>
            <a:rect l="0" t="0" r="r" b="b"/>
            <a:pathLst>
              <a:path w="1750" h="5527">
                <a:moveTo>
                  <a:pt x="1750" y="272"/>
                </a:moveTo>
                <a:cubicBezTo>
                  <a:pt x="891" y="777"/>
                  <a:pt x="314" y="1710"/>
                  <a:pt x="314" y="2778"/>
                </a:cubicBezTo>
                <a:cubicBezTo>
                  <a:pt x="314" y="3825"/>
                  <a:pt x="868" y="4743"/>
                  <a:pt x="1699" y="5254"/>
                </a:cubicBezTo>
                <a:lnTo>
                  <a:pt x="1542" y="5527"/>
                </a:lnTo>
                <a:cubicBezTo>
                  <a:pt x="617" y="4961"/>
                  <a:pt x="0" y="3942"/>
                  <a:pt x="0" y="2778"/>
                </a:cubicBezTo>
                <a:cubicBezTo>
                  <a:pt x="0" y="1594"/>
                  <a:pt x="640" y="559"/>
                  <a:pt x="1593" y="0"/>
                </a:cubicBezTo>
                <a:lnTo>
                  <a:pt x="1750" y="272"/>
                </a:lnTo>
                <a:close/>
              </a:path>
            </a:pathLst>
          </a:custGeom>
          <a:solidFill>
            <a:schemeClr val="bg1">
              <a:lumMod val="50000"/>
            </a:schemeClr>
          </a:solidFill>
          <a:ln>
            <a:noFill/>
          </a:ln>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endParaRPr>
          </a:p>
        </p:txBody>
      </p:sp>
      <p:sp>
        <p:nvSpPr>
          <p:cNvPr id="4" name="Line 11"/>
          <p:cNvSpPr>
            <a:spLocks noChangeShapeType="1"/>
          </p:cNvSpPr>
          <p:nvPr/>
        </p:nvSpPr>
        <p:spPr bwMode="auto">
          <a:xfrm flipH="1" flipV="1">
            <a:off x="6027144" y="2657073"/>
            <a:ext cx="1473619" cy="754575"/>
          </a:xfrm>
          <a:prstGeom prst="line">
            <a:avLst/>
          </a:prstGeom>
          <a:noFill/>
          <a:ln w="38100" cap="flat">
            <a:solidFill>
              <a:schemeClr val="bg1">
                <a:lumMod val="50000"/>
              </a:schemeClr>
            </a:solidFill>
            <a:prstDash val="solid"/>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endParaRPr>
          </a:p>
        </p:txBody>
      </p:sp>
      <p:sp>
        <p:nvSpPr>
          <p:cNvPr id="5" name="Line 12"/>
          <p:cNvSpPr>
            <a:spLocks noChangeShapeType="1"/>
          </p:cNvSpPr>
          <p:nvPr/>
        </p:nvSpPr>
        <p:spPr bwMode="auto">
          <a:xfrm flipH="1">
            <a:off x="6249440" y="4172593"/>
            <a:ext cx="1251323" cy="768260"/>
          </a:xfrm>
          <a:prstGeom prst="line">
            <a:avLst/>
          </a:prstGeom>
          <a:noFill/>
          <a:ln w="38100" cap="flat">
            <a:solidFill>
              <a:schemeClr val="bg1">
                <a:lumMod val="50000"/>
              </a:schemeClr>
            </a:solidFill>
            <a:prstDash val="solid"/>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endParaRPr>
          </a:p>
        </p:txBody>
      </p:sp>
      <p:sp>
        <p:nvSpPr>
          <p:cNvPr id="6" name="Line 13"/>
          <p:cNvSpPr>
            <a:spLocks noChangeShapeType="1"/>
          </p:cNvSpPr>
          <p:nvPr/>
        </p:nvSpPr>
        <p:spPr bwMode="auto">
          <a:xfrm flipH="1">
            <a:off x="5558508" y="3807608"/>
            <a:ext cx="1879423" cy="1593"/>
          </a:xfrm>
          <a:prstGeom prst="line">
            <a:avLst/>
          </a:prstGeom>
          <a:noFill/>
          <a:ln w="38100" cap="flat">
            <a:solidFill>
              <a:schemeClr val="bg1">
                <a:lumMod val="50000"/>
              </a:schemeClr>
            </a:solidFill>
            <a:prstDash val="solid"/>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endParaRPr>
          </a:p>
        </p:txBody>
      </p:sp>
      <p:sp>
        <p:nvSpPr>
          <p:cNvPr id="7" name="椭圆 6"/>
          <p:cNvSpPr/>
          <p:nvPr/>
        </p:nvSpPr>
        <p:spPr>
          <a:xfrm>
            <a:off x="7537748" y="3137126"/>
            <a:ext cx="1410249" cy="1410249"/>
          </a:xfrm>
          <a:prstGeom prst="ellipse">
            <a:avLst/>
          </a:prstGeom>
          <a:gradFill>
            <a:gsLst>
              <a:gs pos="0">
                <a:schemeClr val="bg1"/>
              </a:gs>
              <a:gs pos="51000">
                <a:schemeClr val="bg1">
                  <a:lumMod val="95000"/>
                </a:schemeClr>
              </a:gs>
              <a:gs pos="100000">
                <a:schemeClr val="bg1">
                  <a:lumMod val="75000"/>
                </a:schemeClr>
              </a:gs>
            </a:gsLst>
            <a:lin ang="18900000" scaled="0"/>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tx1"/>
              </a:solidFill>
              <a:latin typeface="微软雅黑" panose="020B0503020204020204" charset="-122"/>
              <a:ea typeface="微软雅黑" panose="020B0503020204020204" charset="-122"/>
            </a:endParaRPr>
          </a:p>
        </p:txBody>
      </p:sp>
      <p:grpSp>
        <p:nvGrpSpPr>
          <p:cNvPr id="8" name="组合 7"/>
          <p:cNvGrpSpPr/>
          <p:nvPr/>
        </p:nvGrpSpPr>
        <p:grpSpPr>
          <a:xfrm>
            <a:off x="4717518" y="1316766"/>
            <a:ext cx="1466071" cy="1466071"/>
            <a:chOff x="2367233" y="918448"/>
            <a:chExt cx="1099553" cy="1099553"/>
          </a:xfrm>
        </p:grpSpPr>
        <p:sp>
          <p:nvSpPr>
            <p:cNvPr id="9" name="椭圆 8"/>
            <p:cNvSpPr/>
            <p:nvPr/>
          </p:nvSpPr>
          <p:spPr>
            <a:xfrm>
              <a:off x="2367233" y="918448"/>
              <a:ext cx="1099553" cy="109955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微软雅黑" panose="020B0503020204020204" charset="-122"/>
                <a:ea typeface="微软雅黑" panose="020B0503020204020204" charset="-122"/>
              </a:endParaRPr>
            </a:p>
          </p:txBody>
        </p:sp>
        <p:sp>
          <p:nvSpPr>
            <p:cNvPr id="10" name="KSO_Shape"/>
            <p:cNvSpPr/>
            <p:nvPr/>
          </p:nvSpPr>
          <p:spPr bwMode="auto">
            <a:xfrm>
              <a:off x="2678413" y="1165965"/>
              <a:ext cx="489748" cy="569476"/>
            </a:xfrm>
            <a:custGeom>
              <a:avLst/>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9">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rgbClr val="0070C0"/>
            </a:solidFill>
            <a:ln>
              <a:noFill/>
            </a:ln>
          </p:spPr>
          <p:txBody>
            <a:bodyPr anchor="ctr">
              <a:scene3d>
                <a:camera prst="orthographicFront"/>
                <a:lightRig rig="threePt" dir="t"/>
              </a:scene3d>
              <a:sp3d>
                <a:contourClr>
                  <a:srgbClr val="FFFFFF"/>
                </a:contourClr>
              </a:sp3d>
            </a:bodyPr>
            <a:lstStyle/>
            <a:p>
              <a:pPr algn="ctr">
                <a:defRPr/>
              </a:pPr>
              <a:endParaRPr lang="zh-CN" altLang="en-US" sz="2400" dirty="0">
                <a:latin typeface="微软雅黑" panose="020B0503020204020204" charset="-122"/>
                <a:ea typeface="微软雅黑" panose="020B0503020204020204" charset="-122"/>
              </a:endParaRPr>
            </a:p>
          </p:txBody>
        </p:sp>
      </p:grpSp>
      <p:grpSp>
        <p:nvGrpSpPr>
          <p:cNvPr id="11" name="组合 10"/>
          <p:cNvGrpSpPr/>
          <p:nvPr/>
        </p:nvGrpSpPr>
        <p:grpSpPr>
          <a:xfrm>
            <a:off x="4042260" y="3074573"/>
            <a:ext cx="1466071" cy="1466071"/>
            <a:chOff x="1860789" y="2236803"/>
            <a:chExt cx="1099553" cy="1099553"/>
          </a:xfrm>
        </p:grpSpPr>
        <p:sp>
          <p:nvSpPr>
            <p:cNvPr id="13" name="椭圆 12"/>
            <p:cNvSpPr/>
            <p:nvPr/>
          </p:nvSpPr>
          <p:spPr>
            <a:xfrm>
              <a:off x="1860789" y="2236803"/>
              <a:ext cx="1099553" cy="109955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微软雅黑" panose="020B0503020204020204" charset="-122"/>
                <a:ea typeface="微软雅黑" panose="020B0503020204020204" charset="-122"/>
              </a:endParaRPr>
            </a:p>
          </p:txBody>
        </p:sp>
        <p:sp>
          <p:nvSpPr>
            <p:cNvPr id="14" name="KSO_Shape"/>
            <p:cNvSpPr/>
            <p:nvPr/>
          </p:nvSpPr>
          <p:spPr bwMode="auto">
            <a:xfrm>
              <a:off x="2089100" y="2562390"/>
              <a:ext cx="649486" cy="486031"/>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rgbClr val="0070C0"/>
            </a:solidFill>
            <a:ln>
              <a:noFill/>
            </a:ln>
          </p:spPr>
          <p:txBody>
            <a:bodyPr bIns="480000" anchor="ctr">
              <a:scene3d>
                <a:camera prst="orthographicFront"/>
                <a:lightRig rig="threePt" dir="t"/>
              </a:scene3d>
              <a:sp3d>
                <a:contourClr>
                  <a:srgbClr val="FFFFFF"/>
                </a:contourClr>
              </a:sp3d>
            </a:bodyPr>
            <a:lstStyle/>
            <a:p>
              <a:pPr algn="ctr">
                <a:defRPr/>
              </a:pPr>
              <a:endParaRPr lang="zh-CN" altLang="en-US" sz="2400" dirty="0">
                <a:latin typeface="微软雅黑" panose="020B0503020204020204" charset="-122"/>
                <a:ea typeface="微软雅黑" panose="020B0503020204020204" charset="-122"/>
              </a:endParaRPr>
            </a:p>
          </p:txBody>
        </p:sp>
      </p:grpSp>
      <p:grpSp>
        <p:nvGrpSpPr>
          <p:cNvPr id="15" name="组合 14"/>
          <p:cNvGrpSpPr/>
          <p:nvPr/>
        </p:nvGrpSpPr>
        <p:grpSpPr>
          <a:xfrm>
            <a:off x="4906356" y="4706754"/>
            <a:ext cx="1466071" cy="1466071"/>
            <a:chOff x="2508861" y="3460939"/>
            <a:chExt cx="1099553" cy="1099553"/>
          </a:xfrm>
        </p:grpSpPr>
        <p:sp>
          <p:nvSpPr>
            <p:cNvPr id="16" name="椭圆 15"/>
            <p:cNvSpPr/>
            <p:nvPr/>
          </p:nvSpPr>
          <p:spPr>
            <a:xfrm>
              <a:off x="2508861" y="3460939"/>
              <a:ext cx="1099553" cy="109955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微软雅黑" panose="020B0503020204020204" charset="-122"/>
                <a:ea typeface="微软雅黑" panose="020B0503020204020204" charset="-122"/>
              </a:endParaRPr>
            </a:p>
          </p:txBody>
        </p:sp>
        <p:sp>
          <p:nvSpPr>
            <p:cNvPr id="17" name="KSO_Shape"/>
            <p:cNvSpPr/>
            <p:nvPr/>
          </p:nvSpPr>
          <p:spPr bwMode="auto">
            <a:xfrm>
              <a:off x="2802446" y="3812214"/>
              <a:ext cx="521267" cy="439601"/>
            </a:xfrm>
            <a:custGeom>
              <a:avLst/>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rgbClr val="0070C0"/>
            </a:solidFill>
            <a:ln>
              <a:noFill/>
            </a:ln>
          </p:spPr>
          <p:txBody>
            <a:bodyPr anchor="ctr">
              <a:scene3d>
                <a:camera prst="orthographicFront"/>
                <a:lightRig rig="threePt" dir="t"/>
              </a:scene3d>
              <a:sp3d>
                <a:contourClr>
                  <a:srgbClr val="FFFFFF"/>
                </a:contourClr>
              </a:sp3d>
            </a:bodyPr>
            <a:lstStyle/>
            <a:p>
              <a:pPr algn="ctr">
                <a:defRPr/>
              </a:pPr>
              <a:endParaRPr lang="zh-CN" altLang="en-US" sz="2400" dirty="0">
                <a:latin typeface="微软雅黑" panose="020B0503020204020204" charset="-122"/>
                <a:ea typeface="微软雅黑" panose="020B0503020204020204" charset="-122"/>
              </a:endParaRPr>
            </a:p>
          </p:txBody>
        </p:sp>
      </p:grpSp>
      <p:sp>
        <p:nvSpPr>
          <p:cNvPr id="18" name="TextBox 17"/>
          <p:cNvSpPr txBox="1"/>
          <p:nvPr/>
        </p:nvSpPr>
        <p:spPr>
          <a:xfrm>
            <a:off x="9005342" y="1764604"/>
            <a:ext cx="1796768" cy="3907545"/>
          </a:xfrm>
          <a:prstGeom prst="rect">
            <a:avLst/>
          </a:prstGeom>
          <a:noFill/>
          <a:ln>
            <a:noFill/>
          </a:ln>
        </p:spPr>
        <p:txBody>
          <a:bodyPr wrap="square" rtlCol="0">
            <a:spAutoFit/>
          </a:bodyPr>
          <a:lstStyle/>
          <a:p>
            <a:pPr>
              <a:lnSpc>
                <a:spcPct val="130000"/>
              </a:lnSpc>
              <a:defRPr/>
            </a:pPr>
            <a:r>
              <a:rPr lang="zh-CN" altLang="en-US" sz="1465" dirty="0">
                <a:latin typeface="微软雅黑" panose="020B0503020204020204" charset="-122"/>
                <a:ea typeface="微软雅黑" panose="020B0503020204020204" charset="-122"/>
              </a:rPr>
              <a:t>点击输入简要文字内容，文字内容需概括精炼，不用多余的文字修饰，言简意赅的说明分项内容</a:t>
            </a:r>
            <a:r>
              <a:rPr lang="en-US" altLang="zh-CN" sz="1465" dirty="0">
                <a:latin typeface="微软雅黑" panose="020B0503020204020204" charset="-122"/>
                <a:ea typeface="微软雅黑" panose="020B0503020204020204" charset="-122"/>
              </a:rPr>
              <a:t>……</a:t>
            </a:r>
          </a:p>
          <a:p>
            <a:pPr>
              <a:lnSpc>
                <a:spcPct val="130000"/>
              </a:lnSpc>
              <a:defRPr/>
            </a:pPr>
            <a:endParaRPr lang="en-US" altLang="zh-CN" sz="1465" dirty="0">
              <a:latin typeface="微软雅黑" panose="020B0503020204020204" charset="-122"/>
              <a:ea typeface="微软雅黑" panose="020B0503020204020204" charset="-122"/>
            </a:endParaRPr>
          </a:p>
          <a:p>
            <a:pPr>
              <a:lnSpc>
                <a:spcPct val="130000"/>
              </a:lnSpc>
              <a:defRPr/>
            </a:pPr>
            <a:r>
              <a:rPr lang="zh-CN" altLang="en-US" sz="1465" dirty="0">
                <a:latin typeface="微软雅黑" panose="020B0503020204020204" charset="-122"/>
                <a:ea typeface="微软雅黑" panose="020B0503020204020204" charset="-122"/>
              </a:rPr>
              <a:t>点击输入简要文字内容，文字内容需概括精炼，不用多余的文字修饰，言简意赅的说明分项内容</a:t>
            </a:r>
            <a:r>
              <a:rPr lang="en-US" altLang="zh-CN" sz="1465" dirty="0">
                <a:latin typeface="微软雅黑" panose="020B0503020204020204" charset="-122"/>
                <a:ea typeface="微软雅黑" panose="020B0503020204020204" charset="-122"/>
              </a:rPr>
              <a:t>……</a:t>
            </a:r>
          </a:p>
        </p:txBody>
      </p:sp>
      <p:sp>
        <p:nvSpPr>
          <p:cNvPr id="19" name="TextBox 18"/>
          <p:cNvSpPr txBox="1"/>
          <p:nvPr/>
        </p:nvSpPr>
        <p:spPr>
          <a:xfrm>
            <a:off x="3119429" y="1762542"/>
            <a:ext cx="1382489" cy="287323"/>
          </a:xfrm>
          <a:prstGeom prst="rect">
            <a:avLst/>
          </a:prstGeom>
          <a:noFill/>
        </p:spPr>
        <p:txBody>
          <a:bodyPr wrap="square" lIns="0" tIns="0" rIns="0" bIns="0" rtlCol="0">
            <a:spAutoFit/>
          </a:bodyPr>
          <a:lstStyle/>
          <a:p>
            <a:pPr algn="ctr"/>
            <a:r>
              <a:rPr lang="zh-CN" altLang="en-US" sz="1865" b="1" dirty="0">
                <a:latin typeface="微软雅黑" panose="020B0503020204020204" charset="-122"/>
                <a:ea typeface="微软雅黑" panose="020B0503020204020204" charset="-122"/>
              </a:rPr>
              <a:t>添加标题</a:t>
            </a:r>
          </a:p>
        </p:txBody>
      </p:sp>
      <p:sp>
        <p:nvSpPr>
          <p:cNvPr id="20" name="TextBox 19"/>
          <p:cNvSpPr txBox="1"/>
          <p:nvPr/>
        </p:nvSpPr>
        <p:spPr>
          <a:xfrm>
            <a:off x="2271025" y="2188261"/>
            <a:ext cx="2160161" cy="451534"/>
          </a:xfrm>
          <a:prstGeom prst="rect">
            <a:avLst/>
          </a:prstGeom>
          <a:noFill/>
        </p:spPr>
        <p:txBody>
          <a:bodyPr wrap="square" lIns="0" tIns="0" rIns="0" bIns="0" rtlCol="0">
            <a:spAutoFit/>
          </a:bodyPr>
          <a:lstStyle/>
          <a:p>
            <a:pPr algn="ctr"/>
            <a:r>
              <a:rPr lang="zh-CN" altLang="en-US" sz="1465" dirty="0">
                <a:latin typeface="微软雅黑" panose="020B0503020204020204" charset="-122"/>
                <a:ea typeface="微软雅黑" panose="020B0503020204020204" charset="-122"/>
              </a:rPr>
              <a:t>单击此处添加文本内容</a:t>
            </a:r>
            <a:endParaRPr lang="en-US" altLang="zh-CN" sz="1465" dirty="0">
              <a:latin typeface="微软雅黑" panose="020B0503020204020204" charset="-122"/>
              <a:ea typeface="微软雅黑" panose="020B0503020204020204" charset="-122"/>
            </a:endParaRPr>
          </a:p>
          <a:p>
            <a:pPr algn="ctr"/>
            <a:r>
              <a:rPr lang="zh-CN" altLang="en-US" sz="1465" dirty="0">
                <a:latin typeface="微软雅黑" panose="020B0503020204020204" charset="-122"/>
                <a:ea typeface="微软雅黑" panose="020B0503020204020204" charset="-122"/>
              </a:rPr>
              <a:t>单击此处添加文本内容</a:t>
            </a:r>
          </a:p>
        </p:txBody>
      </p:sp>
      <p:sp>
        <p:nvSpPr>
          <p:cNvPr id="21" name="TextBox 20"/>
          <p:cNvSpPr txBox="1"/>
          <p:nvPr/>
        </p:nvSpPr>
        <p:spPr>
          <a:xfrm>
            <a:off x="2517167" y="3421974"/>
            <a:ext cx="1775091" cy="287323"/>
          </a:xfrm>
          <a:prstGeom prst="rect">
            <a:avLst/>
          </a:prstGeom>
          <a:noFill/>
        </p:spPr>
        <p:txBody>
          <a:bodyPr wrap="square" lIns="0" tIns="0" rIns="0" bIns="0" rtlCol="0">
            <a:spAutoFit/>
          </a:bodyPr>
          <a:lstStyle/>
          <a:p>
            <a:pPr algn="ctr"/>
            <a:r>
              <a:rPr lang="zh-CN" altLang="en-US" sz="1865" b="1" dirty="0">
                <a:latin typeface="微软雅黑" panose="020B0503020204020204" charset="-122"/>
                <a:ea typeface="微软雅黑" panose="020B0503020204020204" charset="-122"/>
              </a:rPr>
              <a:t>添加标题</a:t>
            </a:r>
          </a:p>
        </p:txBody>
      </p:sp>
      <p:sp>
        <p:nvSpPr>
          <p:cNvPr id="22" name="TextBox 21"/>
          <p:cNvSpPr txBox="1"/>
          <p:nvPr/>
        </p:nvSpPr>
        <p:spPr>
          <a:xfrm>
            <a:off x="1969128" y="3877409"/>
            <a:ext cx="1953248" cy="451534"/>
          </a:xfrm>
          <a:prstGeom prst="rect">
            <a:avLst/>
          </a:prstGeom>
          <a:noFill/>
        </p:spPr>
        <p:txBody>
          <a:bodyPr wrap="square" lIns="0" tIns="0" rIns="0" bIns="0" rtlCol="0">
            <a:spAutoFit/>
          </a:bodyPr>
          <a:lstStyle/>
          <a:p>
            <a:pPr algn="ctr"/>
            <a:r>
              <a:rPr lang="zh-CN" altLang="en-US" sz="1465" dirty="0">
                <a:latin typeface="微软雅黑" panose="020B0503020204020204" charset="-122"/>
                <a:ea typeface="微软雅黑" panose="020B0503020204020204" charset="-122"/>
              </a:rPr>
              <a:t>单击此处添加文本内容</a:t>
            </a:r>
            <a:endParaRPr lang="en-US" altLang="zh-CN" sz="1465" dirty="0">
              <a:latin typeface="微软雅黑" panose="020B0503020204020204" charset="-122"/>
              <a:ea typeface="微软雅黑" panose="020B0503020204020204" charset="-122"/>
            </a:endParaRPr>
          </a:p>
          <a:p>
            <a:pPr algn="ctr"/>
            <a:r>
              <a:rPr lang="zh-CN" altLang="en-US" sz="1465" dirty="0">
                <a:latin typeface="微软雅黑" panose="020B0503020204020204" charset="-122"/>
                <a:ea typeface="微软雅黑" panose="020B0503020204020204" charset="-122"/>
              </a:rPr>
              <a:t>单击此处添加文本内容</a:t>
            </a:r>
          </a:p>
        </p:txBody>
      </p:sp>
      <p:sp>
        <p:nvSpPr>
          <p:cNvPr id="23" name="TextBox 22"/>
          <p:cNvSpPr txBox="1"/>
          <p:nvPr/>
        </p:nvSpPr>
        <p:spPr>
          <a:xfrm>
            <a:off x="3390118" y="5342188"/>
            <a:ext cx="1555341" cy="287323"/>
          </a:xfrm>
          <a:prstGeom prst="rect">
            <a:avLst/>
          </a:prstGeom>
          <a:noFill/>
        </p:spPr>
        <p:txBody>
          <a:bodyPr wrap="square" lIns="0" tIns="0" rIns="0" bIns="0" rtlCol="0">
            <a:spAutoFit/>
          </a:bodyPr>
          <a:lstStyle/>
          <a:p>
            <a:pPr algn="ctr"/>
            <a:r>
              <a:rPr lang="zh-CN" altLang="en-US" sz="1865" b="1" dirty="0">
                <a:latin typeface="微软雅黑" panose="020B0503020204020204" charset="-122"/>
                <a:ea typeface="微软雅黑" panose="020B0503020204020204" charset="-122"/>
              </a:rPr>
              <a:t>添加标题</a:t>
            </a:r>
          </a:p>
        </p:txBody>
      </p:sp>
      <p:sp>
        <p:nvSpPr>
          <p:cNvPr id="24" name="TextBox 23"/>
          <p:cNvSpPr txBox="1"/>
          <p:nvPr/>
        </p:nvSpPr>
        <p:spPr>
          <a:xfrm>
            <a:off x="2690019" y="5782737"/>
            <a:ext cx="2101801" cy="451534"/>
          </a:xfrm>
          <a:prstGeom prst="rect">
            <a:avLst/>
          </a:prstGeom>
          <a:noFill/>
        </p:spPr>
        <p:txBody>
          <a:bodyPr wrap="square" lIns="0" tIns="0" rIns="0" bIns="0" rtlCol="0">
            <a:spAutoFit/>
          </a:bodyPr>
          <a:lstStyle/>
          <a:p>
            <a:pPr algn="ctr"/>
            <a:r>
              <a:rPr lang="zh-CN" altLang="en-US" sz="1465" dirty="0">
                <a:latin typeface="微软雅黑" panose="020B0503020204020204" charset="-122"/>
                <a:ea typeface="微软雅黑" panose="020B0503020204020204" charset="-122"/>
              </a:rPr>
              <a:t>单击此处添加文本内容</a:t>
            </a:r>
            <a:endParaRPr lang="en-US" altLang="zh-CN" sz="1465" dirty="0">
              <a:latin typeface="微软雅黑" panose="020B0503020204020204" charset="-122"/>
              <a:ea typeface="微软雅黑" panose="020B0503020204020204" charset="-122"/>
            </a:endParaRPr>
          </a:p>
          <a:p>
            <a:pPr algn="ctr"/>
            <a:r>
              <a:rPr lang="zh-CN" altLang="en-US" sz="1465" dirty="0">
                <a:latin typeface="微软雅黑" panose="020B0503020204020204" charset="-122"/>
                <a:ea typeface="微软雅黑" panose="020B0503020204020204" charset="-122"/>
              </a:rPr>
              <a:t>单击此处添加文本内容</a:t>
            </a:r>
          </a:p>
        </p:txBody>
      </p:sp>
      <p:sp>
        <p:nvSpPr>
          <p:cNvPr id="25" name="TextBox 24"/>
          <p:cNvSpPr txBox="1"/>
          <p:nvPr/>
        </p:nvSpPr>
        <p:spPr>
          <a:xfrm>
            <a:off x="7559519" y="3411647"/>
            <a:ext cx="1382489" cy="820866"/>
          </a:xfrm>
          <a:prstGeom prst="rect">
            <a:avLst/>
          </a:prstGeom>
          <a:noFill/>
        </p:spPr>
        <p:txBody>
          <a:bodyPr wrap="square" lIns="0" tIns="0" rIns="0" bIns="0" rtlCol="0">
            <a:spAutoFit/>
          </a:bodyPr>
          <a:lstStyle/>
          <a:p>
            <a:pPr algn="ctr"/>
            <a:r>
              <a:rPr lang="zh-CN" altLang="en-US" sz="2665" b="1" dirty="0">
                <a:solidFill>
                  <a:srgbClr val="0070C0"/>
                </a:solidFill>
                <a:latin typeface="微软雅黑" panose="020B0503020204020204" charset="-122"/>
                <a:ea typeface="微软雅黑" panose="020B0503020204020204" charset="-122"/>
              </a:rPr>
              <a:t>添加</a:t>
            </a:r>
            <a:endParaRPr lang="en-US" altLang="zh-CN" sz="2665" b="1" dirty="0">
              <a:solidFill>
                <a:srgbClr val="0070C0"/>
              </a:solidFill>
              <a:latin typeface="微软雅黑" panose="020B0503020204020204" charset="-122"/>
              <a:ea typeface="微软雅黑" panose="020B0503020204020204" charset="-122"/>
            </a:endParaRPr>
          </a:p>
          <a:p>
            <a:pPr algn="ctr"/>
            <a:r>
              <a:rPr lang="zh-CN" altLang="en-US" sz="2665" b="1" dirty="0">
                <a:solidFill>
                  <a:srgbClr val="0070C0"/>
                </a:solidFill>
                <a:latin typeface="微软雅黑" panose="020B0503020204020204" charset="-122"/>
                <a:ea typeface="微软雅黑" panose="020B0503020204020204" charset="-122"/>
              </a:rPr>
              <a:t>标题</a:t>
            </a:r>
            <a:endParaRPr lang="en-US" altLang="zh-CN" sz="2665" b="1" dirty="0">
              <a:solidFill>
                <a:srgbClr val="0070C0"/>
              </a:solidFill>
              <a:latin typeface="微软雅黑" panose="020B0503020204020204" charset="-122"/>
              <a:ea typeface="微软雅黑" panose="020B0503020204020204" charset="-122"/>
            </a:endParaRPr>
          </a:p>
        </p:txBody>
      </p:sp>
      <p:grpSp>
        <p:nvGrpSpPr>
          <p:cNvPr id="26" name="组合 25"/>
          <p:cNvGrpSpPr/>
          <p:nvPr/>
        </p:nvGrpSpPr>
        <p:grpSpPr>
          <a:xfrm>
            <a:off x="310060" y="416217"/>
            <a:ext cx="11260135" cy="461558"/>
            <a:chOff x="310060" y="416217"/>
            <a:chExt cx="11260135" cy="461558"/>
          </a:xfrm>
        </p:grpSpPr>
        <p:grpSp>
          <p:nvGrpSpPr>
            <p:cNvPr id="27" name="组合 26"/>
            <p:cNvGrpSpPr/>
            <p:nvPr/>
          </p:nvGrpSpPr>
          <p:grpSpPr>
            <a:xfrm>
              <a:off x="310060" y="416217"/>
              <a:ext cx="2619825" cy="461558"/>
              <a:chOff x="8641357" y="2133650"/>
              <a:chExt cx="2620431" cy="461665"/>
            </a:xfrm>
          </p:grpSpPr>
          <p:sp>
            <p:nvSpPr>
              <p:cNvPr id="29" name="Freeform 512"/>
              <p:cNvSpPr/>
              <p:nvPr/>
            </p:nvSpPr>
            <p:spPr bwMode="auto">
              <a:xfrm>
                <a:off x="8641357" y="2228252"/>
                <a:ext cx="118487" cy="234738"/>
              </a:xfrm>
              <a:custGeom>
                <a:avLst/>
                <a:gdLst>
                  <a:gd name="T0" fmla="*/ 54 w 106"/>
                  <a:gd name="T1" fmla="*/ 105 h 210"/>
                  <a:gd name="T2" fmla="*/ 0 w 106"/>
                  <a:gd name="T3" fmla="*/ 159 h 210"/>
                  <a:gd name="T4" fmla="*/ 0 w 106"/>
                  <a:gd name="T5" fmla="*/ 210 h 210"/>
                  <a:gd name="T6" fmla="*/ 0 w 106"/>
                  <a:gd name="T7" fmla="*/ 210 h 210"/>
                  <a:gd name="T8" fmla="*/ 106 w 106"/>
                  <a:gd name="T9" fmla="*/ 105 h 210"/>
                  <a:gd name="T10" fmla="*/ 0 w 106"/>
                  <a:gd name="T11" fmla="*/ 0 h 210"/>
                  <a:gd name="T12" fmla="*/ 0 w 106"/>
                  <a:gd name="T13" fmla="*/ 0 h 210"/>
                  <a:gd name="T14" fmla="*/ 0 w 106"/>
                  <a:gd name="T15" fmla="*/ 51 h 210"/>
                  <a:gd name="T16" fmla="*/ 54 w 106"/>
                  <a:gd name="T17" fmla="*/ 10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210">
                    <a:moveTo>
                      <a:pt x="54" y="105"/>
                    </a:moveTo>
                    <a:lnTo>
                      <a:pt x="0" y="159"/>
                    </a:lnTo>
                    <a:lnTo>
                      <a:pt x="0" y="210"/>
                    </a:lnTo>
                    <a:lnTo>
                      <a:pt x="0" y="210"/>
                    </a:lnTo>
                    <a:lnTo>
                      <a:pt x="106" y="105"/>
                    </a:lnTo>
                    <a:lnTo>
                      <a:pt x="0" y="0"/>
                    </a:lnTo>
                    <a:lnTo>
                      <a:pt x="0" y="0"/>
                    </a:lnTo>
                    <a:lnTo>
                      <a:pt x="0" y="51"/>
                    </a:lnTo>
                    <a:lnTo>
                      <a:pt x="54" y="105"/>
                    </a:lnTo>
                    <a:close/>
                  </a:path>
                </a:pathLst>
              </a:custGeom>
              <a:solidFill>
                <a:srgbClr val="0066CC"/>
              </a:solidFill>
              <a:ln>
                <a:noFill/>
              </a:ln>
            </p:spPr>
            <p:txBody>
              <a:bodyPr vert="horz" wrap="square" lIns="91419" tIns="45709" rIns="91419" bIns="45709" numCol="1" anchor="t" anchorCtr="0" compatLnSpc="1"/>
              <a:lstStyle/>
              <a:p>
                <a:endParaRPr lang="zh-CN" altLang="en-US"/>
              </a:p>
            </p:txBody>
          </p:sp>
          <p:sp>
            <p:nvSpPr>
              <p:cNvPr id="30" name="TextBox 54"/>
              <p:cNvSpPr txBox="1"/>
              <p:nvPr/>
            </p:nvSpPr>
            <p:spPr>
              <a:xfrm>
                <a:off x="8784483" y="2133650"/>
                <a:ext cx="2477305" cy="461665"/>
              </a:xfrm>
              <a:prstGeom prst="rect">
                <a:avLst/>
              </a:prstGeom>
              <a:noFill/>
            </p:spPr>
            <p:txBody>
              <a:bodyPr wrap="square" rtlCol="0">
                <a:spAutoFit/>
              </a:bodyPr>
              <a:lstStyle/>
              <a:p>
                <a:r>
                  <a:rPr lang="zh-CN" altLang="en-US" sz="2400" dirty="0">
                    <a:latin typeface="微软雅黑" panose="020B0503020204020204" charset="-122"/>
                    <a:ea typeface="微软雅黑" panose="020B0503020204020204" charset="-122"/>
                  </a:rPr>
                  <a:t>点击输入小标题</a:t>
                </a:r>
                <a:endParaRPr lang="zh-CN" altLang="zh-CN" sz="2400" dirty="0">
                  <a:latin typeface="微软雅黑" panose="020B0503020204020204" charset="-122"/>
                  <a:ea typeface="微软雅黑" panose="020B0503020204020204" charset="-122"/>
                </a:endParaRPr>
              </a:p>
            </p:txBody>
          </p:sp>
        </p:grpSp>
        <p:cxnSp>
          <p:nvCxnSpPr>
            <p:cNvPr id="28" name="直接连接符 27"/>
            <p:cNvCxnSpPr/>
            <p:nvPr/>
          </p:nvCxnSpPr>
          <p:spPr>
            <a:xfrm>
              <a:off x="2785219" y="745481"/>
              <a:ext cx="87849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44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44000">
                                          <p:cBhvr additive="base">
                                            <p:cTn id="7" dur="500" fill="hold"/>
                                            <p:tgtEl>
                                              <p:spTgt spid="7"/>
                                            </p:tgtEl>
                                            <p:attrNameLst>
                                              <p:attrName>ppt_x</p:attrName>
                                            </p:attrNameLst>
                                          </p:cBhvr>
                                          <p:tavLst>
                                            <p:tav tm="0">
                                              <p:val>
                                                <p:strVal val="#ppt_x"/>
                                              </p:val>
                                            </p:tav>
                                            <p:tav tm="100000">
                                              <p:val>
                                                <p:strVal val="#ppt_x"/>
                                              </p:val>
                                            </p:tav>
                                          </p:tavLst>
                                        </p:anim>
                                        <p:anim calcmode="lin" valueType="num" p14:bounceEnd="44000">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par>
                              <p:cTn id="13" fill="hold">
                                <p:stCondLst>
                                  <p:cond delay="1000"/>
                                </p:stCondLst>
                                <p:childTnLst>
                                  <p:par>
                                    <p:cTn id="14" presetID="22" presetClass="entr" presetSubtype="2"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right)">
                                          <p:cBhvr>
                                            <p:cTn id="16" dur="500"/>
                                            <p:tgtEl>
                                              <p:spTgt spid="4"/>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right)">
                                          <p:cBhvr>
                                            <p:cTn id="22" dur="500"/>
                                            <p:tgtEl>
                                              <p:spTgt spid="5"/>
                                            </p:tgtEl>
                                          </p:cBhvr>
                                        </p:animEffect>
                                      </p:childTnLst>
                                    </p:cTn>
                                  </p:par>
                                </p:childTnLst>
                              </p:cTn>
                            </p:par>
                            <p:par>
                              <p:cTn id="23" fill="hold">
                                <p:stCondLst>
                                  <p:cond delay="1500"/>
                                </p:stCondLst>
                                <p:childTnLst>
                                  <p:par>
                                    <p:cTn id="24" presetID="53" presetClass="entr" presetSubtype="16"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par>
                                    <p:cTn id="34" presetID="53" presetClass="entr" presetSubtype="16"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childTnLst>
                              </p:cTn>
                            </p:par>
                            <p:par>
                              <p:cTn id="39" fill="hold">
                                <p:stCondLst>
                                  <p:cond delay="2000"/>
                                </p:stCondLst>
                                <p:childTnLst>
                                  <p:par>
                                    <p:cTn id="40" presetID="22" presetClass="entr" presetSubtype="1"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wipe(up)">
                                          <p:cBhvr>
                                            <p:cTn id="42" dur="500"/>
                                            <p:tgtEl>
                                              <p:spTgt spid="3"/>
                                            </p:tgtEl>
                                          </p:cBhvr>
                                        </p:animEffect>
                                      </p:childTnLst>
                                    </p:cTn>
                                  </p:par>
                                </p:childTnLst>
                              </p:cTn>
                            </p:par>
                            <p:par>
                              <p:cTn id="43" fill="hold">
                                <p:stCondLst>
                                  <p:cond delay="2500"/>
                                </p:stCondLst>
                                <p:childTnLst>
                                  <p:par>
                                    <p:cTn id="44" presetID="26" presetClass="entr" presetSubtype="0"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290">
                                              <p:stCondLst>
                                                <p:cond delay="0"/>
                                              </p:stCondLst>
                                            </p:cTn>
                                            <p:tgtEl>
                                              <p:spTgt spid="19"/>
                                            </p:tgtEl>
                                          </p:cBhvr>
                                        </p:animEffect>
                                        <p:anim calcmode="lin" valueType="num">
                                          <p:cBhvr>
                                            <p:cTn id="47" dur="911"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48" dur="332"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49" dur="332" tmFilter="0, 0; 0.125,0.2665; 0.25,0.4; 0.375,0.465; 0.5,0.5;  0.625,0.535; 0.75,0.6; 0.875,0.7335; 1,1">
                                              <p:stCondLst>
                                                <p:cond delay="332"/>
                                              </p:stCondLst>
                                            </p:cTn>
                                            <p:tgtEl>
                                              <p:spTgt spid="19"/>
                                            </p:tgtEl>
                                            <p:attrNameLst>
                                              <p:attrName>ppt_y</p:attrName>
                                            </p:attrNameLst>
                                          </p:cBhvr>
                                          <p:tavLst>
                                            <p:tav tm="0" fmla="#ppt_y-sin(pi*$)/9">
                                              <p:val>
                                                <p:fltVal val="0"/>
                                              </p:val>
                                            </p:tav>
                                            <p:tav tm="100000">
                                              <p:val>
                                                <p:fltVal val="1"/>
                                              </p:val>
                                            </p:tav>
                                          </p:tavLst>
                                        </p:anim>
                                        <p:anim calcmode="lin" valueType="num">
                                          <p:cBhvr>
                                            <p:cTn id="50" dur="166" tmFilter="0, 0; 0.125,0.2665; 0.25,0.4; 0.375,0.465; 0.5,0.5;  0.625,0.535; 0.75,0.6; 0.875,0.7335; 1,1">
                                              <p:stCondLst>
                                                <p:cond delay="662"/>
                                              </p:stCondLst>
                                            </p:cTn>
                                            <p:tgtEl>
                                              <p:spTgt spid="19"/>
                                            </p:tgtEl>
                                            <p:attrNameLst>
                                              <p:attrName>ppt_y</p:attrName>
                                            </p:attrNameLst>
                                          </p:cBhvr>
                                          <p:tavLst>
                                            <p:tav tm="0" fmla="#ppt_y-sin(pi*$)/27">
                                              <p:val>
                                                <p:fltVal val="0"/>
                                              </p:val>
                                            </p:tav>
                                            <p:tav tm="100000">
                                              <p:val>
                                                <p:fltVal val="1"/>
                                              </p:val>
                                            </p:tav>
                                          </p:tavLst>
                                        </p:anim>
                                        <p:anim calcmode="lin" valueType="num">
                                          <p:cBhvr>
                                            <p:cTn id="51" dur="82" tmFilter="0, 0; 0.125,0.2665; 0.25,0.4; 0.375,0.465; 0.5,0.5;  0.625,0.535; 0.75,0.6; 0.875,0.7335; 1,1">
                                              <p:stCondLst>
                                                <p:cond delay="828"/>
                                              </p:stCondLst>
                                            </p:cTn>
                                            <p:tgtEl>
                                              <p:spTgt spid="19"/>
                                            </p:tgtEl>
                                            <p:attrNameLst>
                                              <p:attrName>ppt_y</p:attrName>
                                            </p:attrNameLst>
                                          </p:cBhvr>
                                          <p:tavLst>
                                            <p:tav tm="0" fmla="#ppt_y-sin(pi*$)/81">
                                              <p:val>
                                                <p:fltVal val="0"/>
                                              </p:val>
                                            </p:tav>
                                            <p:tav tm="100000">
                                              <p:val>
                                                <p:fltVal val="1"/>
                                              </p:val>
                                            </p:tav>
                                          </p:tavLst>
                                        </p:anim>
                                        <p:animScale>
                                          <p:cBhvr>
                                            <p:cTn id="52" dur="13">
                                              <p:stCondLst>
                                                <p:cond delay="325"/>
                                              </p:stCondLst>
                                            </p:cTn>
                                            <p:tgtEl>
                                              <p:spTgt spid="19"/>
                                            </p:tgtEl>
                                          </p:cBhvr>
                                          <p:to x="100000" y="60000"/>
                                        </p:animScale>
                                        <p:animScale>
                                          <p:cBhvr>
                                            <p:cTn id="53" dur="83" decel="50000">
                                              <p:stCondLst>
                                                <p:cond delay="338"/>
                                              </p:stCondLst>
                                            </p:cTn>
                                            <p:tgtEl>
                                              <p:spTgt spid="19"/>
                                            </p:tgtEl>
                                          </p:cBhvr>
                                          <p:to x="100000" y="100000"/>
                                        </p:animScale>
                                        <p:animScale>
                                          <p:cBhvr>
                                            <p:cTn id="54" dur="13">
                                              <p:stCondLst>
                                                <p:cond delay="656"/>
                                              </p:stCondLst>
                                            </p:cTn>
                                            <p:tgtEl>
                                              <p:spTgt spid="19"/>
                                            </p:tgtEl>
                                          </p:cBhvr>
                                          <p:to x="100000" y="80000"/>
                                        </p:animScale>
                                        <p:animScale>
                                          <p:cBhvr>
                                            <p:cTn id="55" dur="83" decel="50000">
                                              <p:stCondLst>
                                                <p:cond delay="669"/>
                                              </p:stCondLst>
                                            </p:cTn>
                                            <p:tgtEl>
                                              <p:spTgt spid="19"/>
                                            </p:tgtEl>
                                          </p:cBhvr>
                                          <p:to x="100000" y="100000"/>
                                        </p:animScale>
                                        <p:animScale>
                                          <p:cBhvr>
                                            <p:cTn id="56" dur="13">
                                              <p:stCondLst>
                                                <p:cond delay="821"/>
                                              </p:stCondLst>
                                            </p:cTn>
                                            <p:tgtEl>
                                              <p:spTgt spid="19"/>
                                            </p:tgtEl>
                                          </p:cBhvr>
                                          <p:to x="100000" y="90000"/>
                                        </p:animScale>
                                        <p:animScale>
                                          <p:cBhvr>
                                            <p:cTn id="57" dur="83" decel="50000">
                                              <p:stCondLst>
                                                <p:cond delay="834"/>
                                              </p:stCondLst>
                                            </p:cTn>
                                            <p:tgtEl>
                                              <p:spTgt spid="19"/>
                                            </p:tgtEl>
                                          </p:cBhvr>
                                          <p:to x="100000" y="100000"/>
                                        </p:animScale>
                                        <p:animScale>
                                          <p:cBhvr>
                                            <p:cTn id="58" dur="13">
                                              <p:stCondLst>
                                                <p:cond delay="904"/>
                                              </p:stCondLst>
                                            </p:cTn>
                                            <p:tgtEl>
                                              <p:spTgt spid="19"/>
                                            </p:tgtEl>
                                          </p:cBhvr>
                                          <p:to x="100000" y="95000"/>
                                        </p:animScale>
                                        <p:animScale>
                                          <p:cBhvr>
                                            <p:cTn id="59" dur="83" decel="50000">
                                              <p:stCondLst>
                                                <p:cond delay="917"/>
                                              </p:stCondLst>
                                            </p:cTn>
                                            <p:tgtEl>
                                              <p:spTgt spid="19"/>
                                            </p:tgtEl>
                                          </p:cBhvr>
                                          <p:to x="100000" y="100000"/>
                                        </p:animScale>
                                      </p:childTnLst>
                                    </p:cTn>
                                  </p:par>
                                  <p:par>
                                    <p:cTn id="60" presetID="26" presetClass="entr" presetSubtype="0" fill="hold" grpId="0" nodeType="withEffect">
                                      <p:stCondLst>
                                        <p:cond delay="100"/>
                                      </p:stCondLst>
                                      <p:childTnLst>
                                        <p:set>
                                          <p:cBhvr>
                                            <p:cTn id="61" dur="1" fill="hold">
                                              <p:stCondLst>
                                                <p:cond delay="0"/>
                                              </p:stCondLst>
                                            </p:cTn>
                                            <p:tgtEl>
                                              <p:spTgt spid="20"/>
                                            </p:tgtEl>
                                            <p:attrNameLst>
                                              <p:attrName>style.visibility</p:attrName>
                                            </p:attrNameLst>
                                          </p:cBhvr>
                                          <p:to>
                                            <p:strVal val="visible"/>
                                          </p:to>
                                        </p:set>
                                        <p:animEffect transition="in" filter="wipe(down)">
                                          <p:cBhvr>
                                            <p:cTn id="62" dur="290">
                                              <p:stCondLst>
                                                <p:cond delay="0"/>
                                              </p:stCondLst>
                                            </p:cTn>
                                            <p:tgtEl>
                                              <p:spTgt spid="20"/>
                                            </p:tgtEl>
                                          </p:cBhvr>
                                        </p:animEffect>
                                        <p:anim calcmode="lin" valueType="num">
                                          <p:cBhvr>
                                            <p:cTn id="63" dur="911"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64" dur="332"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65" dur="332" tmFilter="0, 0; 0.125,0.2665; 0.25,0.4; 0.375,0.465; 0.5,0.5;  0.625,0.535; 0.75,0.6; 0.875,0.7335; 1,1">
                                              <p:stCondLst>
                                                <p:cond delay="332"/>
                                              </p:stCondLst>
                                            </p:cTn>
                                            <p:tgtEl>
                                              <p:spTgt spid="20"/>
                                            </p:tgtEl>
                                            <p:attrNameLst>
                                              <p:attrName>ppt_y</p:attrName>
                                            </p:attrNameLst>
                                          </p:cBhvr>
                                          <p:tavLst>
                                            <p:tav tm="0" fmla="#ppt_y-sin(pi*$)/9">
                                              <p:val>
                                                <p:fltVal val="0"/>
                                              </p:val>
                                            </p:tav>
                                            <p:tav tm="100000">
                                              <p:val>
                                                <p:fltVal val="1"/>
                                              </p:val>
                                            </p:tav>
                                          </p:tavLst>
                                        </p:anim>
                                        <p:anim calcmode="lin" valueType="num">
                                          <p:cBhvr>
                                            <p:cTn id="66" dur="166" tmFilter="0, 0; 0.125,0.2665; 0.25,0.4; 0.375,0.465; 0.5,0.5;  0.625,0.535; 0.75,0.6; 0.875,0.7335; 1,1">
                                              <p:stCondLst>
                                                <p:cond delay="662"/>
                                              </p:stCondLst>
                                            </p:cTn>
                                            <p:tgtEl>
                                              <p:spTgt spid="20"/>
                                            </p:tgtEl>
                                            <p:attrNameLst>
                                              <p:attrName>ppt_y</p:attrName>
                                            </p:attrNameLst>
                                          </p:cBhvr>
                                          <p:tavLst>
                                            <p:tav tm="0" fmla="#ppt_y-sin(pi*$)/27">
                                              <p:val>
                                                <p:fltVal val="0"/>
                                              </p:val>
                                            </p:tav>
                                            <p:tav tm="100000">
                                              <p:val>
                                                <p:fltVal val="1"/>
                                              </p:val>
                                            </p:tav>
                                          </p:tavLst>
                                        </p:anim>
                                        <p:anim calcmode="lin" valueType="num">
                                          <p:cBhvr>
                                            <p:cTn id="67" dur="82" tmFilter="0, 0; 0.125,0.2665; 0.25,0.4; 0.375,0.465; 0.5,0.5;  0.625,0.535; 0.75,0.6; 0.875,0.7335; 1,1">
                                              <p:stCondLst>
                                                <p:cond delay="828"/>
                                              </p:stCondLst>
                                            </p:cTn>
                                            <p:tgtEl>
                                              <p:spTgt spid="20"/>
                                            </p:tgtEl>
                                            <p:attrNameLst>
                                              <p:attrName>ppt_y</p:attrName>
                                            </p:attrNameLst>
                                          </p:cBhvr>
                                          <p:tavLst>
                                            <p:tav tm="0" fmla="#ppt_y-sin(pi*$)/81">
                                              <p:val>
                                                <p:fltVal val="0"/>
                                              </p:val>
                                            </p:tav>
                                            <p:tav tm="100000">
                                              <p:val>
                                                <p:fltVal val="1"/>
                                              </p:val>
                                            </p:tav>
                                          </p:tavLst>
                                        </p:anim>
                                        <p:animScale>
                                          <p:cBhvr>
                                            <p:cTn id="68" dur="13">
                                              <p:stCondLst>
                                                <p:cond delay="325"/>
                                              </p:stCondLst>
                                            </p:cTn>
                                            <p:tgtEl>
                                              <p:spTgt spid="20"/>
                                            </p:tgtEl>
                                          </p:cBhvr>
                                          <p:to x="100000" y="60000"/>
                                        </p:animScale>
                                        <p:animScale>
                                          <p:cBhvr>
                                            <p:cTn id="69" dur="83" decel="50000">
                                              <p:stCondLst>
                                                <p:cond delay="338"/>
                                              </p:stCondLst>
                                            </p:cTn>
                                            <p:tgtEl>
                                              <p:spTgt spid="20"/>
                                            </p:tgtEl>
                                          </p:cBhvr>
                                          <p:to x="100000" y="100000"/>
                                        </p:animScale>
                                        <p:animScale>
                                          <p:cBhvr>
                                            <p:cTn id="70" dur="13">
                                              <p:stCondLst>
                                                <p:cond delay="656"/>
                                              </p:stCondLst>
                                            </p:cTn>
                                            <p:tgtEl>
                                              <p:spTgt spid="20"/>
                                            </p:tgtEl>
                                          </p:cBhvr>
                                          <p:to x="100000" y="80000"/>
                                        </p:animScale>
                                        <p:animScale>
                                          <p:cBhvr>
                                            <p:cTn id="71" dur="83" decel="50000">
                                              <p:stCondLst>
                                                <p:cond delay="669"/>
                                              </p:stCondLst>
                                            </p:cTn>
                                            <p:tgtEl>
                                              <p:spTgt spid="20"/>
                                            </p:tgtEl>
                                          </p:cBhvr>
                                          <p:to x="100000" y="100000"/>
                                        </p:animScale>
                                        <p:animScale>
                                          <p:cBhvr>
                                            <p:cTn id="72" dur="13">
                                              <p:stCondLst>
                                                <p:cond delay="821"/>
                                              </p:stCondLst>
                                            </p:cTn>
                                            <p:tgtEl>
                                              <p:spTgt spid="20"/>
                                            </p:tgtEl>
                                          </p:cBhvr>
                                          <p:to x="100000" y="90000"/>
                                        </p:animScale>
                                        <p:animScale>
                                          <p:cBhvr>
                                            <p:cTn id="73" dur="83" decel="50000">
                                              <p:stCondLst>
                                                <p:cond delay="834"/>
                                              </p:stCondLst>
                                            </p:cTn>
                                            <p:tgtEl>
                                              <p:spTgt spid="20"/>
                                            </p:tgtEl>
                                          </p:cBhvr>
                                          <p:to x="100000" y="100000"/>
                                        </p:animScale>
                                        <p:animScale>
                                          <p:cBhvr>
                                            <p:cTn id="74" dur="13">
                                              <p:stCondLst>
                                                <p:cond delay="904"/>
                                              </p:stCondLst>
                                            </p:cTn>
                                            <p:tgtEl>
                                              <p:spTgt spid="20"/>
                                            </p:tgtEl>
                                          </p:cBhvr>
                                          <p:to x="100000" y="95000"/>
                                        </p:animScale>
                                        <p:animScale>
                                          <p:cBhvr>
                                            <p:cTn id="75" dur="83" decel="50000">
                                              <p:stCondLst>
                                                <p:cond delay="917"/>
                                              </p:stCondLst>
                                            </p:cTn>
                                            <p:tgtEl>
                                              <p:spTgt spid="20"/>
                                            </p:tgtEl>
                                          </p:cBhvr>
                                          <p:to x="100000" y="100000"/>
                                        </p:animScale>
                                      </p:childTnLst>
                                    </p:cTn>
                                  </p:par>
                                  <p:par>
                                    <p:cTn id="76" presetID="26" presetClass="entr" presetSubtype="0" fill="hold" grpId="0" nodeType="withEffect">
                                      <p:stCondLst>
                                        <p:cond delay="200"/>
                                      </p:stCondLst>
                                      <p:childTnLst>
                                        <p:set>
                                          <p:cBhvr>
                                            <p:cTn id="77" dur="1" fill="hold">
                                              <p:stCondLst>
                                                <p:cond delay="0"/>
                                              </p:stCondLst>
                                            </p:cTn>
                                            <p:tgtEl>
                                              <p:spTgt spid="21"/>
                                            </p:tgtEl>
                                            <p:attrNameLst>
                                              <p:attrName>style.visibility</p:attrName>
                                            </p:attrNameLst>
                                          </p:cBhvr>
                                          <p:to>
                                            <p:strVal val="visible"/>
                                          </p:to>
                                        </p:set>
                                        <p:animEffect transition="in" filter="wipe(down)">
                                          <p:cBhvr>
                                            <p:cTn id="78" dur="290">
                                              <p:stCondLst>
                                                <p:cond delay="0"/>
                                              </p:stCondLst>
                                            </p:cTn>
                                            <p:tgtEl>
                                              <p:spTgt spid="21"/>
                                            </p:tgtEl>
                                          </p:cBhvr>
                                        </p:animEffect>
                                        <p:anim calcmode="lin" valueType="num">
                                          <p:cBhvr>
                                            <p:cTn id="79" dur="911"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80" dur="332"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81" dur="332" tmFilter="0, 0; 0.125,0.2665; 0.25,0.4; 0.375,0.465; 0.5,0.5;  0.625,0.535; 0.75,0.6; 0.875,0.7335; 1,1">
                                              <p:stCondLst>
                                                <p:cond delay="332"/>
                                              </p:stCondLst>
                                            </p:cTn>
                                            <p:tgtEl>
                                              <p:spTgt spid="21"/>
                                            </p:tgtEl>
                                            <p:attrNameLst>
                                              <p:attrName>ppt_y</p:attrName>
                                            </p:attrNameLst>
                                          </p:cBhvr>
                                          <p:tavLst>
                                            <p:tav tm="0" fmla="#ppt_y-sin(pi*$)/9">
                                              <p:val>
                                                <p:fltVal val="0"/>
                                              </p:val>
                                            </p:tav>
                                            <p:tav tm="100000">
                                              <p:val>
                                                <p:fltVal val="1"/>
                                              </p:val>
                                            </p:tav>
                                          </p:tavLst>
                                        </p:anim>
                                        <p:anim calcmode="lin" valueType="num">
                                          <p:cBhvr>
                                            <p:cTn id="82" dur="166" tmFilter="0, 0; 0.125,0.2665; 0.25,0.4; 0.375,0.465; 0.5,0.5;  0.625,0.535; 0.75,0.6; 0.875,0.7335; 1,1">
                                              <p:stCondLst>
                                                <p:cond delay="662"/>
                                              </p:stCondLst>
                                            </p:cTn>
                                            <p:tgtEl>
                                              <p:spTgt spid="21"/>
                                            </p:tgtEl>
                                            <p:attrNameLst>
                                              <p:attrName>ppt_y</p:attrName>
                                            </p:attrNameLst>
                                          </p:cBhvr>
                                          <p:tavLst>
                                            <p:tav tm="0" fmla="#ppt_y-sin(pi*$)/27">
                                              <p:val>
                                                <p:fltVal val="0"/>
                                              </p:val>
                                            </p:tav>
                                            <p:tav tm="100000">
                                              <p:val>
                                                <p:fltVal val="1"/>
                                              </p:val>
                                            </p:tav>
                                          </p:tavLst>
                                        </p:anim>
                                        <p:anim calcmode="lin" valueType="num">
                                          <p:cBhvr>
                                            <p:cTn id="83" dur="82" tmFilter="0, 0; 0.125,0.2665; 0.25,0.4; 0.375,0.465; 0.5,0.5;  0.625,0.535; 0.75,0.6; 0.875,0.7335; 1,1">
                                              <p:stCondLst>
                                                <p:cond delay="828"/>
                                              </p:stCondLst>
                                            </p:cTn>
                                            <p:tgtEl>
                                              <p:spTgt spid="21"/>
                                            </p:tgtEl>
                                            <p:attrNameLst>
                                              <p:attrName>ppt_y</p:attrName>
                                            </p:attrNameLst>
                                          </p:cBhvr>
                                          <p:tavLst>
                                            <p:tav tm="0" fmla="#ppt_y-sin(pi*$)/81">
                                              <p:val>
                                                <p:fltVal val="0"/>
                                              </p:val>
                                            </p:tav>
                                            <p:tav tm="100000">
                                              <p:val>
                                                <p:fltVal val="1"/>
                                              </p:val>
                                            </p:tav>
                                          </p:tavLst>
                                        </p:anim>
                                        <p:animScale>
                                          <p:cBhvr>
                                            <p:cTn id="84" dur="13">
                                              <p:stCondLst>
                                                <p:cond delay="325"/>
                                              </p:stCondLst>
                                            </p:cTn>
                                            <p:tgtEl>
                                              <p:spTgt spid="21"/>
                                            </p:tgtEl>
                                          </p:cBhvr>
                                          <p:to x="100000" y="60000"/>
                                        </p:animScale>
                                        <p:animScale>
                                          <p:cBhvr>
                                            <p:cTn id="85" dur="83" decel="50000">
                                              <p:stCondLst>
                                                <p:cond delay="338"/>
                                              </p:stCondLst>
                                            </p:cTn>
                                            <p:tgtEl>
                                              <p:spTgt spid="21"/>
                                            </p:tgtEl>
                                          </p:cBhvr>
                                          <p:to x="100000" y="100000"/>
                                        </p:animScale>
                                        <p:animScale>
                                          <p:cBhvr>
                                            <p:cTn id="86" dur="13">
                                              <p:stCondLst>
                                                <p:cond delay="656"/>
                                              </p:stCondLst>
                                            </p:cTn>
                                            <p:tgtEl>
                                              <p:spTgt spid="21"/>
                                            </p:tgtEl>
                                          </p:cBhvr>
                                          <p:to x="100000" y="80000"/>
                                        </p:animScale>
                                        <p:animScale>
                                          <p:cBhvr>
                                            <p:cTn id="87" dur="83" decel="50000">
                                              <p:stCondLst>
                                                <p:cond delay="669"/>
                                              </p:stCondLst>
                                            </p:cTn>
                                            <p:tgtEl>
                                              <p:spTgt spid="21"/>
                                            </p:tgtEl>
                                          </p:cBhvr>
                                          <p:to x="100000" y="100000"/>
                                        </p:animScale>
                                        <p:animScale>
                                          <p:cBhvr>
                                            <p:cTn id="88" dur="13">
                                              <p:stCondLst>
                                                <p:cond delay="821"/>
                                              </p:stCondLst>
                                            </p:cTn>
                                            <p:tgtEl>
                                              <p:spTgt spid="21"/>
                                            </p:tgtEl>
                                          </p:cBhvr>
                                          <p:to x="100000" y="90000"/>
                                        </p:animScale>
                                        <p:animScale>
                                          <p:cBhvr>
                                            <p:cTn id="89" dur="83" decel="50000">
                                              <p:stCondLst>
                                                <p:cond delay="834"/>
                                              </p:stCondLst>
                                            </p:cTn>
                                            <p:tgtEl>
                                              <p:spTgt spid="21"/>
                                            </p:tgtEl>
                                          </p:cBhvr>
                                          <p:to x="100000" y="100000"/>
                                        </p:animScale>
                                        <p:animScale>
                                          <p:cBhvr>
                                            <p:cTn id="90" dur="13">
                                              <p:stCondLst>
                                                <p:cond delay="904"/>
                                              </p:stCondLst>
                                            </p:cTn>
                                            <p:tgtEl>
                                              <p:spTgt spid="21"/>
                                            </p:tgtEl>
                                          </p:cBhvr>
                                          <p:to x="100000" y="95000"/>
                                        </p:animScale>
                                        <p:animScale>
                                          <p:cBhvr>
                                            <p:cTn id="91" dur="83" decel="50000">
                                              <p:stCondLst>
                                                <p:cond delay="917"/>
                                              </p:stCondLst>
                                            </p:cTn>
                                            <p:tgtEl>
                                              <p:spTgt spid="21"/>
                                            </p:tgtEl>
                                          </p:cBhvr>
                                          <p:to x="100000" y="100000"/>
                                        </p:animScale>
                                      </p:childTnLst>
                                    </p:cTn>
                                  </p:par>
                                  <p:par>
                                    <p:cTn id="92" presetID="26" presetClass="entr" presetSubtype="0" fill="hold" grpId="0" nodeType="withEffect">
                                      <p:stCondLst>
                                        <p:cond delay="300"/>
                                      </p:stCondLst>
                                      <p:childTnLst>
                                        <p:set>
                                          <p:cBhvr>
                                            <p:cTn id="93" dur="1" fill="hold">
                                              <p:stCondLst>
                                                <p:cond delay="0"/>
                                              </p:stCondLst>
                                            </p:cTn>
                                            <p:tgtEl>
                                              <p:spTgt spid="22"/>
                                            </p:tgtEl>
                                            <p:attrNameLst>
                                              <p:attrName>style.visibility</p:attrName>
                                            </p:attrNameLst>
                                          </p:cBhvr>
                                          <p:to>
                                            <p:strVal val="visible"/>
                                          </p:to>
                                        </p:set>
                                        <p:animEffect transition="in" filter="wipe(down)">
                                          <p:cBhvr>
                                            <p:cTn id="94" dur="290">
                                              <p:stCondLst>
                                                <p:cond delay="0"/>
                                              </p:stCondLst>
                                            </p:cTn>
                                            <p:tgtEl>
                                              <p:spTgt spid="22"/>
                                            </p:tgtEl>
                                          </p:cBhvr>
                                        </p:animEffect>
                                        <p:anim calcmode="lin" valueType="num">
                                          <p:cBhvr>
                                            <p:cTn id="95" dur="911"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96" dur="332"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97" dur="332" tmFilter="0, 0; 0.125,0.2665; 0.25,0.4; 0.375,0.465; 0.5,0.5;  0.625,0.535; 0.75,0.6; 0.875,0.7335; 1,1">
                                              <p:stCondLst>
                                                <p:cond delay="332"/>
                                              </p:stCondLst>
                                            </p:cTn>
                                            <p:tgtEl>
                                              <p:spTgt spid="22"/>
                                            </p:tgtEl>
                                            <p:attrNameLst>
                                              <p:attrName>ppt_y</p:attrName>
                                            </p:attrNameLst>
                                          </p:cBhvr>
                                          <p:tavLst>
                                            <p:tav tm="0" fmla="#ppt_y-sin(pi*$)/9">
                                              <p:val>
                                                <p:fltVal val="0"/>
                                              </p:val>
                                            </p:tav>
                                            <p:tav tm="100000">
                                              <p:val>
                                                <p:fltVal val="1"/>
                                              </p:val>
                                            </p:tav>
                                          </p:tavLst>
                                        </p:anim>
                                        <p:anim calcmode="lin" valueType="num">
                                          <p:cBhvr>
                                            <p:cTn id="98" dur="166" tmFilter="0, 0; 0.125,0.2665; 0.25,0.4; 0.375,0.465; 0.5,0.5;  0.625,0.535; 0.75,0.6; 0.875,0.7335; 1,1">
                                              <p:stCondLst>
                                                <p:cond delay="662"/>
                                              </p:stCondLst>
                                            </p:cTn>
                                            <p:tgtEl>
                                              <p:spTgt spid="22"/>
                                            </p:tgtEl>
                                            <p:attrNameLst>
                                              <p:attrName>ppt_y</p:attrName>
                                            </p:attrNameLst>
                                          </p:cBhvr>
                                          <p:tavLst>
                                            <p:tav tm="0" fmla="#ppt_y-sin(pi*$)/27">
                                              <p:val>
                                                <p:fltVal val="0"/>
                                              </p:val>
                                            </p:tav>
                                            <p:tav tm="100000">
                                              <p:val>
                                                <p:fltVal val="1"/>
                                              </p:val>
                                            </p:tav>
                                          </p:tavLst>
                                        </p:anim>
                                        <p:anim calcmode="lin" valueType="num">
                                          <p:cBhvr>
                                            <p:cTn id="99" dur="82" tmFilter="0, 0; 0.125,0.2665; 0.25,0.4; 0.375,0.465; 0.5,0.5;  0.625,0.535; 0.75,0.6; 0.875,0.7335; 1,1">
                                              <p:stCondLst>
                                                <p:cond delay="828"/>
                                              </p:stCondLst>
                                            </p:cTn>
                                            <p:tgtEl>
                                              <p:spTgt spid="22"/>
                                            </p:tgtEl>
                                            <p:attrNameLst>
                                              <p:attrName>ppt_y</p:attrName>
                                            </p:attrNameLst>
                                          </p:cBhvr>
                                          <p:tavLst>
                                            <p:tav tm="0" fmla="#ppt_y-sin(pi*$)/81">
                                              <p:val>
                                                <p:fltVal val="0"/>
                                              </p:val>
                                            </p:tav>
                                            <p:tav tm="100000">
                                              <p:val>
                                                <p:fltVal val="1"/>
                                              </p:val>
                                            </p:tav>
                                          </p:tavLst>
                                        </p:anim>
                                        <p:animScale>
                                          <p:cBhvr>
                                            <p:cTn id="100" dur="13">
                                              <p:stCondLst>
                                                <p:cond delay="325"/>
                                              </p:stCondLst>
                                            </p:cTn>
                                            <p:tgtEl>
                                              <p:spTgt spid="22"/>
                                            </p:tgtEl>
                                          </p:cBhvr>
                                          <p:to x="100000" y="60000"/>
                                        </p:animScale>
                                        <p:animScale>
                                          <p:cBhvr>
                                            <p:cTn id="101" dur="83" decel="50000">
                                              <p:stCondLst>
                                                <p:cond delay="338"/>
                                              </p:stCondLst>
                                            </p:cTn>
                                            <p:tgtEl>
                                              <p:spTgt spid="22"/>
                                            </p:tgtEl>
                                          </p:cBhvr>
                                          <p:to x="100000" y="100000"/>
                                        </p:animScale>
                                        <p:animScale>
                                          <p:cBhvr>
                                            <p:cTn id="102" dur="13">
                                              <p:stCondLst>
                                                <p:cond delay="656"/>
                                              </p:stCondLst>
                                            </p:cTn>
                                            <p:tgtEl>
                                              <p:spTgt spid="22"/>
                                            </p:tgtEl>
                                          </p:cBhvr>
                                          <p:to x="100000" y="80000"/>
                                        </p:animScale>
                                        <p:animScale>
                                          <p:cBhvr>
                                            <p:cTn id="103" dur="83" decel="50000">
                                              <p:stCondLst>
                                                <p:cond delay="669"/>
                                              </p:stCondLst>
                                            </p:cTn>
                                            <p:tgtEl>
                                              <p:spTgt spid="22"/>
                                            </p:tgtEl>
                                          </p:cBhvr>
                                          <p:to x="100000" y="100000"/>
                                        </p:animScale>
                                        <p:animScale>
                                          <p:cBhvr>
                                            <p:cTn id="104" dur="13">
                                              <p:stCondLst>
                                                <p:cond delay="821"/>
                                              </p:stCondLst>
                                            </p:cTn>
                                            <p:tgtEl>
                                              <p:spTgt spid="22"/>
                                            </p:tgtEl>
                                          </p:cBhvr>
                                          <p:to x="100000" y="90000"/>
                                        </p:animScale>
                                        <p:animScale>
                                          <p:cBhvr>
                                            <p:cTn id="105" dur="83" decel="50000">
                                              <p:stCondLst>
                                                <p:cond delay="834"/>
                                              </p:stCondLst>
                                            </p:cTn>
                                            <p:tgtEl>
                                              <p:spTgt spid="22"/>
                                            </p:tgtEl>
                                          </p:cBhvr>
                                          <p:to x="100000" y="100000"/>
                                        </p:animScale>
                                        <p:animScale>
                                          <p:cBhvr>
                                            <p:cTn id="106" dur="13">
                                              <p:stCondLst>
                                                <p:cond delay="904"/>
                                              </p:stCondLst>
                                            </p:cTn>
                                            <p:tgtEl>
                                              <p:spTgt spid="22"/>
                                            </p:tgtEl>
                                          </p:cBhvr>
                                          <p:to x="100000" y="95000"/>
                                        </p:animScale>
                                        <p:animScale>
                                          <p:cBhvr>
                                            <p:cTn id="107" dur="83" decel="50000">
                                              <p:stCondLst>
                                                <p:cond delay="917"/>
                                              </p:stCondLst>
                                            </p:cTn>
                                            <p:tgtEl>
                                              <p:spTgt spid="22"/>
                                            </p:tgtEl>
                                          </p:cBhvr>
                                          <p:to x="100000" y="100000"/>
                                        </p:animScale>
                                      </p:childTnLst>
                                    </p:cTn>
                                  </p:par>
                                  <p:par>
                                    <p:cTn id="108" presetID="26" presetClass="entr" presetSubtype="0" fill="hold" grpId="0" nodeType="withEffect">
                                      <p:stCondLst>
                                        <p:cond delay="40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290">
                                              <p:stCondLst>
                                                <p:cond delay="0"/>
                                              </p:stCondLst>
                                            </p:cTn>
                                            <p:tgtEl>
                                              <p:spTgt spid="23"/>
                                            </p:tgtEl>
                                          </p:cBhvr>
                                        </p:animEffect>
                                        <p:anim calcmode="lin" valueType="num">
                                          <p:cBhvr>
                                            <p:cTn id="111" dur="911"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112" dur="332"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13" dur="332" tmFilter="0, 0; 0.125,0.2665; 0.25,0.4; 0.375,0.465; 0.5,0.5;  0.625,0.535; 0.75,0.6; 0.875,0.7335; 1,1">
                                              <p:stCondLst>
                                                <p:cond delay="332"/>
                                              </p:stCondLst>
                                            </p:cTn>
                                            <p:tgtEl>
                                              <p:spTgt spid="23"/>
                                            </p:tgtEl>
                                            <p:attrNameLst>
                                              <p:attrName>ppt_y</p:attrName>
                                            </p:attrNameLst>
                                          </p:cBhvr>
                                          <p:tavLst>
                                            <p:tav tm="0" fmla="#ppt_y-sin(pi*$)/9">
                                              <p:val>
                                                <p:fltVal val="0"/>
                                              </p:val>
                                            </p:tav>
                                            <p:tav tm="100000">
                                              <p:val>
                                                <p:fltVal val="1"/>
                                              </p:val>
                                            </p:tav>
                                          </p:tavLst>
                                        </p:anim>
                                        <p:anim calcmode="lin" valueType="num">
                                          <p:cBhvr>
                                            <p:cTn id="114" dur="166" tmFilter="0, 0; 0.125,0.2665; 0.25,0.4; 0.375,0.465; 0.5,0.5;  0.625,0.535; 0.75,0.6; 0.875,0.7335; 1,1">
                                              <p:stCondLst>
                                                <p:cond delay="662"/>
                                              </p:stCondLst>
                                            </p:cTn>
                                            <p:tgtEl>
                                              <p:spTgt spid="23"/>
                                            </p:tgtEl>
                                            <p:attrNameLst>
                                              <p:attrName>ppt_y</p:attrName>
                                            </p:attrNameLst>
                                          </p:cBhvr>
                                          <p:tavLst>
                                            <p:tav tm="0" fmla="#ppt_y-sin(pi*$)/27">
                                              <p:val>
                                                <p:fltVal val="0"/>
                                              </p:val>
                                            </p:tav>
                                            <p:tav tm="100000">
                                              <p:val>
                                                <p:fltVal val="1"/>
                                              </p:val>
                                            </p:tav>
                                          </p:tavLst>
                                        </p:anim>
                                        <p:anim calcmode="lin" valueType="num">
                                          <p:cBhvr>
                                            <p:cTn id="115" dur="82" tmFilter="0, 0; 0.125,0.2665; 0.25,0.4; 0.375,0.465; 0.5,0.5;  0.625,0.535; 0.75,0.6; 0.875,0.7335; 1,1">
                                              <p:stCondLst>
                                                <p:cond delay="828"/>
                                              </p:stCondLst>
                                            </p:cTn>
                                            <p:tgtEl>
                                              <p:spTgt spid="23"/>
                                            </p:tgtEl>
                                            <p:attrNameLst>
                                              <p:attrName>ppt_y</p:attrName>
                                            </p:attrNameLst>
                                          </p:cBhvr>
                                          <p:tavLst>
                                            <p:tav tm="0" fmla="#ppt_y-sin(pi*$)/81">
                                              <p:val>
                                                <p:fltVal val="0"/>
                                              </p:val>
                                            </p:tav>
                                            <p:tav tm="100000">
                                              <p:val>
                                                <p:fltVal val="1"/>
                                              </p:val>
                                            </p:tav>
                                          </p:tavLst>
                                        </p:anim>
                                        <p:animScale>
                                          <p:cBhvr>
                                            <p:cTn id="116" dur="13">
                                              <p:stCondLst>
                                                <p:cond delay="325"/>
                                              </p:stCondLst>
                                            </p:cTn>
                                            <p:tgtEl>
                                              <p:spTgt spid="23"/>
                                            </p:tgtEl>
                                          </p:cBhvr>
                                          <p:to x="100000" y="60000"/>
                                        </p:animScale>
                                        <p:animScale>
                                          <p:cBhvr>
                                            <p:cTn id="117" dur="83" decel="50000">
                                              <p:stCondLst>
                                                <p:cond delay="338"/>
                                              </p:stCondLst>
                                            </p:cTn>
                                            <p:tgtEl>
                                              <p:spTgt spid="23"/>
                                            </p:tgtEl>
                                          </p:cBhvr>
                                          <p:to x="100000" y="100000"/>
                                        </p:animScale>
                                        <p:animScale>
                                          <p:cBhvr>
                                            <p:cTn id="118" dur="13">
                                              <p:stCondLst>
                                                <p:cond delay="656"/>
                                              </p:stCondLst>
                                            </p:cTn>
                                            <p:tgtEl>
                                              <p:spTgt spid="23"/>
                                            </p:tgtEl>
                                          </p:cBhvr>
                                          <p:to x="100000" y="80000"/>
                                        </p:animScale>
                                        <p:animScale>
                                          <p:cBhvr>
                                            <p:cTn id="119" dur="83" decel="50000">
                                              <p:stCondLst>
                                                <p:cond delay="669"/>
                                              </p:stCondLst>
                                            </p:cTn>
                                            <p:tgtEl>
                                              <p:spTgt spid="23"/>
                                            </p:tgtEl>
                                          </p:cBhvr>
                                          <p:to x="100000" y="100000"/>
                                        </p:animScale>
                                        <p:animScale>
                                          <p:cBhvr>
                                            <p:cTn id="120" dur="13">
                                              <p:stCondLst>
                                                <p:cond delay="821"/>
                                              </p:stCondLst>
                                            </p:cTn>
                                            <p:tgtEl>
                                              <p:spTgt spid="23"/>
                                            </p:tgtEl>
                                          </p:cBhvr>
                                          <p:to x="100000" y="90000"/>
                                        </p:animScale>
                                        <p:animScale>
                                          <p:cBhvr>
                                            <p:cTn id="121" dur="83" decel="50000">
                                              <p:stCondLst>
                                                <p:cond delay="834"/>
                                              </p:stCondLst>
                                            </p:cTn>
                                            <p:tgtEl>
                                              <p:spTgt spid="23"/>
                                            </p:tgtEl>
                                          </p:cBhvr>
                                          <p:to x="100000" y="100000"/>
                                        </p:animScale>
                                        <p:animScale>
                                          <p:cBhvr>
                                            <p:cTn id="122" dur="13">
                                              <p:stCondLst>
                                                <p:cond delay="904"/>
                                              </p:stCondLst>
                                            </p:cTn>
                                            <p:tgtEl>
                                              <p:spTgt spid="23"/>
                                            </p:tgtEl>
                                          </p:cBhvr>
                                          <p:to x="100000" y="95000"/>
                                        </p:animScale>
                                        <p:animScale>
                                          <p:cBhvr>
                                            <p:cTn id="123" dur="83" decel="50000">
                                              <p:stCondLst>
                                                <p:cond delay="917"/>
                                              </p:stCondLst>
                                            </p:cTn>
                                            <p:tgtEl>
                                              <p:spTgt spid="23"/>
                                            </p:tgtEl>
                                          </p:cBhvr>
                                          <p:to x="100000" y="100000"/>
                                        </p:animScale>
                                      </p:childTnLst>
                                    </p:cTn>
                                  </p:par>
                                  <p:par>
                                    <p:cTn id="124" presetID="26" presetClass="entr" presetSubtype="0" fill="hold" grpId="0" nodeType="withEffect">
                                      <p:stCondLst>
                                        <p:cond delay="500"/>
                                      </p:stCondLst>
                                      <p:childTnLst>
                                        <p:set>
                                          <p:cBhvr>
                                            <p:cTn id="125" dur="1" fill="hold">
                                              <p:stCondLst>
                                                <p:cond delay="0"/>
                                              </p:stCondLst>
                                            </p:cTn>
                                            <p:tgtEl>
                                              <p:spTgt spid="24"/>
                                            </p:tgtEl>
                                            <p:attrNameLst>
                                              <p:attrName>style.visibility</p:attrName>
                                            </p:attrNameLst>
                                          </p:cBhvr>
                                          <p:to>
                                            <p:strVal val="visible"/>
                                          </p:to>
                                        </p:set>
                                        <p:animEffect transition="in" filter="wipe(down)">
                                          <p:cBhvr>
                                            <p:cTn id="126" dur="290">
                                              <p:stCondLst>
                                                <p:cond delay="0"/>
                                              </p:stCondLst>
                                            </p:cTn>
                                            <p:tgtEl>
                                              <p:spTgt spid="24"/>
                                            </p:tgtEl>
                                          </p:cBhvr>
                                        </p:animEffect>
                                        <p:anim calcmode="lin" valueType="num">
                                          <p:cBhvr>
                                            <p:cTn id="127" dur="911"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128" dur="332"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29" dur="332" tmFilter="0, 0; 0.125,0.2665; 0.25,0.4; 0.375,0.465; 0.5,0.5;  0.625,0.535; 0.75,0.6; 0.875,0.7335; 1,1">
                                              <p:stCondLst>
                                                <p:cond delay="332"/>
                                              </p:stCondLst>
                                            </p:cTn>
                                            <p:tgtEl>
                                              <p:spTgt spid="24"/>
                                            </p:tgtEl>
                                            <p:attrNameLst>
                                              <p:attrName>ppt_y</p:attrName>
                                            </p:attrNameLst>
                                          </p:cBhvr>
                                          <p:tavLst>
                                            <p:tav tm="0" fmla="#ppt_y-sin(pi*$)/9">
                                              <p:val>
                                                <p:fltVal val="0"/>
                                              </p:val>
                                            </p:tav>
                                            <p:tav tm="100000">
                                              <p:val>
                                                <p:fltVal val="1"/>
                                              </p:val>
                                            </p:tav>
                                          </p:tavLst>
                                        </p:anim>
                                        <p:anim calcmode="lin" valueType="num">
                                          <p:cBhvr>
                                            <p:cTn id="130" dur="166" tmFilter="0, 0; 0.125,0.2665; 0.25,0.4; 0.375,0.465; 0.5,0.5;  0.625,0.535; 0.75,0.6; 0.875,0.7335; 1,1">
                                              <p:stCondLst>
                                                <p:cond delay="662"/>
                                              </p:stCondLst>
                                            </p:cTn>
                                            <p:tgtEl>
                                              <p:spTgt spid="24"/>
                                            </p:tgtEl>
                                            <p:attrNameLst>
                                              <p:attrName>ppt_y</p:attrName>
                                            </p:attrNameLst>
                                          </p:cBhvr>
                                          <p:tavLst>
                                            <p:tav tm="0" fmla="#ppt_y-sin(pi*$)/27">
                                              <p:val>
                                                <p:fltVal val="0"/>
                                              </p:val>
                                            </p:tav>
                                            <p:tav tm="100000">
                                              <p:val>
                                                <p:fltVal val="1"/>
                                              </p:val>
                                            </p:tav>
                                          </p:tavLst>
                                        </p:anim>
                                        <p:anim calcmode="lin" valueType="num">
                                          <p:cBhvr>
                                            <p:cTn id="131" dur="82" tmFilter="0, 0; 0.125,0.2665; 0.25,0.4; 0.375,0.465; 0.5,0.5;  0.625,0.535; 0.75,0.6; 0.875,0.7335; 1,1">
                                              <p:stCondLst>
                                                <p:cond delay="828"/>
                                              </p:stCondLst>
                                            </p:cTn>
                                            <p:tgtEl>
                                              <p:spTgt spid="24"/>
                                            </p:tgtEl>
                                            <p:attrNameLst>
                                              <p:attrName>ppt_y</p:attrName>
                                            </p:attrNameLst>
                                          </p:cBhvr>
                                          <p:tavLst>
                                            <p:tav tm="0" fmla="#ppt_y-sin(pi*$)/81">
                                              <p:val>
                                                <p:fltVal val="0"/>
                                              </p:val>
                                            </p:tav>
                                            <p:tav tm="100000">
                                              <p:val>
                                                <p:fltVal val="1"/>
                                              </p:val>
                                            </p:tav>
                                          </p:tavLst>
                                        </p:anim>
                                        <p:animScale>
                                          <p:cBhvr>
                                            <p:cTn id="132" dur="13">
                                              <p:stCondLst>
                                                <p:cond delay="325"/>
                                              </p:stCondLst>
                                            </p:cTn>
                                            <p:tgtEl>
                                              <p:spTgt spid="24"/>
                                            </p:tgtEl>
                                          </p:cBhvr>
                                          <p:to x="100000" y="60000"/>
                                        </p:animScale>
                                        <p:animScale>
                                          <p:cBhvr>
                                            <p:cTn id="133" dur="83" decel="50000">
                                              <p:stCondLst>
                                                <p:cond delay="338"/>
                                              </p:stCondLst>
                                            </p:cTn>
                                            <p:tgtEl>
                                              <p:spTgt spid="24"/>
                                            </p:tgtEl>
                                          </p:cBhvr>
                                          <p:to x="100000" y="100000"/>
                                        </p:animScale>
                                        <p:animScale>
                                          <p:cBhvr>
                                            <p:cTn id="134" dur="13">
                                              <p:stCondLst>
                                                <p:cond delay="656"/>
                                              </p:stCondLst>
                                            </p:cTn>
                                            <p:tgtEl>
                                              <p:spTgt spid="24"/>
                                            </p:tgtEl>
                                          </p:cBhvr>
                                          <p:to x="100000" y="80000"/>
                                        </p:animScale>
                                        <p:animScale>
                                          <p:cBhvr>
                                            <p:cTn id="135" dur="83" decel="50000">
                                              <p:stCondLst>
                                                <p:cond delay="669"/>
                                              </p:stCondLst>
                                            </p:cTn>
                                            <p:tgtEl>
                                              <p:spTgt spid="24"/>
                                            </p:tgtEl>
                                          </p:cBhvr>
                                          <p:to x="100000" y="100000"/>
                                        </p:animScale>
                                        <p:animScale>
                                          <p:cBhvr>
                                            <p:cTn id="136" dur="13">
                                              <p:stCondLst>
                                                <p:cond delay="821"/>
                                              </p:stCondLst>
                                            </p:cTn>
                                            <p:tgtEl>
                                              <p:spTgt spid="24"/>
                                            </p:tgtEl>
                                          </p:cBhvr>
                                          <p:to x="100000" y="90000"/>
                                        </p:animScale>
                                        <p:animScale>
                                          <p:cBhvr>
                                            <p:cTn id="137" dur="83" decel="50000">
                                              <p:stCondLst>
                                                <p:cond delay="834"/>
                                              </p:stCondLst>
                                            </p:cTn>
                                            <p:tgtEl>
                                              <p:spTgt spid="24"/>
                                            </p:tgtEl>
                                          </p:cBhvr>
                                          <p:to x="100000" y="100000"/>
                                        </p:animScale>
                                        <p:animScale>
                                          <p:cBhvr>
                                            <p:cTn id="138" dur="13">
                                              <p:stCondLst>
                                                <p:cond delay="904"/>
                                              </p:stCondLst>
                                            </p:cTn>
                                            <p:tgtEl>
                                              <p:spTgt spid="24"/>
                                            </p:tgtEl>
                                          </p:cBhvr>
                                          <p:to x="100000" y="95000"/>
                                        </p:animScale>
                                        <p:animScale>
                                          <p:cBhvr>
                                            <p:cTn id="139" dur="83" decel="50000">
                                              <p:stCondLst>
                                                <p:cond delay="917"/>
                                              </p:stCondLst>
                                            </p:cTn>
                                            <p:tgtEl>
                                              <p:spTgt spid="24"/>
                                            </p:tgtEl>
                                          </p:cBhvr>
                                          <p:to x="100000" y="100000"/>
                                        </p:animScale>
                                      </p:childTnLst>
                                    </p:cTn>
                                  </p:par>
                                </p:childTnLst>
                              </p:cTn>
                            </p:par>
                            <p:par>
                              <p:cTn id="140" fill="hold">
                                <p:stCondLst>
                                  <p:cond delay="3500"/>
                                </p:stCondLst>
                                <p:childTnLst>
                                  <p:par>
                                    <p:cTn id="141" presetID="22" presetClass="entr" presetSubtype="1" fill="hold" grpId="0" nodeType="afterEffect">
                                      <p:stCondLst>
                                        <p:cond delay="0"/>
                                      </p:stCondLst>
                                      <p:childTnLst>
                                        <p:set>
                                          <p:cBhvr>
                                            <p:cTn id="142" dur="1" fill="hold">
                                              <p:stCondLst>
                                                <p:cond delay="0"/>
                                              </p:stCondLst>
                                            </p:cTn>
                                            <p:tgtEl>
                                              <p:spTgt spid="18"/>
                                            </p:tgtEl>
                                            <p:attrNameLst>
                                              <p:attrName>style.visibility</p:attrName>
                                            </p:attrNameLst>
                                          </p:cBhvr>
                                          <p:to>
                                            <p:strVal val="visible"/>
                                          </p:to>
                                        </p:set>
                                        <p:animEffect transition="in" filter="wipe(up)">
                                          <p:cBhvr>
                                            <p:cTn id="143"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18" grpId="0"/>
          <p:bldP spid="19" grpId="0"/>
          <p:bldP spid="20" grpId="0"/>
          <p:bldP spid="21" grpId="0"/>
          <p:bldP spid="22" grpId="0"/>
          <p:bldP spid="23" grpId="0"/>
          <p:bldP spid="24" grpId="0"/>
          <p:bldP spid="2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par>
                              <p:cTn id="13" fill="hold">
                                <p:stCondLst>
                                  <p:cond delay="1000"/>
                                </p:stCondLst>
                                <p:childTnLst>
                                  <p:par>
                                    <p:cTn id="14" presetID="22" presetClass="entr" presetSubtype="2"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right)">
                                          <p:cBhvr>
                                            <p:cTn id="16" dur="500"/>
                                            <p:tgtEl>
                                              <p:spTgt spid="4"/>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right)">
                                          <p:cBhvr>
                                            <p:cTn id="22" dur="500"/>
                                            <p:tgtEl>
                                              <p:spTgt spid="5"/>
                                            </p:tgtEl>
                                          </p:cBhvr>
                                        </p:animEffect>
                                      </p:childTnLst>
                                    </p:cTn>
                                  </p:par>
                                </p:childTnLst>
                              </p:cTn>
                            </p:par>
                            <p:par>
                              <p:cTn id="23" fill="hold">
                                <p:stCondLst>
                                  <p:cond delay="1500"/>
                                </p:stCondLst>
                                <p:childTnLst>
                                  <p:par>
                                    <p:cTn id="24" presetID="53" presetClass="entr" presetSubtype="16"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par>
                                    <p:cTn id="34" presetID="53" presetClass="entr" presetSubtype="16"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childTnLst>
                              </p:cTn>
                            </p:par>
                            <p:par>
                              <p:cTn id="39" fill="hold">
                                <p:stCondLst>
                                  <p:cond delay="2000"/>
                                </p:stCondLst>
                                <p:childTnLst>
                                  <p:par>
                                    <p:cTn id="40" presetID="22" presetClass="entr" presetSubtype="1"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wipe(up)">
                                          <p:cBhvr>
                                            <p:cTn id="42" dur="500"/>
                                            <p:tgtEl>
                                              <p:spTgt spid="3"/>
                                            </p:tgtEl>
                                          </p:cBhvr>
                                        </p:animEffect>
                                      </p:childTnLst>
                                    </p:cTn>
                                  </p:par>
                                </p:childTnLst>
                              </p:cTn>
                            </p:par>
                            <p:par>
                              <p:cTn id="43" fill="hold">
                                <p:stCondLst>
                                  <p:cond delay="2500"/>
                                </p:stCondLst>
                                <p:childTnLst>
                                  <p:par>
                                    <p:cTn id="44" presetID="26" presetClass="entr" presetSubtype="0"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290">
                                              <p:stCondLst>
                                                <p:cond delay="0"/>
                                              </p:stCondLst>
                                            </p:cTn>
                                            <p:tgtEl>
                                              <p:spTgt spid="19"/>
                                            </p:tgtEl>
                                          </p:cBhvr>
                                        </p:animEffect>
                                        <p:anim calcmode="lin" valueType="num">
                                          <p:cBhvr>
                                            <p:cTn id="47" dur="911"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48" dur="332"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49" dur="332" tmFilter="0, 0; 0.125,0.2665; 0.25,0.4; 0.375,0.465; 0.5,0.5;  0.625,0.535; 0.75,0.6; 0.875,0.7335; 1,1">
                                              <p:stCondLst>
                                                <p:cond delay="332"/>
                                              </p:stCondLst>
                                            </p:cTn>
                                            <p:tgtEl>
                                              <p:spTgt spid="19"/>
                                            </p:tgtEl>
                                            <p:attrNameLst>
                                              <p:attrName>ppt_y</p:attrName>
                                            </p:attrNameLst>
                                          </p:cBhvr>
                                          <p:tavLst>
                                            <p:tav tm="0" fmla="#ppt_y-sin(pi*$)/9">
                                              <p:val>
                                                <p:fltVal val="0"/>
                                              </p:val>
                                            </p:tav>
                                            <p:tav tm="100000">
                                              <p:val>
                                                <p:fltVal val="1"/>
                                              </p:val>
                                            </p:tav>
                                          </p:tavLst>
                                        </p:anim>
                                        <p:anim calcmode="lin" valueType="num">
                                          <p:cBhvr>
                                            <p:cTn id="50" dur="166" tmFilter="0, 0; 0.125,0.2665; 0.25,0.4; 0.375,0.465; 0.5,0.5;  0.625,0.535; 0.75,0.6; 0.875,0.7335; 1,1">
                                              <p:stCondLst>
                                                <p:cond delay="662"/>
                                              </p:stCondLst>
                                            </p:cTn>
                                            <p:tgtEl>
                                              <p:spTgt spid="19"/>
                                            </p:tgtEl>
                                            <p:attrNameLst>
                                              <p:attrName>ppt_y</p:attrName>
                                            </p:attrNameLst>
                                          </p:cBhvr>
                                          <p:tavLst>
                                            <p:tav tm="0" fmla="#ppt_y-sin(pi*$)/27">
                                              <p:val>
                                                <p:fltVal val="0"/>
                                              </p:val>
                                            </p:tav>
                                            <p:tav tm="100000">
                                              <p:val>
                                                <p:fltVal val="1"/>
                                              </p:val>
                                            </p:tav>
                                          </p:tavLst>
                                        </p:anim>
                                        <p:anim calcmode="lin" valueType="num">
                                          <p:cBhvr>
                                            <p:cTn id="51" dur="82" tmFilter="0, 0; 0.125,0.2665; 0.25,0.4; 0.375,0.465; 0.5,0.5;  0.625,0.535; 0.75,0.6; 0.875,0.7335; 1,1">
                                              <p:stCondLst>
                                                <p:cond delay="828"/>
                                              </p:stCondLst>
                                            </p:cTn>
                                            <p:tgtEl>
                                              <p:spTgt spid="19"/>
                                            </p:tgtEl>
                                            <p:attrNameLst>
                                              <p:attrName>ppt_y</p:attrName>
                                            </p:attrNameLst>
                                          </p:cBhvr>
                                          <p:tavLst>
                                            <p:tav tm="0" fmla="#ppt_y-sin(pi*$)/81">
                                              <p:val>
                                                <p:fltVal val="0"/>
                                              </p:val>
                                            </p:tav>
                                            <p:tav tm="100000">
                                              <p:val>
                                                <p:fltVal val="1"/>
                                              </p:val>
                                            </p:tav>
                                          </p:tavLst>
                                        </p:anim>
                                        <p:animScale>
                                          <p:cBhvr>
                                            <p:cTn id="52" dur="13">
                                              <p:stCondLst>
                                                <p:cond delay="325"/>
                                              </p:stCondLst>
                                            </p:cTn>
                                            <p:tgtEl>
                                              <p:spTgt spid="19"/>
                                            </p:tgtEl>
                                          </p:cBhvr>
                                          <p:to x="100000" y="60000"/>
                                        </p:animScale>
                                        <p:animScale>
                                          <p:cBhvr>
                                            <p:cTn id="53" dur="83" decel="50000">
                                              <p:stCondLst>
                                                <p:cond delay="338"/>
                                              </p:stCondLst>
                                            </p:cTn>
                                            <p:tgtEl>
                                              <p:spTgt spid="19"/>
                                            </p:tgtEl>
                                          </p:cBhvr>
                                          <p:to x="100000" y="100000"/>
                                        </p:animScale>
                                        <p:animScale>
                                          <p:cBhvr>
                                            <p:cTn id="54" dur="13">
                                              <p:stCondLst>
                                                <p:cond delay="656"/>
                                              </p:stCondLst>
                                            </p:cTn>
                                            <p:tgtEl>
                                              <p:spTgt spid="19"/>
                                            </p:tgtEl>
                                          </p:cBhvr>
                                          <p:to x="100000" y="80000"/>
                                        </p:animScale>
                                        <p:animScale>
                                          <p:cBhvr>
                                            <p:cTn id="55" dur="83" decel="50000">
                                              <p:stCondLst>
                                                <p:cond delay="669"/>
                                              </p:stCondLst>
                                            </p:cTn>
                                            <p:tgtEl>
                                              <p:spTgt spid="19"/>
                                            </p:tgtEl>
                                          </p:cBhvr>
                                          <p:to x="100000" y="100000"/>
                                        </p:animScale>
                                        <p:animScale>
                                          <p:cBhvr>
                                            <p:cTn id="56" dur="13">
                                              <p:stCondLst>
                                                <p:cond delay="821"/>
                                              </p:stCondLst>
                                            </p:cTn>
                                            <p:tgtEl>
                                              <p:spTgt spid="19"/>
                                            </p:tgtEl>
                                          </p:cBhvr>
                                          <p:to x="100000" y="90000"/>
                                        </p:animScale>
                                        <p:animScale>
                                          <p:cBhvr>
                                            <p:cTn id="57" dur="83" decel="50000">
                                              <p:stCondLst>
                                                <p:cond delay="834"/>
                                              </p:stCondLst>
                                            </p:cTn>
                                            <p:tgtEl>
                                              <p:spTgt spid="19"/>
                                            </p:tgtEl>
                                          </p:cBhvr>
                                          <p:to x="100000" y="100000"/>
                                        </p:animScale>
                                        <p:animScale>
                                          <p:cBhvr>
                                            <p:cTn id="58" dur="13">
                                              <p:stCondLst>
                                                <p:cond delay="904"/>
                                              </p:stCondLst>
                                            </p:cTn>
                                            <p:tgtEl>
                                              <p:spTgt spid="19"/>
                                            </p:tgtEl>
                                          </p:cBhvr>
                                          <p:to x="100000" y="95000"/>
                                        </p:animScale>
                                        <p:animScale>
                                          <p:cBhvr>
                                            <p:cTn id="59" dur="83" decel="50000">
                                              <p:stCondLst>
                                                <p:cond delay="917"/>
                                              </p:stCondLst>
                                            </p:cTn>
                                            <p:tgtEl>
                                              <p:spTgt spid="19"/>
                                            </p:tgtEl>
                                          </p:cBhvr>
                                          <p:to x="100000" y="100000"/>
                                        </p:animScale>
                                      </p:childTnLst>
                                    </p:cTn>
                                  </p:par>
                                  <p:par>
                                    <p:cTn id="60" presetID="26" presetClass="entr" presetSubtype="0" fill="hold" grpId="0" nodeType="withEffect">
                                      <p:stCondLst>
                                        <p:cond delay="100"/>
                                      </p:stCondLst>
                                      <p:childTnLst>
                                        <p:set>
                                          <p:cBhvr>
                                            <p:cTn id="61" dur="1" fill="hold">
                                              <p:stCondLst>
                                                <p:cond delay="0"/>
                                              </p:stCondLst>
                                            </p:cTn>
                                            <p:tgtEl>
                                              <p:spTgt spid="20"/>
                                            </p:tgtEl>
                                            <p:attrNameLst>
                                              <p:attrName>style.visibility</p:attrName>
                                            </p:attrNameLst>
                                          </p:cBhvr>
                                          <p:to>
                                            <p:strVal val="visible"/>
                                          </p:to>
                                        </p:set>
                                        <p:animEffect transition="in" filter="wipe(down)">
                                          <p:cBhvr>
                                            <p:cTn id="62" dur="290">
                                              <p:stCondLst>
                                                <p:cond delay="0"/>
                                              </p:stCondLst>
                                            </p:cTn>
                                            <p:tgtEl>
                                              <p:spTgt spid="20"/>
                                            </p:tgtEl>
                                          </p:cBhvr>
                                        </p:animEffect>
                                        <p:anim calcmode="lin" valueType="num">
                                          <p:cBhvr>
                                            <p:cTn id="63" dur="911"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64" dur="332"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65" dur="332" tmFilter="0, 0; 0.125,0.2665; 0.25,0.4; 0.375,0.465; 0.5,0.5;  0.625,0.535; 0.75,0.6; 0.875,0.7335; 1,1">
                                              <p:stCondLst>
                                                <p:cond delay="332"/>
                                              </p:stCondLst>
                                            </p:cTn>
                                            <p:tgtEl>
                                              <p:spTgt spid="20"/>
                                            </p:tgtEl>
                                            <p:attrNameLst>
                                              <p:attrName>ppt_y</p:attrName>
                                            </p:attrNameLst>
                                          </p:cBhvr>
                                          <p:tavLst>
                                            <p:tav tm="0" fmla="#ppt_y-sin(pi*$)/9">
                                              <p:val>
                                                <p:fltVal val="0"/>
                                              </p:val>
                                            </p:tav>
                                            <p:tav tm="100000">
                                              <p:val>
                                                <p:fltVal val="1"/>
                                              </p:val>
                                            </p:tav>
                                          </p:tavLst>
                                        </p:anim>
                                        <p:anim calcmode="lin" valueType="num">
                                          <p:cBhvr>
                                            <p:cTn id="66" dur="166" tmFilter="0, 0; 0.125,0.2665; 0.25,0.4; 0.375,0.465; 0.5,0.5;  0.625,0.535; 0.75,0.6; 0.875,0.7335; 1,1">
                                              <p:stCondLst>
                                                <p:cond delay="662"/>
                                              </p:stCondLst>
                                            </p:cTn>
                                            <p:tgtEl>
                                              <p:spTgt spid="20"/>
                                            </p:tgtEl>
                                            <p:attrNameLst>
                                              <p:attrName>ppt_y</p:attrName>
                                            </p:attrNameLst>
                                          </p:cBhvr>
                                          <p:tavLst>
                                            <p:tav tm="0" fmla="#ppt_y-sin(pi*$)/27">
                                              <p:val>
                                                <p:fltVal val="0"/>
                                              </p:val>
                                            </p:tav>
                                            <p:tav tm="100000">
                                              <p:val>
                                                <p:fltVal val="1"/>
                                              </p:val>
                                            </p:tav>
                                          </p:tavLst>
                                        </p:anim>
                                        <p:anim calcmode="lin" valueType="num">
                                          <p:cBhvr>
                                            <p:cTn id="67" dur="82" tmFilter="0, 0; 0.125,0.2665; 0.25,0.4; 0.375,0.465; 0.5,0.5;  0.625,0.535; 0.75,0.6; 0.875,0.7335; 1,1">
                                              <p:stCondLst>
                                                <p:cond delay="828"/>
                                              </p:stCondLst>
                                            </p:cTn>
                                            <p:tgtEl>
                                              <p:spTgt spid="20"/>
                                            </p:tgtEl>
                                            <p:attrNameLst>
                                              <p:attrName>ppt_y</p:attrName>
                                            </p:attrNameLst>
                                          </p:cBhvr>
                                          <p:tavLst>
                                            <p:tav tm="0" fmla="#ppt_y-sin(pi*$)/81">
                                              <p:val>
                                                <p:fltVal val="0"/>
                                              </p:val>
                                            </p:tav>
                                            <p:tav tm="100000">
                                              <p:val>
                                                <p:fltVal val="1"/>
                                              </p:val>
                                            </p:tav>
                                          </p:tavLst>
                                        </p:anim>
                                        <p:animScale>
                                          <p:cBhvr>
                                            <p:cTn id="68" dur="13">
                                              <p:stCondLst>
                                                <p:cond delay="325"/>
                                              </p:stCondLst>
                                            </p:cTn>
                                            <p:tgtEl>
                                              <p:spTgt spid="20"/>
                                            </p:tgtEl>
                                          </p:cBhvr>
                                          <p:to x="100000" y="60000"/>
                                        </p:animScale>
                                        <p:animScale>
                                          <p:cBhvr>
                                            <p:cTn id="69" dur="83" decel="50000">
                                              <p:stCondLst>
                                                <p:cond delay="338"/>
                                              </p:stCondLst>
                                            </p:cTn>
                                            <p:tgtEl>
                                              <p:spTgt spid="20"/>
                                            </p:tgtEl>
                                          </p:cBhvr>
                                          <p:to x="100000" y="100000"/>
                                        </p:animScale>
                                        <p:animScale>
                                          <p:cBhvr>
                                            <p:cTn id="70" dur="13">
                                              <p:stCondLst>
                                                <p:cond delay="656"/>
                                              </p:stCondLst>
                                            </p:cTn>
                                            <p:tgtEl>
                                              <p:spTgt spid="20"/>
                                            </p:tgtEl>
                                          </p:cBhvr>
                                          <p:to x="100000" y="80000"/>
                                        </p:animScale>
                                        <p:animScale>
                                          <p:cBhvr>
                                            <p:cTn id="71" dur="83" decel="50000">
                                              <p:stCondLst>
                                                <p:cond delay="669"/>
                                              </p:stCondLst>
                                            </p:cTn>
                                            <p:tgtEl>
                                              <p:spTgt spid="20"/>
                                            </p:tgtEl>
                                          </p:cBhvr>
                                          <p:to x="100000" y="100000"/>
                                        </p:animScale>
                                        <p:animScale>
                                          <p:cBhvr>
                                            <p:cTn id="72" dur="13">
                                              <p:stCondLst>
                                                <p:cond delay="821"/>
                                              </p:stCondLst>
                                            </p:cTn>
                                            <p:tgtEl>
                                              <p:spTgt spid="20"/>
                                            </p:tgtEl>
                                          </p:cBhvr>
                                          <p:to x="100000" y="90000"/>
                                        </p:animScale>
                                        <p:animScale>
                                          <p:cBhvr>
                                            <p:cTn id="73" dur="83" decel="50000">
                                              <p:stCondLst>
                                                <p:cond delay="834"/>
                                              </p:stCondLst>
                                            </p:cTn>
                                            <p:tgtEl>
                                              <p:spTgt spid="20"/>
                                            </p:tgtEl>
                                          </p:cBhvr>
                                          <p:to x="100000" y="100000"/>
                                        </p:animScale>
                                        <p:animScale>
                                          <p:cBhvr>
                                            <p:cTn id="74" dur="13">
                                              <p:stCondLst>
                                                <p:cond delay="904"/>
                                              </p:stCondLst>
                                            </p:cTn>
                                            <p:tgtEl>
                                              <p:spTgt spid="20"/>
                                            </p:tgtEl>
                                          </p:cBhvr>
                                          <p:to x="100000" y="95000"/>
                                        </p:animScale>
                                        <p:animScale>
                                          <p:cBhvr>
                                            <p:cTn id="75" dur="83" decel="50000">
                                              <p:stCondLst>
                                                <p:cond delay="917"/>
                                              </p:stCondLst>
                                            </p:cTn>
                                            <p:tgtEl>
                                              <p:spTgt spid="20"/>
                                            </p:tgtEl>
                                          </p:cBhvr>
                                          <p:to x="100000" y="100000"/>
                                        </p:animScale>
                                      </p:childTnLst>
                                    </p:cTn>
                                  </p:par>
                                  <p:par>
                                    <p:cTn id="76" presetID="26" presetClass="entr" presetSubtype="0" fill="hold" grpId="0" nodeType="withEffect">
                                      <p:stCondLst>
                                        <p:cond delay="200"/>
                                      </p:stCondLst>
                                      <p:childTnLst>
                                        <p:set>
                                          <p:cBhvr>
                                            <p:cTn id="77" dur="1" fill="hold">
                                              <p:stCondLst>
                                                <p:cond delay="0"/>
                                              </p:stCondLst>
                                            </p:cTn>
                                            <p:tgtEl>
                                              <p:spTgt spid="21"/>
                                            </p:tgtEl>
                                            <p:attrNameLst>
                                              <p:attrName>style.visibility</p:attrName>
                                            </p:attrNameLst>
                                          </p:cBhvr>
                                          <p:to>
                                            <p:strVal val="visible"/>
                                          </p:to>
                                        </p:set>
                                        <p:animEffect transition="in" filter="wipe(down)">
                                          <p:cBhvr>
                                            <p:cTn id="78" dur="290">
                                              <p:stCondLst>
                                                <p:cond delay="0"/>
                                              </p:stCondLst>
                                            </p:cTn>
                                            <p:tgtEl>
                                              <p:spTgt spid="21"/>
                                            </p:tgtEl>
                                          </p:cBhvr>
                                        </p:animEffect>
                                        <p:anim calcmode="lin" valueType="num">
                                          <p:cBhvr>
                                            <p:cTn id="79" dur="911"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80" dur="332"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81" dur="332" tmFilter="0, 0; 0.125,0.2665; 0.25,0.4; 0.375,0.465; 0.5,0.5;  0.625,0.535; 0.75,0.6; 0.875,0.7335; 1,1">
                                              <p:stCondLst>
                                                <p:cond delay="332"/>
                                              </p:stCondLst>
                                            </p:cTn>
                                            <p:tgtEl>
                                              <p:spTgt spid="21"/>
                                            </p:tgtEl>
                                            <p:attrNameLst>
                                              <p:attrName>ppt_y</p:attrName>
                                            </p:attrNameLst>
                                          </p:cBhvr>
                                          <p:tavLst>
                                            <p:tav tm="0" fmla="#ppt_y-sin(pi*$)/9">
                                              <p:val>
                                                <p:fltVal val="0"/>
                                              </p:val>
                                            </p:tav>
                                            <p:tav tm="100000">
                                              <p:val>
                                                <p:fltVal val="1"/>
                                              </p:val>
                                            </p:tav>
                                          </p:tavLst>
                                        </p:anim>
                                        <p:anim calcmode="lin" valueType="num">
                                          <p:cBhvr>
                                            <p:cTn id="82" dur="166" tmFilter="0, 0; 0.125,0.2665; 0.25,0.4; 0.375,0.465; 0.5,0.5;  0.625,0.535; 0.75,0.6; 0.875,0.7335; 1,1">
                                              <p:stCondLst>
                                                <p:cond delay="662"/>
                                              </p:stCondLst>
                                            </p:cTn>
                                            <p:tgtEl>
                                              <p:spTgt spid="21"/>
                                            </p:tgtEl>
                                            <p:attrNameLst>
                                              <p:attrName>ppt_y</p:attrName>
                                            </p:attrNameLst>
                                          </p:cBhvr>
                                          <p:tavLst>
                                            <p:tav tm="0" fmla="#ppt_y-sin(pi*$)/27">
                                              <p:val>
                                                <p:fltVal val="0"/>
                                              </p:val>
                                            </p:tav>
                                            <p:tav tm="100000">
                                              <p:val>
                                                <p:fltVal val="1"/>
                                              </p:val>
                                            </p:tav>
                                          </p:tavLst>
                                        </p:anim>
                                        <p:anim calcmode="lin" valueType="num">
                                          <p:cBhvr>
                                            <p:cTn id="83" dur="82" tmFilter="0, 0; 0.125,0.2665; 0.25,0.4; 0.375,0.465; 0.5,0.5;  0.625,0.535; 0.75,0.6; 0.875,0.7335; 1,1">
                                              <p:stCondLst>
                                                <p:cond delay="828"/>
                                              </p:stCondLst>
                                            </p:cTn>
                                            <p:tgtEl>
                                              <p:spTgt spid="21"/>
                                            </p:tgtEl>
                                            <p:attrNameLst>
                                              <p:attrName>ppt_y</p:attrName>
                                            </p:attrNameLst>
                                          </p:cBhvr>
                                          <p:tavLst>
                                            <p:tav tm="0" fmla="#ppt_y-sin(pi*$)/81">
                                              <p:val>
                                                <p:fltVal val="0"/>
                                              </p:val>
                                            </p:tav>
                                            <p:tav tm="100000">
                                              <p:val>
                                                <p:fltVal val="1"/>
                                              </p:val>
                                            </p:tav>
                                          </p:tavLst>
                                        </p:anim>
                                        <p:animScale>
                                          <p:cBhvr>
                                            <p:cTn id="84" dur="13">
                                              <p:stCondLst>
                                                <p:cond delay="325"/>
                                              </p:stCondLst>
                                            </p:cTn>
                                            <p:tgtEl>
                                              <p:spTgt spid="21"/>
                                            </p:tgtEl>
                                          </p:cBhvr>
                                          <p:to x="100000" y="60000"/>
                                        </p:animScale>
                                        <p:animScale>
                                          <p:cBhvr>
                                            <p:cTn id="85" dur="83" decel="50000">
                                              <p:stCondLst>
                                                <p:cond delay="338"/>
                                              </p:stCondLst>
                                            </p:cTn>
                                            <p:tgtEl>
                                              <p:spTgt spid="21"/>
                                            </p:tgtEl>
                                          </p:cBhvr>
                                          <p:to x="100000" y="100000"/>
                                        </p:animScale>
                                        <p:animScale>
                                          <p:cBhvr>
                                            <p:cTn id="86" dur="13">
                                              <p:stCondLst>
                                                <p:cond delay="656"/>
                                              </p:stCondLst>
                                            </p:cTn>
                                            <p:tgtEl>
                                              <p:spTgt spid="21"/>
                                            </p:tgtEl>
                                          </p:cBhvr>
                                          <p:to x="100000" y="80000"/>
                                        </p:animScale>
                                        <p:animScale>
                                          <p:cBhvr>
                                            <p:cTn id="87" dur="83" decel="50000">
                                              <p:stCondLst>
                                                <p:cond delay="669"/>
                                              </p:stCondLst>
                                            </p:cTn>
                                            <p:tgtEl>
                                              <p:spTgt spid="21"/>
                                            </p:tgtEl>
                                          </p:cBhvr>
                                          <p:to x="100000" y="100000"/>
                                        </p:animScale>
                                        <p:animScale>
                                          <p:cBhvr>
                                            <p:cTn id="88" dur="13">
                                              <p:stCondLst>
                                                <p:cond delay="821"/>
                                              </p:stCondLst>
                                            </p:cTn>
                                            <p:tgtEl>
                                              <p:spTgt spid="21"/>
                                            </p:tgtEl>
                                          </p:cBhvr>
                                          <p:to x="100000" y="90000"/>
                                        </p:animScale>
                                        <p:animScale>
                                          <p:cBhvr>
                                            <p:cTn id="89" dur="83" decel="50000">
                                              <p:stCondLst>
                                                <p:cond delay="834"/>
                                              </p:stCondLst>
                                            </p:cTn>
                                            <p:tgtEl>
                                              <p:spTgt spid="21"/>
                                            </p:tgtEl>
                                          </p:cBhvr>
                                          <p:to x="100000" y="100000"/>
                                        </p:animScale>
                                        <p:animScale>
                                          <p:cBhvr>
                                            <p:cTn id="90" dur="13">
                                              <p:stCondLst>
                                                <p:cond delay="904"/>
                                              </p:stCondLst>
                                            </p:cTn>
                                            <p:tgtEl>
                                              <p:spTgt spid="21"/>
                                            </p:tgtEl>
                                          </p:cBhvr>
                                          <p:to x="100000" y="95000"/>
                                        </p:animScale>
                                        <p:animScale>
                                          <p:cBhvr>
                                            <p:cTn id="91" dur="83" decel="50000">
                                              <p:stCondLst>
                                                <p:cond delay="917"/>
                                              </p:stCondLst>
                                            </p:cTn>
                                            <p:tgtEl>
                                              <p:spTgt spid="21"/>
                                            </p:tgtEl>
                                          </p:cBhvr>
                                          <p:to x="100000" y="100000"/>
                                        </p:animScale>
                                      </p:childTnLst>
                                    </p:cTn>
                                  </p:par>
                                  <p:par>
                                    <p:cTn id="92" presetID="26" presetClass="entr" presetSubtype="0" fill="hold" grpId="0" nodeType="withEffect">
                                      <p:stCondLst>
                                        <p:cond delay="300"/>
                                      </p:stCondLst>
                                      <p:childTnLst>
                                        <p:set>
                                          <p:cBhvr>
                                            <p:cTn id="93" dur="1" fill="hold">
                                              <p:stCondLst>
                                                <p:cond delay="0"/>
                                              </p:stCondLst>
                                            </p:cTn>
                                            <p:tgtEl>
                                              <p:spTgt spid="22"/>
                                            </p:tgtEl>
                                            <p:attrNameLst>
                                              <p:attrName>style.visibility</p:attrName>
                                            </p:attrNameLst>
                                          </p:cBhvr>
                                          <p:to>
                                            <p:strVal val="visible"/>
                                          </p:to>
                                        </p:set>
                                        <p:animEffect transition="in" filter="wipe(down)">
                                          <p:cBhvr>
                                            <p:cTn id="94" dur="290">
                                              <p:stCondLst>
                                                <p:cond delay="0"/>
                                              </p:stCondLst>
                                            </p:cTn>
                                            <p:tgtEl>
                                              <p:spTgt spid="22"/>
                                            </p:tgtEl>
                                          </p:cBhvr>
                                        </p:animEffect>
                                        <p:anim calcmode="lin" valueType="num">
                                          <p:cBhvr>
                                            <p:cTn id="95" dur="911"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96" dur="332"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97" dur="332" tmFilter="0, 0; 0.125,0.2665; 0.25,0.4; 0.375,0.465; 0.5,0.5;  0.625,0.535; 0.75,0.6; 0.875,0.7335; 1,1">
                                              <p:stCondLst>
                                                <p:cond delay="332"/>
                                              </p:stCondLst>
                                            </p:cTn>
                                            <p:tgtEl>
                                              <p:spTgt spid="22"/>
                                            </p:tgtEl>
                                            <p:attrNameLst>
                                              <p:attrName>ppt_y</p:attrName>
                                            </p:attrNameLst>
                                          </p:cBhvr>
                                          <p:tavLst>
                                            <p:tav tm="0" fmla="#ppt_y-sin(pi*$)/9">
                                              <p:val>
                                                <p:fltVal val="0"/>
                                              </p:val>
                                            </p:tav>
                                            <p:tav tm="100000">
                                              <p:val>
                                                <p:fltVal val="1"/>
                                              </p:val>
                                            </p:tav>
                                          </p:tavLst>
                                        </p:anim>
                                        <p:anim calcmode="lin" valueType="num">
                                          <p:cBhvr>
                                            <p:cTn id="98" dur="166" tmFilter="0, 0; 0.125,0.2665; 0.25,0.4; 0.375,0.465; 0.5,0.5;  0.625,0.535; 0.75,0.6; 0.875,0.7335; 1,1">
                                              <p:stCondLst>
                                                <p:cond delay="662"/>
                                              </p:stCondLst>
                                            </p:cTn>
                                            <p:tgtEl>
                                              <p:spTgt spid="22"/>
                                            </p:tgtEl>
                                            <p:attrNameLst>
                                              <p:attrName>ppt_y</p:attrName>
                                            </p:attrNameLst>
                                          </p:cBhvr>
                                          <p:tavLst>
                                            <p:tav tm="0" fmla="#ppt_y-sin(pi*$)/27">
                                              <p:val>
                                                <p:fltVal val="0"/>
                                              </p:val>
                                            </p:tav>
                                            <p:tav tm="100000">
                                              <p:val>
                                                <p:fltVal val="1"/>
                                              </p:val>
                                            </p:tav>
                                          </p:tavLst>
                                        </p:anim>
                                        <p:anim calcmode="lin" valueType="num">
                                          <p:cBhvr>
                                            <p:cTn id="99" dur="82" tmFilter="0, 0; 0.125,0.2665; 0.25,0.4; 0.375,0.465; 0.5,0.5;  0.625,0.535; 0.75,0.6; 0.875,0.7335; 1,1">
                                              <p:stCondLst>
                                                <p:cond delay="828"/>
                                              </p:stCondLst>
                                            </p:cTn>
                                            <p:tgtEl>
                                              <p:spTgt spid="22"/>
                                            </p:tgtEl>
                                            <p:attrNameLst>
                                              <p:attrName>ppt_y</p:attrName>
                                            </p:attrNameLst>
                                          </p:cBhvr>
                                          <p:tavLst>
                                            <p:tav tm="0" fmla="#ppt_y-sin(pi*$)/81">
                                              <p:val>
                                                <p:fltVal val="0"/>
                                              </p:val>
                                            </p:tav>
                                            <p:tav tm="100000">
                                              <p:val>
                                                <p:fltVal val="1"/>
                                              </p:val>
                                            </p:tav>
                                          </p:tavLst>
                                        </p:anim>
                                        <p:animScale>
                                          <p:cBhvr>
                                            <p:cTn id="100" dur="13">
                                              <p:stCondLst>
                                                <p:cond delay="325"/>
                                              </p:stCondLst>
                                            </p:cTn>
                                            <p:tgtEl>
                                              <p:spTgt spid="22"/>
                                            </p:tgtEl>
                                          </p:cBhvr>
                                          <p:to x="100000" y="60000"/>
                                        </p:animScale>
                                        <p:animScale>
                                          <p:cBhvr>
                                            <p:cTn id="101" dur="83" decel="50000">
                                              <p:stCondLst>
                                                <p:cond delay="338"/>
                                              </p:stCondLst>
                                            </p:cTn>
                                            <p:tgtEl>
                                              <p:spTgt spid="22"/>
                                            </p:tgtEl>
                                          </p:cBhvr>
                                          <p:to x="100000" y="100000"/>
                                        </p:animScale>
                                        <p:animScale>
                                          <p:cBhvr>
                                            <p:cTn id="102" dur="13">
                                              <p:stCondLst>
                                                <p:cond delay="656"/>
                                              </p:stCondLst>
                                            </p:cTn>
                                            <p:tgtEl>
                                              <p:spTgt spid="22"/>
                                            </p:tgtEl>
                                          </p:cBhvr>
                                          <p:to x="100000" y="80000"/>
                                        </p:animScale>
                                        <p:animScale>
                                          <p:cBhvr>
                                            <p:cTn id="103" dur="83" decel="50000">
                                              <p:stCondLst>
                                                <p:cond delay="669"/>
                                              </p:stCondLst>
                                            </p:cTn>
                                            <p:tgtEl>
                                              <p:spTgt spid="22"/>
                                            </p:tgtEl>
                                          </p:cBhvr>
                                          <p:to x="100000" y="100000"/>
                                        </p:animScale>
                                        <p:animScale>
                                          <p:cBhvr>
                                            <p:cTn id="104" dur="13">
                                              <p:stCondLst>
                                                <p:cond delay="821"/>
                                              </p:stCondLst>
                                            </p:cTn>
                                            <p:tgtEl>
                                              <p:spTgt spid="22"/>
                                            </p:tgtEl>
                                          </p:cBhvr>
                                          <p:to x="100000" y="90000"/>
                                        </p:animScale>
                                        <p:animScale>
                                          <p:cBhvr>
                                            <p:cTn id="105" dur="83" decel="50000">
                                              <p:stCondLst>
                                                <p:cond delay="834"/>
                                              </p:stCondLst>
                                            </p:cTn>
                                            <p:tgtEl>
                                              <p:spTgt spid="22"/>
                                            </p:tgtEl>
                                          </p:cBhvr>
                                          <p:to x="100000" y="100000"/>
                                        </p:animScale>
                                        <p:animScale>
                                          <p:cBhvr>
                                            <p:cTn id="106" dur="13">
                                              <p:stCondLst>
                                                <p:cond delay="904"/>
                                              </p:stCondLst>
                                            </p:cTn>
                                            <p:tgtEl>
                                              <p:spTgt spid="22"/>
                                            </p:tgtEl>
                                          </p:cBhvr>
                                          <p:to x="100000" y="95000"/>
                                        </p:animScale>
                                        <p:animScale>
                                          <p:cBhvr>
                                            <p:cTn id="107" dur="83" decel="50000">
                                              <p:stCondLst>
                                                <p:cond delay="917"/>
                                              </p:stCondLst>
                                            </p:cTn>
                                            <p:tgtEl>
                                              <p:spTgt spid="22"/>
                                            </p:tgtEl>
                                          </p:cBhvr>
                                          <p:to x="100000" y="100000"/>
                                        </p:animScale>
                                      </p:childTnLst>
                                    </p:cTn>
                                  </p:par>
                                  <p:par>
                                    <p:cTn id="108" presetID="26" presetClass="entr" presetSubtype="0" fill="hold" grpId="0" nodeType="withEffect">
                                      <p:stCondLst>
                                        <p:cond delay="40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290">
                                              <p:stCondLst>
                                                <p:cond delay="0"/>
                                              </p:stCondLst>
                                            </p:cTn>
                                            <p:tgtEl>
                                              <p:spTgt spid="23"/>
                                            </p:tgtEl>
                                          </p:cBhvr>
                                        </p:animEffect>
                                        <p:anim calcmode="lin" valueType="num">
                                          <p:cBhvr>
                                            <p:cTn id="111" dur="911"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112" dur="332"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13" dur="332" tmFilter="0, 0; 0.125,0.2665; 0.25,0.4; 0.375,0.465; 0.5,0.5;  0.625,0.535; 0.75,0.6; 0.875,0.7335; 1,1">
                                              <p:stCondLst>
                                                <p:cond delay="332"/>
                                              </p:stCondLst>
                                            </p:cTn>
                                            <p:tgtEl>
                                              <p:spTgt spid="23"/>
                                            </p:tgtEl>
                                            <p:attrNameLst>
                                              <p:attrName>ppt_y</p:attrName>
                                            </p:attrNameLst>
                                          </p:cBhvr>
                                          <p:tavLst>
                                            <p:tav tm="0" fmla="#ppt_y-sin(pi*$)/9">
                                              <p:val>
                                                <p:fltVal val="0"/>
                                              </p:val>
                                            </p:tav>
                                            <p:tav tm="100000">
                                              <p:val>
                                                <p:fltVal val="1"/>
                                              </p:val>
                                            </p:tav>
                                          </p:tavLst>
                                        </p:anim>
                                        <p:anim calcmode="lin" valueType="num">
                                          <p:cBhvr>
                                            <p:cTn id="114" dur="166" tmFilter="0, 0; 0.125,0.2665; 0.25,0.4; 0.375,0.465; 0.5,0.5;  0.625,0.535; 0.75,0.6; 0.875,0.7335; 1,1">
                                              <p:stCondLst>
                                                <p:cond delay="662"/>
                                              </p:stCondLst>
                                            </p:cTn>
                                            <p:tgtEl>
                                              <p:spTgt spid="23"/>
                                            </p:tgtEl>
                                            <p:attrNameLst>
                                              <p:attrName>ppt_y</p:attrName>
                                            </p:attrNameLst>
                                          </p:cBhvr>
                                          <p:tavLst>
                                            <p:tav tm="0" fmla="#ppt_y-sin(pi*$)/27">
                                              <p:val>
                                                <p:fltVal val="0"/>
                                              </p:val>
                                            </p:tav>
                                            <p:tav tm="100000">
                                              <p:val>
                                                <p:fltVal val="1"/>
                                              </p:val>
                                            </p:tav>
                                          </p:tavLst>
                                        </p:anim>
                                        <p:anim calcmode="lin" valueType="num">
                                          <p:cBhvr>
                                            <p:cTn id="115" dur="82" tmFilter="0, 0; 0.125,0.2665; 0.25,0.4; 0.375,0.465; 0.5,0.5;  0.625,0.535; 0.75,0.6; 0.875,0.7335; 1,1">
                                              <p:stCondLst>
                                                <p:cond delay="828"/>
                                              </p:stCondLst>
                                            </p:cTn>
                                            <p:tgtEl>
                                              <p:spTgt spid="23"/>
                                            </p:tgtEl>
                                            <p:attrNameLst>
                                              <p:attrName>ppt_y</p:attrName>
                                            </p:attrNameLst>
                                          </p:cBhvr>
                                          <p:tavLst>
                                            <p:tav tm="0" fmla="#ppt_y-sin(pi*$)/81">
                                              <p:val>
                                                <p:fltVal val="0"/>
                                              </p:val>
                                            </p:tav>
                                            <p:tav tm="100000">
                                              <p:val>
                                                <p:fltVal val="1"/>
                                              </p:val>
                                            </p:tav>
                                          </p:tavLst>
                                        </p:anim>
                                        <p:animScale>
                                          <p:cBhvr>
                                            <p:cTn id="116" dur="13">
                                              <p:stCondLst>
                                                <p:cond delay="325"/>
                                              </p:stCondLst>
                                            </p:cTn>
                                            <p:tgtEl>
                                              <p:spTgt spid="23"/>
                                            </p:tgtEl>
                                          </p:cBhvr>
                                          <p:to x="100000" y="60000"/>
                                        </p:animScale>
                                        <p:animScale>
                                          <p:cBhvr>
                                            <p:cTn id="117" dur="83" decel="50000">
                                              <p:stCondLst>
                                                <p:cond delay="338"/>
                                              </p:stCondLst>
                                            </p:cTn>
                                            <p:tgtEl>
                                              <p:spTgt spid="23"/>
                                            </p:tgtEl>
                                          </p:cBhvr>
                                          <p:to x="100000" y="100000"/>
                                        </p:animScale>
                                        <p:animScale>
                                          <p:cBhvr>
                                            <p:cTn id="118" dur="13">
                                              <p:stCondLst>
                                                <p:cond delay="656"/>
                                              </p:stCondLst>
                                            </p:cTn>
                                            <p:tgtEl>
                                              <p:spTgt spid="23"/>
                                            </p:tgtEl>
                                          </p:cBhvr>
                                          <p:to x="100000" y="80000"/>
                                        </p:animScale>
                                        <p:animScale>
                                          <p:cBhvr>
                                            <p:cTn id="119" dur="83" decel="50000">
                                              <p:stCondLst>
                                                <p:cond delay="669"/>
                                              </p:stCondLst>
                                            </p:cTn>
                                            <p:tgtEl>
                                              <p:spTgt spid="23"/>
                                            </p:tgtEl>
                                          </p:cBhvr>
                                          <p:to x="100000" y="100000"/>
                                        </p:animScale>
                                        <p:animScale>
                                          <p:cBhvr>
                                            <p:cTn id="120" dur="13">
                                              <p:stCondLst>
                                                <p:cond delay="821"/>
                                              </p:stCondLst>
                                            </p:cTn>
                                            <p:tgtEl>
                                              <p:spTgt spid="23"/>
                                            </p:tgtEl>
                                          </p:cBhvr>
                                          <p:to x="100000" y="90000"/>
                                        </p:animScale>
                                        <p:animScale>
                                          <p:cBhvr>
                                            <p:cTn id="121" dur="83" decel="50000">
                                              <p:stCondLst>
                                                <p:cond delay="834"/>
                                              </p:stCondLst>
                                            </p:cTn>
                                            <p:tgtEl>
                                              <p:spTgt spid="23"/>
                                            </p:tgtEl>
                                          </p:cBhvr>
                                          <p:to x="100000" y="100000"/>
                                        </p:animScale>
                                        <p:animScale>
                                          <p:cBhvr>
                                            <p:cTn id="122" dur="13">
                                              <p:stCondLst>
                                                <p:cond delay="904"/>
                                              </p:stCondLst>
                                            </p:cTn>
                                            <p:tgtEl>
                                              <p:spTgt spid="23"/>
                                            </p:tgtEl>
                                          </p:cBhvr>
                                          <p:to x="100000" y="95000"/>
                                        </p:animScale>
                                        <p:animScale>
                                          <p:cBhvr>
                                            <p:cTn id="123" dur="83" decel="50000">
                                              <p:stCondLst>
                                                <p:cond delay="917"/>
                                              </p:stCondLst>
                                            </p:cTn>
                                            <p:tgtEl>
                                              <p:spTgt spid="23"/>
                                            </p:tgtEl>
                                          </p:cBhvr>
                                          <p:to x="100000" y="100000"/>
                                        </p:animScale>
                                      </p:childTnLst>
                                    </p:cTn>
                                  </p:par>
                                  <p:par>
                                    <p:cTn id="124" presetID="26" presetClass="entr" presetSubtype="0" fill="hold" grpId="0" nodeType="withEffect">
                                      <p:stCondLst>
                                        <p:cond delay="500"/>
                                      </p:stCondLst>
                                      <p:childTnLst>
                                        <p:set>
                                          <p:cBhvr>
                                            <p:cTn id="125" dur="1" fill="hold">
                                              <p:stCondLst>
                                                <p:cond delay="0"/>
                                              </p:stCondLst>
                                            </p:cTn>
                                            <p:tgtEl>
                                              <p:spTgt spid="24"/>
                                            </p:tgtEl>
                                            <p:attrNameLst>
                                              <p:attrName>style.visibility</p:attrName>
                                            </p:attrNameLst>
                                          </p:cBhvr>
                                          <p:to>
                                            <p:strVal val="visible"/>
                                          </p:to>
                                        </p:set>
                                        <p:animEffect transition="in" filter="wipe(down)">
                                          <p:cBhvr>
                                            <p:cTn id="126" dur="290">
                                              <p:stCondLst>
                                                <p:cond delay="0"/>
                                              </p:stCondLst>
                                            </p:cTn>
                                            <p:tgtEl>
                                              <p:spTgt spid="24"/>
                                            </p:tgtEl>
                                          </p:cBhvr>
                                        </p:animEffect>
                                        <p:anim calcmode="lin" valueType="num">
                                          <p:cBhvr>
                                            <p:cTn id="127" dur="911"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128" dur="332"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29" dur="332" tmFilter="0, 0; 0.125,0.2665; 0.25,0.4; 0.375,0.465; 0.5,0.5;  0.625,0.535; 0.75,0.6; 0.875,0.7335; 1,1">
                                              <p:stCondLst>
                                                <p:cond delay="332"/>
                                              </p:stCondLst>
                                            </p:cTn>
                                            <p:tgtEl>
                                              <p:spTgt spid="24"/>
                                            </p:tgtEl>
                                            <p:attrNameLst>
                                              <p:attrName>ppt_y</p:attrName>
                                            </p:attrNameLst>
                                          </p:cBhvr>
                                          <p:tavLst>
                                            <p:tav tm="0" fmla="#ppt_y-sin(pi*$)/9">
                                              <p:val>
                                                <p:fltVal val="0"/>
                                              </p:val>
                                            </p:tav>
                                            <p:tav tm="100000">
                                              <p:val>
                                                <p:fltVal val="1"/>
                                              </p:val>
                                            </p:tav>
                                          </p:tavLst>
                                        </p:anim>
                                        <p:anim calcmode="lin" valueType="num">
                                          <p:cBhvr>
                                            <p:cTn id="130" dur="166" tmFilter="0, 0; 0.125,0.2665; 0.25,0.4; 0.375,0.465; 0.5,0.5;  0.625,0.535; 0.75,0.6; 0.875,0.7335; 1,1">
                                              <p:stCondLst>
                                                <p:cond delay="662"/>
                                              </p:stCondLst>
                                            </p:cTn>
                                            <p:tgtEl>
                                              <p:spTgt spid="24"/>
                                            </p:tgtEl>
                                            <p:attrNameLst>
                                              <p:attrName>ppt_y</p:attrName>
                                            </p:attrNameLst>
                                          </p:cBhvr>
                                          <p:tavLst>
                                            <p:tav tm="0" fmla="#ppt_y-sin(pi*$)/27">
                                              <p:val>
                                                <p:fltVal val="0"/>
                                              </p:val>
                                            </p:tav>
                                            <p:tav tm="100000">
                                              <p:val>
                                                <p:fltVal val="1"/>
                                              </p:val>
                                            </p:tav>
                                          </p:tavLst>
                                        </p:anim>
                                        <p:anim calcmode="lin" valueType="num">
                                          <p:cBhvr>
                                            <p:cTn id="131" dur="82" tmFilter="0, 0; 0.125,0.2665; 0.25,0.4; 0.375,0.465; 0.5,0.5;  0.625,0.535; 0.75,0.6; 0.875,0.7335; 1,1">
                                              <p:stCondLst>
                                                <p:cond delay="828"/>
                                              </p:stCondLst>
                                            </p:cTn>
                                            <p:tgtEl>
                                              <p:spTgt spid="24"/>
                                            </p:tgtEl>
                                            <p:attrNameLst>
                                              <p:attrName>ppt_y</p:attrName>
                                            </p:attrNameLst>
                                          </p:cBhvr>
                                          <p:tavLst>
                                            <p:tav tm="0" fmla="#ppt_y-sin(pi*$)/81">
                                              <p:val>
                                                <p:fltVal val="0"/>
                                              </p:val>
                                            </p:tav>
                                            <p:tav tm="100000">
                                              <p:val>
                                                <p:fltVal val="1"/>
                                              </p:val>
                                            </p:tav>
                                          </p:tavLst>
                                        </p:anim>
                                        <p:animScale>
                                          <p:cBhvr>
                                            <p:cTn id="132" dur="13">
                                              <p:stCondLst>
                                                <p:cond delay="325"/>
                                              </p:stCondLst>
                                            </p:cTn>
                                            <p:tgtEl>
                                              <p:spTgt spid="24"/>
                                            </p:tgtEl>
                                          </p:cBhvr>
                                          <p:to x="100000" y="60000"/>
                                        </p:animScale>
                                        <p:animScale>
                                          <p:cBhvr>
                                            <p:cTn id="133" dur="83" decel="50000">
                                              <p:stCondLst>
                                                <p:cond delay="338"/>
                                              </p:stCondLst>
                                            </p:cTn>
                                            <p:tgtEl>
                                              <p:spTgt spid="24"/>
                                            </p:tgtEl>
                                          </p:cBhvr>
                                          <p:to x="100000" y="100000"/>
                                        </p:animScale>
                                        <p:animScale>
                                          <p:cBhvr>
                                            <p:cTn id="134" dur="13">
                                              <p:stCondLst>
                                                <p:cond delay="656"/>
                                              </p:stCondLst>
                                            </p:cTn>
                                            <p:tgtEl>
                                              <p:spTgt spid="24"/>
                                            </p:tgtEl>
                                          </p:cBhvr>
                                          <p:to x="100000" y="80000"/>
                                        </p:animScale>
                                        <p:animScale>
                                          <p:cBhvr>
                                            <p:cTn id="135" dur="83" decel="50000">
                                              <p:stCondLst>
                                                <p:cond delay="669"/>
                                              </p:stCondLst>
                                            </p:cTn>
                                            <p:tgtEl>
                                              <p:spTgt spid="24"/>
                                            </p:tgtEl>
                                          </p:cBhvr>
                                          <p:to x="100000" y="100000"/>
                                        </p:animScale>
                                        <p:animScale>
                                          <p:cBhvr>
                                            <p:cTn id="136" dur="13">
                                              <p:stCondLst>
                                                <p:cond delay="821"/>
                                              </p:stCondLst>
                                            </p:cTn>
                                            <p:tgtEl>
                                              <p:spTgt spid="24"/>
                                            </p:tgtEl>
                                          </p:cBhvr>
                                          <p:to x="100000" y="90000"/>
                                        </p:animScale>
                                        <p:animScale>
                                          <p:cBhvr>
                                            <p:cTn id="137" dur="83" decel="50000">
                                              <p:stCondLst>
                                                <p:cond delay="834"/>
                                              </p:stCondLst>
                                            </p:cTn>
                                            <p:tgtEl>
                                              <p:spTgt spid="24"/>
                                            </p:tgtEl>
                                          </p:cBhvr>
                                          <p:to x="100000" y="100000"/>
                                        </p:animScale>
                                        <p:animScale>
                                          <p:cBhvr>
                                            <p:cTn id="138" dur="13">
                                              <p:stCondLst>
                                                <p:cond delay="904"/>
                                              </p:stCondLst>
                                            </p:cTn>
                                            <p:tgtEl>
                                              <p:spTgt spid="24"/>
                                            </p:tgtEl>
                                          </p:cBhvr>
                                          <p:to x="100000" y="95000"/>
                                        </p:animScale>
                                        <p:animScale>
                                          <p:cBhvr>
                                            <p:cTn id="139" dur="83" decel="50000">
                                              <p:stCondLst>
                                                <p:cond delay="917"/>
                                              </p:stCondLst>
                                            </p:cTn>
                                            <p:tgtEl>
                                              <p:spTgt spid="24"/>
                                            </p:tgtEl>
                                          </p:cBhvr>
                                          <p:to x="100000" y="100000"/>
                                        </p:animScale>
                                      </p:childTnLst>
                                    </p:cTn>
                                  </p:par>
                                </p:childTnLst>
                              </p:cTn>
                            </p:par>
                            <p:par>
                              <p:cTn id="140" fill="hold">
                                <p:stCondLst>
                                  <p:cond delay="3500"/>
                                </p:stCondLst>
                                <p:childTnLst>
                                  <p:par>
                                    <p:cTn id="141" presetID="22" presetClass="entr" presetSubtype="1" fill="hold" grpId="0" nodeType="afterEffect">
                                      <p:stCondLst>
                                        <p:cond delay="0"/>
                                      </p:stCondLst>
                                      <p:childTnLst>
                                        <p:set>
                                          <p:cBhvr>
                                            <p:cTn id="142" dur="1" fill="hold">
                                              <p:stCondLst>
                                                <p:cond delay="0"/>
                                              </p:stCondLst>
                                            </p:cTn>
                                            <p:tgtEl>
                                              <p:spTgt spid="18"/>
                                            </p:tgtEl>
                                            <p:attrNameLst>
                                              <p:attrName>style.visibility</p:attrName>
                                            </p:attrNameLst>
                                          </p:cBhvr>
                                          <p:to>
                                            <p:strVal val="visible"/>
                                          </p:to>
                                        </p:set>
                                        <p:animEffect transition="in" filter="wipe(up)">
                                          <p:cBhvr>
                                            <p:cTn id="143"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18" grpId="0"/>
          <p:bldP spid="19" grpId="0"/>
          <p:bldP spid="20" grpId="0"/>
          <p:bldP spid="21" grpId="0"/>
          <p:bldP spid="22" grpId="0"/>
          <p:bldP spid="23" grpId="0"/>
          <p:bldP spid="24" grpId="0"/>
          <p:bldP spid="25"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060848"/>
            <a:ext cx="12195175" cy="280831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4092814" y="2852936"/>
            <a:ext cx="1140677" cy="1140677"/>
            <a:chOff x="304800" y="673100"/>
            <a:chExt cx="4000500" cy="4000500"/>
          </a:xfrm>
          <a:effectLst>
            <a:outerShdw blurRad="444500" dist="127000" dir="8100000" algn="tr" rotWithShape="0">
              <a:prstClr val="black">
                <a:alpha val="50000"/>
              </a:prstClr>
            </a:outerShdw>
          </a:effectLst>
        </p:grpSpPr>
        <p:sp>
          <p:nvSpPr>
            <p:cNvPr id="4" name="同心圆 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椭圆 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p:cNvGrpSpPr/>
          <p:nvPr/>
        </p:nvGrpSpPr>
        <p:grpSpPr>
          <a:xfrm>
            <a:off x="4915606" y="2888424"/>
            <a:ext cx="288032" cy="288032"/>
            <a:chOff x="304800" y="673100"/>
            <a:chExt cx="4000500" cy="4000500"/>
          </a:xfrm>
          <a:effectLst>
            <a:outerShdw blurRad="444500" dist="254000" dir="8100000" algn="tr" rotWithShape="0">
              <a:prstClr val="black">
                <a:alpha val="50000"/>
              </a:prstClr>
            </a:outerShdw>
          </a:effectLst>
        </p:grpSpPr>
        <p:sp>
          <p:nvSpPr>
            <p:cNvPr id="7" name="同心圆 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椭圆 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a:off x="3988938" y="3495283"/>
            <a:ext cx="212880" cy="212880"/>
            <a:chOff x="304800" y="673100"/>
            <a:chExt cx="4000500" cy="4000500"/>
          </a:xfrm>
          <a:effectLst>
            <a:outerShdw blurRad="444500" dist="254000" dir="8100000" algn="tr" rotWithShape="0">
              <a:prstClr val="black">
                <a:alpha val="50000"/>
              </a:prstClr>
            </a:outerShdw>
          </a:effectLst>
        </p:grpSpPr>
        <p:sp>
          <p:nvSpPr>
            <p:cNvPr id="10" name="同心圆 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椭圆 1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3879933" y="3351267"/>
            <a:ext cx="124487" cy="124487"/>
            <a:chOff x="304800" y="673100"/>
            <a:chExt cx="4000500" cy="4000500"/>
          </a:xfrm>
          <a:effectLst>
            <a:outerShdw blurRad="444500" dist="254000" dir="8100000" algn="tr" rotWithShape="0">
              <a:prstClr val="black">
                <a:alpha val="50000"/>
              </a:prstClr>
            </a:outerShdw>
          </a:effectLst>
        </p:grpSpPr>
        <p:sp>
          <p:nvSpPr>
            <p:cNvPr id="13" name="同心圆 1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椭圆 1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KSO_Shape"/>
          <p:cNvSpPr/>
          <p:nvPr/>
        </p:nvSpPr>
        <p:spPr bwMode="auto">
          <a:xfrm>
            <a:off x="4349462" y="3205878"/>
            <a:ext cx="627380" cy="534318"/>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rgbClr val="0070C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cxnSp>
        <p:nvCxnSpPr>
          <p:cNvPr id="16" name="直接连接符 15"/>
          <p:cNvCxnSpPr/>
          <p:nvPr/>
        </p:nvCxnSpPr>
        <p:spPr>
          <a:xfrm>
            <a:off x="5665539" y="2492896"/>
            <a:ext cx="0" cy="1872208"/>
          </a:xfrm>
          <a:prstGeom prst="line">
            <a:avLst/>
          </a:prstGeom>
          <a:ln>
            <a:solidFill>
              <a:schemeClr val="bg1"/>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7" name="文本框 9"/>
          <p:cNvSpPr txBox="1"/>
          <p:nvPr/>
        </p:nvSpPr>
        <p:spPr>
          <a:xfrm>
            <a:off x="5953571" y="2492896"/>
            <a:ext cx="2304256" cy="838691"/>
          </a:xfrm>
          <a:prstGeom prst="rect">
            <a:avLst/>
          </a:prstGeom>
          <a:noFill/>
        </p:spPr>
        <p:txBody>
          <a:bodyPr wrap="square" lIns="68580" tIns="34290" rIns="68580" bIns="34290" rtlCol="0">
            <a:spAutoFit/>
          </a:bodyPr>
          <a:lstStyle/>
          <a:p>
            <a:pPr marL="0" lvl="1" algn="ctr"/>
            <a:r>
              <a:rPr lang="zh-CN" altLang="en-US" sz="3200" b="1" dirty="0" smtClean="0">
                <a:solidFill>
                  <a:schemeClr val="bg1"/>
                </a:solidFill>
                <a:latin typeface="微软雅黑" panose="020B0503020204020204" charset="-122"/>
                <a:ea typeface="微软雅黑" panose="020B0503020204020204" charset="-122"/>
              </a:rPr>
              <a:t>产品与运营</a:t>
            </a:r>
            <a:endParaRPr lang="en-US" altLang="zh-CN" sz="3200" b="1" dirty="0" smtClean="0">
              <a:solidFill>
                <a:schemeClr val="bg1"/>
              </a:solidFill>
              <a:latin typeface="微软雅黑" panose="020B0503020204020204" charset="-122"/>
              <a:ea typeface="微软雅黑" panose="020B0503020204020204" charset="-122"/>
            </a:endParaRPr>
          </a:p>
          <a:p>
            <a:pPr marL="0" lvl="1" algn="ctr"/>
            <a:r>
              <a:rPr lang="zh-CN" altLang="en-US" dirty="0" smtClean="0">
                <a:solidFill>
                  <a:schemeClr val="bg1"/>
                </a:solidFill>
                <a:latin typeface="微软雅黑" panose="020B0503020204020204" charset="-122"/>
                <a:ea typeface="微软雅黑" panose="020B0503020204020204" charset="-122"/>
              </a:rPr>
              <a:t>（第二部分）</a:t>
            </a:r>
            <a:endParaRPr lang="zh-CN" altLang="en-US" dirty="0">
              <a:solidFill>
                <a:schemeClr val="bg1"/>
              </a:solidFill>
              <a:latin typeface="微软雅黑" panose="020B0503020204020204" charset="-122"/>
              <a:ea typeface="微软雅黑" panose="020B0503020204020204" charset="-122"/>
            </a:endParaRPr>
          </a:p>
        </p:txBody>
      </p:sp>
      <p:grpSp>
        <p:nvGrpSpPr>
          <p:cNvPr id="18" name="组合 17"/>
          <p:cNvGrpSpPr/>
          <p:nvPr/>
        </p:nvGrpSpPr>
        <p:grpSpPr>
          <a:xfrm>
            <a:off x="6104557" y="3501008"/>
            <a:ext cx="1436675" cy="215444"/>
            <a:chOff x="4369395" y="3284984"/>
            <a:chExt cx="1436675" cy="215444"/>
          </a:xfrm>
        </p:grpSpPr>
        <p:sp>
          <p:nvSpPr>
            <p:cNvPr id="19"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bg1"/>
                  </a:solidFill>
                  <a:latin typeface="微软雅黑" panose="020B0503020204020204" charset="-122"/>
                  <a:ea typeface="微软雅黑" panose="020B0503020204020204" charset="-122"/>
                </a:rPr>
                <a:t>项目来源</a:t>
              </a:r>
              <a:endParaRPr lang="zh-CN" altLang="en-US" sz="1400" dirty="0">
                <a:solidFill>
                  <a:schemeClr val="bg1"/>
                </a:solidFill>
                <a:latin typeface="微软雅黑" panose="020B0503020204020204" charset="-122"/>
                <a:ea typeface="微软雅黑" panose="020B0503020204020204" charset="-122"/>
              </a:endParaRPr>
            </a:p>
          </p:txBody>
        </p:sp>
        <p:grpSp>
          <p:nvGrpSpPr>
            <p:cNvPr id="20" name="组合 19"/>
            <p:cNvGrpSpPr/>
            <p:nvPr/>
          </p:nvGrpSpPr>
          <p:grpSpPr>
            <a:xfrm>
              <a:off x="4369395" y="3316401"/>
              <a:ext cx="168551" cy="168551"/>
              <a:chOff x="5005199" y="3717032"/>
              <a:chExt cx="168551" cy="168551"/>
            </a:xfrm>
          </p:grpSpPr>
          <p:sp>
            <p:nvSpPr>
              <p:cNvPr id="21" name="椭圆 20"/>
              <p:cNvSpPr/>
              <p:nvPr/>
            </p:nvSpPr>
            <p:spPr>
              <a:xfrm>
                <a:off x="5005199" y="3717032"/>
                <a:ext cx="168551" cy="168551"/>
              </a:xfrm>
              <a:prstGeom prst="ellipse">
                <a:avLst/>
              </a:prstGeom>
              <a:solidFill>
                <a:srgbClr val="3CCCC7"/>
              </a:solidFill>
              <a:ln>
                <a:solidFill>
                  <a:srgbClr val="3CCC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2" name="等腰三角形 21"/>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23" name="组合 22"/>
          <p:cNvGrpSpPr/>
          <p:nvPr/>
        </p:nvGrpSpPr>
        <p:grpSpPr>
          <a:xfrm>
            <a:off x="7325208" y="3501008"/>
            <a:ext cx="1436675" cy="215444"/>
            <a:chOff x="4369395" y="3284984"/>
            <a:chExt cx="1436675" cy="215444"/>
          </a:xfrm>
        </p:grpSpPr>
        <p:sp>
          <p:nvSpPr>
            <p:cNvPr id="24"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bg1"/>
                  </a:solidFill>
                  <a:latin typeface="微软雅黑" panose="020B0503020204020204" charset="-122"/>
                  <a:ea typeface="微软雅黑" panose="020B0503020204020204" charset="-122"/>
                </a:rPr>
                <a:t>需求分析</a:t>
              </a:r>
              <a:endParaRPr lang="zh-CN" altLang="en-US" sz="1400" dirty="0">
                <a:solidFill>
                  <a:schemeClr val="bg1"/>
                </a:solidFill>
                <a:latin typeface="微软雅黑" panose="020B0503020204020204" charset="-122"/>
                <a:ea typeface="微软雅黑" panose="020B0503020204020204" charset="-122"/>
              </a:endParaRPr>
            </a:p>
          </p:txBody>
        </p:sp>
        <p:grpSp>
          <p:nvGrpSpPr>
            <p:cNvPr id="25" name="组合 24"/>
            <p:cNvGrpSpPr/>
            <p:nvPr/>
          </p:nvGrpSpPr>
          <p:grpSpPr>
            <a:xfrm>
              <a:off x="4369395" y="3316401"/>
              <a:ext cx="168551" cy="168551"/>
              <a:chOff x="5005199" y="3717032"/>
              <a:chExt cx="168551" cy="168551"/>
            </a:xfrm>
          </p:grpSpPr>
          <p:sp>
            <p:nvSpPr>
              <p:cNvPr id="26" name="椭圆 25"/>
              <p:cNvSpPr/>
              <p:nvPr/>
            </p:nvSpPr>
            <p:spPr>
              <a:xfrm>
                <a:off x="5005199" y="3717032"/>
                <a:ext cx="168551" cy="168551"/>
              </a:xfrm>
              <a:prstGeom prst="ellipse">
                <a:avLst/>
              </a:prstGeom>
              <a:solidFill>
                <a:srgbClr val="3CCCC7"/>
              </a:solidFill>
              <a:ln>
                <a:solidFill>
                  <a:srgbClr val="3CCC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7" name="等腰三角形 26"/>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28" name="组合 27"/>
          <p:cNvGrpSpPr/>
          <p:nvPr/>
        </p:nvGrpSpPr>
        <p:grpSpPr>
          <a:xfrm>
            <a:off x="6104557" y="3789620"/>
            <a:ext cx="1436675" cy="215444"/>
            <a:chOff x="4369395" y="3284984"/>
            <a:chExt cx="1436675" cy="215444"/>
          </a:xfrm>
        </p:grpSpPr>
        <p:sp>
          <p:nvSpPr>
            <p:cNvPr id="29"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bg1"/>
                  </a:solidFill>
                  <a:latin typeface="微软雅黑" panose="020B0503020204020204" charset="-122"/>
                  <a:ea typeface="微软雅黑" panose="020B0503020204020204" charset="-122"/>
                </a:rPr>
                <a:t>行业前景</a:t>
              </a:r>
              <a:endParaRPr lang="zh-CN" altLang="en-US" sz="1400" dirty="0">
                <a:solidFill>
                  <a:schemeClr val="bg1"/>
                </a:solidFill>
                <a:latin typeface="微软雅黑" panose="020B0503020204020204" charset="-122"/>
                <a:ea typeface="微软雅黑" panose="020B0503020204020204" charset="-122"/>
              </a:endParaRPr>
            </a:p>
          </p:txBody>
        </p:sp>
        <p:grpSp>
          <p:nvGrpSpPr>
            <p:cNvPr id="30" name="组合 29"/>
            <p:cNvGrpSpPr/>
            <p:nvPr/>
          </p:nvGrpSpPr>
          <p:grpSpPr>
            <a:xfrm>
              <a:off x="4369395" y="3316401"/>
              <a:ext cx="168551" cy="168551"/>
              <a:chOff x="5005199" y="3717032"/>
              <a:chExt cx="168551" cy="168551"/>
            </a:xfrm>
          </p:grpSpPr>
          <p:sp>
            <p:nvSpPr>
              <p:cNvPr id="31" name="椭圆 30"/>
              <p:cNvSpPr/>
              <p:nvPr/>
            </p:nvSpPr>
            <p:spPr>
              <a:xfrm>
                <a:off x="5005199" y="3717032"/>
                <a:ext cx="168551" cy="168551"/>
              </a:xfrm>
              <a:prstGeom prst="ellipse">
                <a:avLst/>
              </a:prstGeom>
              <a:solidFill>
                <a:srgbClr val="3CCCC7"/>
              </a:solidFill>
              <a:ln>
                <a:solidFill>
                  <a:srgbClr val="3CCC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2" name="等腰三角形 31"/>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33" name="组合 32"/>
          <p:cNvGrpSpPr/>
          <p:nvPr/>
        </p:nvGrpSpPr>
        <p:grpSpPr>
          <a:xfrm>
            <a:off x="7325208" y="3789620"/>
            <a:ext cx="1436675" cy="215444"/>
            <a:chOff x="4369395" y="3284984"/>
            <a:chExt cx="1436675" cy="215444"/>
          </a:xfrm>
        </p:grpSpPr>
        <p:sp>
          <p:nvSpPr>
            <p:cNvPr id="34"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bg1"/>
                  </a:solidFill>
                  <a:latin typeface="微软雅黑" panose="020B0503020204020204" charset="-122"/>
                  <a:ea typeface="微软雅黑" panose="020B0503020204020204" charset="-122"/>
                </a:rPr>
                <a:t>产品形式</a:t>
              </a:r>
              <a:endParaRPr lang="zh-CN" altLang="en-US" sz="1400" dirty="0">
                <a:solidFill>
                  <a:schemeClr val="bg1"/>
                </a:solidFill>
                <a:latin typeface="微软雅黑" panose="020B0503020204020204" charset="-122"/>
                <a:ea typeface="微软雅黑" panose="020B0503020204020204" charset="-122"/>
              </a:endParaRPr>
            </a:p>
          </p:txBody>
        </p:sp>
        <p:grpSp>
          <p:nvGrpSpPr>
            <p:cNvPr id="35" name="组合 34"/>
            <p:cNvGrpSpPr/>
            <p:nvPr/>
          </p:nvGrpSpPr>
          <p:grpSpPr>
            <a:xfrm>
              <a:off x="4369395" y="3316401"/>
              <a:ext cx="168551" cy="168551"/>
              <a:chOff x="5005199" y="3717032"/>
              <a:chExt cx="168551" cy="168551"/>
            </a:xfrm>
          </p:grpSpPr>
          <p:sp>
            <p:nvSpPr>
              <p:cNvPr id="36" name="椭圆 35"/>
              <p:cNvSpPr/>
              <p:nvPr/>
            </p:nvSpPr>
            <p:spPr>
              <a:xfrm>
                <a:off x="5005199" y="3717032"/>
                <a:ext cx="168551" cy="168551"/>
              </a:xfrm>
              <a:prstGeom prst="ellipse">
                <a:avLst/>
              </a:prstGeom>
              <a:solidFill>
                <a:srgbClr val="3CCCC7"/>
              </a:solidFill>
              <a:ln>
                <a:solidFill>
                  <a:srgbClr val="3CCC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7" name="等腰三角形 36"/>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38" name="组合 37"/>
          <p:cNvGrpSpPr/>
          <p:nvPr/>
        </p:nvGrpSpPr>
        <p:grpSpPr>
          <a:xfrm>
            <a:off x="6104557" y="4077072"/>
            <a:ext cx="1436675" cy="215444"/>
            <a:chOff x="4369395" y="3284984"/>
            <a:chExt cx="1436675" cy="215444"/>
          </a:xfrm>
        </p:grpSpPr>
        <p:sp>
          <p:nvSpPr>
            <p:cNvPr id="39"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bg1"/>
                  </a:solidFill>
                  <a:latin typeface="微软雅黑" panose="020B0503020204020204" charset="-122"/>
                  <a:ea typeface="微软雅黑" panose="020B0503020204020204" charset="-122"/>
                </a:rPr>
                <a:t>产品优势</a:t>
              </a:r>
              <a:endParaRPr lang="zh-CN" altLang="en-US" sz="1400" dirty="0">
                <a:solidFill>
                  <a:schemeClr val="bg1"/>
                </a:solidFill>
                <a:latin typeface="微软雅黑" panose="020B0503020204020204" charset="-122"/>
                <a:ea typeface="微软雅黑" panose="020B0503020204020204" charset="-122"/>
              </a:endParaRPr>
            </a:p>
          </p:txBody>
        </p:sp>
        <p:grpSp>
          <p:nvGrpSpPr>
            <p:cNvPr id="40" name="组合 39"/>
            <p:cNvGrpSpPr/>
            <p:nvPr/>
          </p:nvGrpSpPr>
          <p:grpSpPr>
            <a:xfrm>
              <a:off x="4369395" y="3316401"/>
              <a:ext cx="168551" cy="168551"/>
              <a:chOff x="5005199" y="3717032"/>
              <a:chExt cx="168551" cy="168551"/>
            </a:xfrm>
          </p:grpSpPr>
          <p:sp>
            <p:nvSpPr>
              <p:cNvPr id="41" name="椭圆 40"/>
              <p:cNvSpPr/>
              <p:nvPr/>
            </p:nvSpPr>
            <p:spPr>
              <a:xfrm>
                <a:off x="5005199" y="3717032"/>
                <a:ext cx="168551" cy="168551"/>
              </a:xfrm>
              <a:prstGeom prst="ellipse">
                <a:avLst/>
              </a:prstGeom>
              <a:solidFill>
                <a:srgbClr val="3CCCC7"/>
              </a:solidFill>
              <a:ln>
                <a:solidFill>
                  <a:srgbClr val="3CCC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2" name="等腰三角形 41"/>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43" name="组合 42"/>
          <p:cNvGrpSpPr/>
          <p:nvPr/>
        </p:nvGrpSpPr>
        <p:grpSpPr>
          <a:xfrm>
            <a:off x="7325208" y="4077072"/>
            <a:ext cx="1436675" cy="215444"/>
            <a:chOff x="4369395" y="3284984"/>
            <a:chExt cx="1436675" cy="215444"/>
          </a:xfrm>
        </p:grpSpPr>
        <p:sp>
          <p:nvSpPr>
            <p:cNvPr id="44"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bg1"/>
                  </a:solidFill>
                  <a:latin typeface="微软雅黑" panose="020B0503020204020204" charset="-122"/>
                  <a:ea typeface="微软雅黑" panose="020B0503020204020204" charset="-122"/>
                </a:rPr>
                <a:t>发展历程</a:t>
              </a:r>
              <a:endParaRPr lang="zh-CN" altLang="en-US" sz="1400" dirty="0">
                <a:solidFill>
                  <a:schemeClr val="bg1"/>
                </a:solidFill>
                <a:latin typeface="微软雅黑" panose="020B0503020204020204" charset="-122"/>
                <a:ea typeface="微软雅黑" panose="020B0503020204020204" charset="-122"/>
              </a:endParaRPr>
            </a:p>
          </p:txBody>
        </p:sp>
        <p:grpSp>
          <p:nvGrpSpPr>
            <p:cNvPr id="45" name="组合 44"/>
            <p:cNvGrpSpPr/>
            <p:nvPr/>
          </p:nvGrpSpPr>
          <p:grpSpPr>
            <a:xfrm>
              <a:off x="4369395" y="3316401"/>
              <a:ext cx="168551" cy="168551"/>
              <a:chOff x="5005199" y="3717032"/>
              <a:chExt cx="168551" cy="168551"/>
            </a:xfrm>
          </p:grpSpPr>
          <p:sp>
            <p:nvSpPr>
              <p:cNvPr id="46" name="椭圆 45"/>
              <p:cNvSpPr/>
              <p:nvPr/>
            </p:nvSpPr>
            <p:spPr>
              <a:xfrm>
                <a:off x="5005199" y="3717032"/>
                <a:ext cx="168551" cy="168551"/>
              </a:xfrm>
              <a:prstGeom prst="ellipse">
                <a:avLst/>
              </a:prstGeom>
              <a:solidFill>
                <a:srgbClr val="3CCCC7"/>
              </a:solidFill>
              <a:ln>
                <a:solidFill>
                  <a:srgbClr val="3CCC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7" name="等腰三角形 46"/>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sp>
        <p:nvSpPr>
          <p:cNvPr id="48" name="TextBox 47"/>
          <p:cNvSpPr txBox="1"/>
          <p:nvPr/>
        </p:nvSpPr>
        <p:spPr>
          <a:xfrm>
            <a:off x="13514411" y="7029400"/>
            <a:ext cx="877163" cy="369332"/>
          </a:xfrm>
          <a:prstGeom prst="rect">
            <a:avLst/>
          </a:prstGeom>
          <a:noFill/>
        </p:spPr>
        <p:txBody>
          <a:bodyPr wrap="none" rtlCol="0">
            <a:spAutoFit/>
          </a:bodyPr>
          <a:lstStyle/>
          <a:p>
            <a:r>
              <a:rPr lang="zh-CN" altLang="en-US" dirty="0" smtClean="0"/>
              <a:t>延时符</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10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par>
                                <p:cTn id="14" presetID="53" presetClass="entr" presetSubtype="16" fill="hold" nodeType="withEffect">
                                  <p:stCondLst>
                                    <p:cond delay="50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par>
                                <p:cTn id="19" presetID="53" presetClass="entr" presetSubtype="16" fill="hold" nodeType="withEffect">
                                  <p:stCondLst>
                                    <p:cond delay="50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53" presetClass="entr" presetSubtype="16" fill="hold" nodeType="withEffect">
                                  <p:stCondLst>
                                    <p:cond delay="50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par>
                          <p:cTn id="29" fill="hold">
                            <p:stCondLst>
                              <p:cond delay="500"/>
                            </p:stCondLst>
                            <p:childTnLst>
                              <p:par>
                                <p:cTn id="30" presetID="42"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22" presetClass="entr" presetSubtype="1" fill="hold" nodeType="after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up)">
                                      <p:cBhvr>
                                        <p:cTn id="38" dur="500"/>
                                        <p:tgtEl>
                                          <p:spTgt spid="16"/>
                                        </p:tgtEl>
                                      </p:cBhvr>
                                    </p:animEffect>
                                  </p:childTnLst>
                                </p:cTn>
                              </p:par>
                            </p:childTnLst>
                          </p:cTn>
                        </p:par>
                        <p:par>
                          <p:cTn id="39" fill="hold">
                            <p:stCondLst>
                              <p:cond delay="2000"/>
                            </p:stCondLst>
                            <p:childTnLst>
                              <p:par>
                                <p:cTn id="40" presetID="42" presetClass="entr" presetSubtype="0"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1000"/>
                                        <p:tgtEl>
                                          <p:spTgt spid="17"/>
                                        </p:tgtEl>
                                      </p:cBhvr>
                                    </p:animEffect>
                                    <p:anim calcmode="lin" valueType="num">
                                      <p:cBhvr>
                                        <p:cTn id="43" dur="1000" fill="hold"/>
                                        <p:tgtEl>
                                          <p:spTgt spid="17"/>
                                        </p:tgtEl>
                                        <p:attrNameLst>
                                          <p:attrName>ppt_x</p:attrName>
                                        </p:attrNameLst>
                                      </p:cBhvr>
                                      <p:tavLst>
                                        <p:tav tm="0">
                                          <p:val>
                                            <p:strVal val="#ppt_x"/>
                                          </p:val>
                                        </p:tav>
                                        <p:tav tm="100000">
                                          <p:val>
                                            <p:strVal val="#ppt_x"/>
                                          </p:val>
                                        </p:tav>
                                      </p:tavLst>
                                    </p:anim>
                                    <p:anim calcmode="lin" valueType="num">
                                      <p:cBhvr>
                                        <p:cTn id="44" dur="10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3000"/>
                            </p:stCondLst>
                            <p:childTnLst>
                              <p:par>
                                <p:cTn id="46" presetID="2" presetClass="entr" presetSubtype="8"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additive="base">
                                        <p:cTn id="48" dur="500" fill="hold"/>
                                        <p:tgtEl>
                                          <p:spTgt spid="18"/>
                                        </p:tgtEl>
                                        <p:attrNameLst>
                                          <p:attrName>ppt_x</p:attrName>
                                        </p:attrNameLst>
                                      </p:cBhvr>
                                      <p:tavLst>
                                        <p:tav tm="0">
                                          <p:val>
                                            <p:strVal val="0-#ppt_w/2"/>
                                          </p:val>
                                        </p:tav>
                                        <p:tav tm="100000">
                                          <p:val>
                                            <p:strVal val="#ppt_x"/>
                                          </p:val>
                                        </p:tav>
                                      </p:tavLst>
                                    </p:anim>
                                    <p:anim calcmode="lin" valueType="num">
                                      <p:cBhvr additive="base">
                                        <p:cTn id="49" dur="500" fill="hold"/>
                                        <p:tgtEl>
                                          <p:spTgt spid="1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2" presetClass="entr" presetSubtype="8" fill="hold" nodeType="after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additive="base">
                                        <p:cTn id="53" dur="500" fill="hold"/>
                                        <p:tgtEl>
                                          <p:spTgt spid="23"/>
                                        </p:tgtEl>
                                        <p:attrNameLst>
                                          <p:attrName>ppt_x</p:attrName>
                                        </p:attrNameLst>
                                      </p:cBhvr>
                                      <p:tavLst>
                                        <p:tav tm="0">
                                          <p:val>
                                            <p:strVal val="0-#ppt_w/2"/>
                                          </p:val>
                                        </p:tav>
                                        <p:tav tm="100000">
                                          <p:val>
                                            <p:strVal val="#ppt_x"/>
                                          </p:val>
                                        </p:tav>
                                      </p:tavLst>
                                    </p:anim>
                                    <p:anim calcmode="lin" valueType="num">
                                      <p:cBhvr additive="base">
                                        <p:cTn id="54" dur="500" fill="hold"/>
                                        <p:tgtEl>
                                          <p:spTgt spid="2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additive="base">
                                        <p:cTn id="58" dur="500" fill="hold"/>
                                        <p:tgtEl>
                                          <p:spTgt spid="28"/>
                                        </p:tgtEl>
                                        <p:attrNameLst>
                                          <p:attrName>ppt_x</p:attrName>
                                        </p:attrNameLst>
                                      </p:cBhvr>
                                      <p:tavLst>
                                        <p:tav tm="0">
                                          <p:val>
                                            <p:strVal val="0-#ppt_w/2"/>
                                          </p:val>
                                        </p:tav>
                                        <p:tav tm="100000">
                                          <p:val>
                                            <p:strVal val="#ppt_x"/>
                                          </p:val>
                                        </p:tav>
                                      </p:tavLst>
                                    </p:anim>
                                    <p:anim calcmode="lin" valueType="num">
                                      <p:cBhvr additive="base">
                                        <p:cTn id="59" dur="500" fill="hold"/>
                                        <p:tgtEl>
                                          <p:spTgt spid="28"/>
                                        </p:tgtEl>
                                        <p:attrNameLst>
                                          <p:attrName>ppt_y</p:attrName>
                                        </p:attrNameLst>
                                      </p:cBhvr>
                                      <p:tavLst>
                                        <p:tav tm="0">
                                          <p:val>
                                            <p:strVal val="#ppt_y"/>
                                          </p:val>
                                        </p:tav>
                                        <p:tav tm="100000">
                                          <p:val>
                                            <p:strVal val="#ppt_y"/>
                                          </p:val>
                                        </p:tav>
                                      </p:tavLst>
                                    </p:anim>
                                  </p:childTnLst>
                                </p:cTn>
                              </p:par>
                            </p:childTnLst>
                          </p:cTn>
                        </p:par>
                        <p:par>
                          <p:cTn id="60" fill="hold">
                            <p:stCondLst>
                              <p:cond delay="4500"/>
                            </p:stCondLst>
                            <p:childTnLst>
                              <p:par>
                                <p:cTn id="61" presetID="2" presetClass="entr" presetSubtype="8" fill="hold"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additive="base">
                                        <p:cTn id="63" dur="500" fill="hold"/>
                                        <p:tgtEl>
                                          <p:spTgt spid="33"/>
                                        </p:tgtEl>
                                        <p:attrNameLst>
                                          <p:attrName>ppt_x</p:attrName>
                                        </p:attrNameLst>
                                      </p:cBhvr>
                                      <p:tavLst>
                                        <p:tav tm="0">
                                          <p:val>
                                            <p:strVal val="0-#ppt_w/2"/>
                                          </p:val>
                                        </p:tav>
                                        <p:tav tm="100000">
                                          <p:val>
                                            <p:strVal val="#ppt_x"/>
                                          </p:val>
                                        </p:tav>
                                      </p:tavLst>
                                    </p:anim>
                                    <p:anim calcmode="lin" valueType="num">
                                      <p:cBhvr additive="base">
                                        <p:cTn id="64" dur="500" fill="hold"/>
                                        <p:tgtEl>
                                          <p:spTgt spid="33"/>
                                        </p:tgtEl>
                                        <p:attrNameLst>
                                          <p:attrName>ppt_y</p:attrName>
                                        </p:attrNameLst>
                                      </p:cBhvr>
                                      <p:tavLst>
                                        <p:tav tm="0">
                                          <p:val>
                                            <p:strVal val="#ppt_y"/>
                                          </p:val>
                                        </p:tav>
                                        <p:tav tm="100000">
                                          <p:val>
                                            <p:strVal val="#ppt_y"/>
                                          </p:val>
                                        </p:tav>
                                      </p:tavLst>
                                    </p:anim>
                                  </p:childTnLst>
                                </p:cTn>
                              </p:par>
                            </p:childTnLst>
                          </p:cTn>
                        </p:par>
                        <p:par>
                          <p:cTn id="65" fill="hold">
                            <p:stCondLst>
                              <p:cond delay="5000"/>
                            </p:stCondLst>
                            <p:childTnLst>
                              <p:par>
                                <p:cTn id="66" presetID="2" presetClass="entr" presetSubtype="8"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 calcmode="lin" valueType="num">
                                      <p:cBhvr additive="base">
                                        <p:cTn id="68" dur="500" fill="hold"/>
                                        <p:tgtEl>
                                          <p:spTgt spid="38"/>
                                        </p:tgtEl>
                                        <p:attrNameLst>
                                          <p:attrName>ppt_x</p:attrName>
                                        </p:attrNameLst>
                                      </p:cBhvr>
                                      <p:tavLst>
                                        <p:tav tm="0">
                                          <p:val>
                                            <p:strVal val="0-#ppt_w/2"/>
                                          </p:val>
                                        </p:tav>
                                        <p:tav tm="100000">
                                          <p:val>
                                            <p:strVal val="#ppt_x"/>
                                          </p:val>
                                        </p:tav>
                                      </p:tavLst>
                                    </p:anim>
                                    <p:anim calcmode="lin" valueType="num">
                                      <p:cBhvr additive="base">
                                        <p:cTn id="69" dur="500" fill="hold"/>
                                        <p:tgtEl>
                                          <p:spTgt spid="38"/>
                                        </p:tgtEl>
                                        <p:attrNameLst>
                                          <p:attrName>ppt_y</p:attrName>
                                        </p:attrNameLst>
                                      </p:cBhvr>
                                      <p:tavLst>
                                        <p:tav tm="0">
                                          <p:val>
                                            <p:strVal val="#ppt_y"/>
                                          </p:val>
                                        </p:tav>
                                        <p:tav tm="100000">
                                          <p:val>
                                            <p:strVal val="#ppt_y"/>
                                          </p:val>
                                        </p:tav>
                                      </p:tavLst>
                                    </p:anim>
                                  </p:childTnLst>
                                </p:cTn>
                              </p:par>
                            </p:childTnLst>
                          </p:cTn>
                        </p:par>
                        <p:par>
                          <p:cTn id="70" fill="hold">
                            <p:stCondLst>
                              <p:cond delay="5500"/>
                            </p:stCondLst>
                            <p:childTnLst>
                              <p:par>
                                <p:cTn id="71" presetID="2" presetClass="entr" presetSubtype="8" fill="hold"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500" fill="hold"/>
                                        <p:tgtEl>
                                          <p:spTgt spid="43"/>
                                        </p:tgtEl>
                                        <p:attrNameLst>
                                          <p:attrName>ppt_x</p:attrName>
                                        </p:attrNameLst>
                                      </p:cBhvr>
                                      <p:tavLst>
                                        <p:tav tm="0">
                                          <p:val>
                                            <p:strVal val="0-#ppt_w/2"/>
                                          </p:val>
                                        </p:tav>
                                        <p:tav tm="100000">
                                          <p:val>
                                            <p:strVal val="#ppt_x"/>
                                          </p:val>
                                        </p:tav>
                                      </p:tavLst>
                                    </p:anim>
                                    <p:anim calcmode="lin" valueType="num">
                                      <p:cBhvr additive="base">
                                        <p:cTn id="74" dur="500" fill="hold"/>
                                        <p:tgtEl>
                                          <p:spTgt spid="43"/>
                                        </p:tgtEl>
                                        <p:attrNameLst>
                                          <p:attrName>ppt_y</p:attrName>
                                        </p:attrNameLst>
                                      </p:cBhvr>
                                      <p:tavLst>
                                        <p:tav tm="0">
                                          <p:val>
                                            <p:strVal val="#ppt_y"/>
                                          </p:val>
                                        </p:tav>
                                        <p:tav tm="100000">
                                          <p:val>
                                            <p:strVal val="#ppt_y"/>
                                          </p:val>
                                        </p:tav>
                                      </p:tavLst>
                                    </p:anim>
                                  </p:childTnLst>
                                </p:cTn>
                              </p:par>
                            </p:childTnLst>
                          </p:cTn>
                        </p:par>
                        <p:par>
                          <p:cTn id="75" fill="hold">
                            <p:stCondLst>
                              <p:cond delay="6000"/>
                            </p:stCondLst>
                            <p:childTnLst>
                              <p:par>
                                <p:cTn id="76" presetID="10"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25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Freeform 148"/>
          <p:cNvSpPr>
            <a:spLocks noChangeAspect="1"/>
          </p:cNvSpPr>
          <p:nvPr/>
        </p:nvSpPr>
        <p:spPr bwMode="auto">
          <a:xfrm>
            <a:off x="9245588" y="4195882"/>
            <a:ext cx="733415" cy="575867"/>
          </a:xfrm>
          <a:custGeom>
            <a:avLst/>
            <a:gdLst>
              <a:gd name="T0" fmla="*/ 7 w 135"/>
              <a:gd name="T1" fmla="*/ 99 h 106"/>
              <a:gd name="T2" fmla="*/ 135 w 135"/>
              <a:gd name="T3" fmla="*/ 99 h 106"/>
              <a:gd name="T4" fmla="*/ 135 w 135"/>
              <a:gd name="T5" fmla="*/ 106 h 106"/>
              <a:gd name="T6" fmla="*/ 7 w 135"/>
              <a:gd name="T7" fmla="*/ 106 h 106"/>
              <a:gd name="T8" fmla="*/ 0 w 135"/>
              <a:gd name="T9" fmla="*/ 106 h 106"/>
              <a:gd name="T10" fmla="*/ 0 w 135"/>
              <a:gd name="T11" fmla="*/ 99 h 106"/>
              <a:gd name="T12" fmla="*/ 0 w 135"/>
              <a:gd name="T13" fmla="*/ 0 h 106"/>
              <a:gd name="T14" fmla="*/ 7 w 135"/>
              <a:gd name="T15" fmla="*/ 0 h 106"/>
              <a:gd name="T16" fmla="*/ 7 w 135"/>
              <a:gd name="T17" fmla="*/ 56 h 106"/>
              <a:gd name="T18" fmla="*/ 22 w 135"/>
              <a:gd name="T19" fmla="*/ 47 h 106"/>
              <a:gd name="T20" fmla="*/ 26 w 135"/>
              <a:gd name="T21" fmla="*/ 42 h 106"/>
              <a:gd name="T22" fmla="*/ 31 w 135"/>
              <a:gd name="T23" fmla="*/ 49 h 106"/>
              <a:gd name="T24" fmla="*/ 33 w 135"/>
              <a:gd name="T25" fmla="*/ 54 h 106"/>
              <a:gd name="T26" fmla="*/ 38 w 135"/>
              <a:gd name="T27" fmla="*/ 49 h 106"/>
              <a:gd name="T28" fmla="*/ 45 w 135"/>
              <a:gd name="T29" fmla="*/ 44 h 106"/>
              <a:gd name="T30" fmla="*/ 50 w 135"/>
              <a:gd name="T31" fmla="*/ 52 h 106"/>
              <a:gd name="T32" fmla="*/ 52 w 135"/>
              <a:gd name="T33" fmla="*/ 56 h 106"/>
              <a:gd name="T34" fmla="*/ 64 w 135"/>
              <a:gd name="T35" fmla="*/ 49 h 106"/>
              <a:gd name="T36" fmla="*/ 69 w 135"/>
              <a:gd name="T37" fmla="*/ 47 h 106"/>
              <a:gd name="T38" fmla="*/ 71 w 135"/>
              <a:gd name="T39" fmla="*/ 49 h 106"/>
              <a:gd name="T40" fmla="*/ 83 w 135"/>
              <a:gd name="T41" fmla="*/ 33 h 106"/>
              <a:gd name="T42" fmla="*/ 88 w 135"/>
              <a:gd name="T43" fmla="*/ 26 h 106"/>
              <a:gd name="T44" fmla="*/ 93 w 135"/>
              <a:gd name="T45" fmla="*/ 30 h 106"/>
              <a:gd name="T46" fmla="*/ 95 w 135"/>
              <a:gd name="T47" fmla="*/ 33 h 106"/>
              <a:gd name="T48" fmla="*/ 102 w 135"/>
              <a:gd name="T49" fmla="*/ 23 h 106"/>
              <a:gd name="T50" fmla="*/ 95 w 135"/>
              <a:gd name="T51" fmla="*/ 16 h 106"/>
              <a:gd name="T52" fmla="*/ 111 w 135"/>
              <a:gd name="T53" fmla="*/ 9 h 106"/>
              <a:gd name="T54" fmla="*/ 128 w 135"/>
              <a:gd name="T55" fmla="*/ 2 h 106"/>
              <a:gd name="T56" fmla="*/ 126 w 135"/>
              <a:gd name="T57" fmla="*/ 21 h 106"/>
              <a:gd name="T58" fmla="*/ 123 w 135"/>
              <a:gd name="T59" fmla="*/ 40 h 106"/>
              <a:gd name="T60" fmla="*/ 114 w 135"/>
              <a:gd name="T61" fmla="*/ 33 h 106"/>
              <a:gd name="T62" fmla="*/ 104 w 135"/>
              <a:gd name="T63" fmla="*/ 47 h 106"/>
              <a:gd name="T64" fmla="*/ 100 w 135"/>
              <a:gd name="T65" fmla="*/ 54 h 106"/>
              <a:gd name="T66" fmla="*/ 93 w 135"/>
              <a:gd name="T67" fmla="*/ 49 h 106"/>
              <a:gd name="T68" fmla="*/ 90 w 135"/>
              <a:gd name="T69" fmla="*/ 47 h 106"/>
              <a:gd name="T70" fmla="*/ 78 w 135"/>
              <a:gd name="T71" fmla="*/ 63 h 106"/>
              <a:gd name="T72" fmla="*/ 76 w 135"/>
              <a:gd name="T73" fmla="*/ 71 h 106"/>
              <a:gd name="T74" fmla="*/ 69 w 135"/>
              <a:gd name="T75" fmla="*/ 66 h 106"/>
              <a:gd name="T76" fmla="*/ 67 w 135"/>
              <a:gd name="T77" fmla="*/ 66 h 106"/>
              <a:gd name="T78" fmla="*/ 52 w 135"/>
              <a:gd name="T79" fmla="*/ 73 h 106"/>
              <a:gd name="T80" fmla="*/ 45 w 135"/>
              <a:gd name="T81" fmla="*/ 75 h 106"/>
              <a:gd name="T82" fmla="*/ 43 w 135"/>
              <a:gd name="T83" fmla="*/ 71 h 106"/>
              <a:gd name="T84" fmla="*/ 40 w 135"/>
              <a:gd name="T85" fmla="*/ 66 h 106"/>
              <a:gd name="T86" fmla="*/ 38 w 135"/>
              <a:gd name="T87" fmla="*/ 71 h 106"/>
              <a:gd name="T88" fmla="*/ 31 w 135"/>
              <a:gd name="T89" fmla="*/ 75 h 106"/>
              <a:gd name="T90" fmla="*/ 26 w 135"/>
              <a:gd name="T91" fmla="*/ 68 h 106"/>
              <a:gd name="T92" fmla="*/ 24 w 135"/>
              <a:gd name="T93" fmla="*/ 63 h 106"/>
              <a:gd name="T94" fmla="*/ 7 w 135"/>
              <a:gd name="T95" fmla="*/ 75 h 106"/>
              <a:gd name="T96" fmla="*/ 7 w 135"/>
              <a:gd name="T97" fmla="*/ 9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 h="106">
                <a:moveTo>
                  <a:pt x="7" y="99"/>
                </a:moveTo>
                <a:lnTo>
                  <a:pt x="135" y="99"/>
                </a:lnTo>
                <a:lnTo>
                  <a:pt x="135" y="106"/>
                </a:lnTo>
                <a:lnTo>
                  <a:pt x="7" y="106"/>
                </a:lnTo>
                <a:lnTo>
                  <a:pt x="0" y="106"/>
                </a:lnTo>
                <a:lnTo>
                  <a:pt x="0" y="99"/>
                </a:lnTo>
                <a:lnTo>
                  <a:pt x="0" y="0"/>
                </a:lnTo>
                <a:lnTo>
                  <a:pt x="7" y="0"/>
                </a:lnTo>
                <a:lnTo>
                  <a:pt x="7" y="56"/>
                </a:lnTo>
                <a:lnTo>
                  <a:pt x="22" y="47"/>
                </a:lnTo>
                <a:lnTo>
                  <a:pt x="26" y="42"/>
                </a:lnTo>
                <a:lnTo>
                  <a:pt x="31" y="49"/>
                </a:lnTo>
                <a:lnTo>
                  <a:pt x="33" y="54"/>
                </a:lnTo>
                <a:lnTo>
                  <a:pt x="38" y="49"/>
                </a:lnTo>
                <a:lnTo>
                  <a:pt x="45" y="44"/>
                </a:lnTo>
                <a:lnTo>
                  <a:pt x="50" y="52"/>
                </a:lnTo>
                <a:lnTo>
                  <a:pt x="52" y="56"/>
                </a:lnTo>
                <a:lnTo>
                  <a:pt x="64" y="49"/>
                </a:lnTo>
                <a:lnTo>
                  <a:pt x="69" y="47"/>
                </a:lnTo>
                <a:lnTo>
                  <a:pt x="71" y="49"/>
                </a:lnTo>
                <a:lnTo>
                  <a:pt x="83" y="33"/>
                </a:lnTo>
                <a:lnTo>
                  <a:pt x="88" y="26"/>
                </a:lnTo>
                <a:lnTo>
                  <a:pt x="93" y="30"/>
                </a:lnTo>
                <a:lnTo>
                  <a:pt x="95" y="33"/>
                </a:lnTo>
                <a:lnTo>
                  <a:pt x="102" y="23"/>
                </a:lnTo>
                <a:lnTo>
                  <a:pt x="95" y="16"/>
                </a:lnTo>
                <a:lnTo>
                  <a:pt x="111" y="9"/>
                </a:lnTo>
                <a:lnTo>
                  <a:pt x="128" y="2"/>
                </a:lnTo>
                <a:lnTo>
                  <a:pt x="126" y="21"/>
                </a:lnTo>
                <a:lnTo>
                  <a:pt x="123" y="40"/>
                </a:lnTo>
                <a:lnTo>
                  <a:pt x="114" y="33"/>
                </a:lnTo>
                <a:lnTo>
                  <a:pt x="104" y="47"/>
                </a:lnTo>
                <a:lnTo>
                  <a:pt x="100" y="54"/>
                </a:lnTo>
                <a:lnTo>
                  <a:pt x="93" y="49"/>
                </a:lnTo>
                <a:lnTo>
                  <a:pt x="90" y="47"/>
                </a:lnTo>
                <a:lnTo>
                  <a:pt x="78" y="63"/>
                </a:lnTo>
                <a:lnTo>
                  <a:pt x="76" y="71"/>
                </a:lnTo>
                <a:lnTo>
                  <a:pt x="69" y="66"/>
                </a:lnTo>
                <a:lnTo>
                  <a:pt x="67" y="66"/>
                </a:lnTo>
                <a:lnTo>
                  <a:pt x="52" y="73"/>
                </a:lnTo>
                <a:lnTo>
                  <a:pt x="45" y="75"/>
                </a:lnTo>
                <a:lnTo>
                  <a:pt x="43" y="71"/>
                </a:lnTo>
                <a:lnTo>
                  <a:pt x="40" y="66"/>
                </a:lnTo>
                <a:lnTo>
                  <a:pt x="38" y="71"/>
                </a:lnTo>
                <a:lnTo>
                  <a:pt x="31" y="75"/>
                </a:lnTo>
                <a:lnTo>
                  <a:pt x="26" y="68"/>
                </a:lnTo>
                <a:lnTo>
                  <a:pt x="24" y="63"/>
                </a:lnTo>
                <a:lnTo>
                  <a:pt x="7" y="75"/>
                </a:lnTo>
                <a:lnTo>
                  <a:pt x="7" y="99"/>
                </a:lnTo>
                <a:close/>
              </a:path>
            </a:pathLst>
          </a:custGeom>
          <a:solidFill>
            <a:schemeClr val="bg1">
              <a:lumMod val="75000"/>
            </a:schemeClr>
          </a:solidFill>
          <a:ln>
            <a:solidFill>
              <a:schemeClr val="bg1">
                <a:lumMod val="75000"/>
              </a:schemeClr>
            </a:solidFill>
          </a:ln>
        </p:spPr>
        <p:txBody>
          <a:bodyPr vert="horz" wrap="square" lIns="91419" tIns="45709" rIns="91419" bIns="45709" numCol="1" anchor="t" anchorCtr="0" compatLnSpc="1"/>
          <a:lstStyle/>
          <a:p>
            <a:endParaRPr lang="zh-CN" altLang="en-US"/>
          </a:p>
        </p:txBody>
      </p:sp>
      <p:grpSp>
        <p:nvGrpSpPr>
          <p:cNvPr id="136" name="组合 135"/>
          <p:cNvGrpSpPr/>
          <p:nvPr/>
        </p:nvGrpSpPr>
        <p:grpSpPr>
          <a:xfrm>
            <a:off x="1442038" y="1701208"/>
            <a:ext cx="1685644" cy="987389"/>
            <a:chOff x="8641357" y="2133650"/>
            <a:chExt cx="1686034" cy="987618"/>
          </a:xfrm>
        </p:grpSpPr>
        <p:sp>
          <p:nvSpPr>
            <p:cNvPr id="137" name="TextBox 136"/>
            <p:cNvSpPr txBox="1"/>
            <p:nvPr/>
          </p:nvSpPr>
          <p:spPr>
            <a:xfrm>
              <a:off x="8697503" y="2515974"/>
              <a:ext cx="1629888" cy="605294"/>
            </a:xfrm>
            <a:prstGeom prst="rect">
              <a:avLst/>
            </a:prstGeom>
            <a:noFill/>
          </p:spPr>
          <p:txBody>
            <a:bodyPr wrap="square" rtlCol="0">
              <a:spAutoFit/>
            </a:bodyPr>
            <a:lstStyle>
              <a:defPPr>
                <a:defRPr lang="zh-CN"/>
              </a:defPPr>
              <a:lvl1pPr>
                <a:lnSpc>
                  <a:spcPct val="150000"/>
                </a:lnSpc>
                <a:defRPr sz="1800">
                  <a:solidFill>
                    <a:schemeClr val="tx1">
                      <a:lumMod val="50000"/>
                      <a:lumOff val="50000"/>
                    </a:schemeClr>
                  </a:solidFill>
                  <a:latin typeface="微软雅黑" panose="020B0503020204020204" charset="-122"/>
                  <a:ea typeface="微软雅黑" panose="020B0503020204020204" charset="-122"/>
                </a:defRPr>
              </a:lvl1pPr>
            </a:lstStyle>
            <a:p>
              <a:pPr>
                <a:lnSpc>
                  <a:spcPts val="2000"/>
                </a:lnSpc>
              </a:pPr>
              <a:r>
                <a:rPr lang="zh-CN" altLang="en-US" sz="1400" dirty="0">
                  <a:solidFill>
                    <a:schemeClr val="tx1"/>
                  </a:solidFill>
                </a:rPr>
                <a:t>点击此处添加内容</a:t>
              </a:r>
            </a:p>
            <a:p>
              <a:pPr>
                <a:lnSpc>
                  <a:spcPts val="2000"/>
                </a:lnSpc>
              </a:pPr>
              <a:r>
                <a:rPr lang="zh-CN" altLang="en-US" sz="1400" dirty="0">
                  <a:solidFill>
                    <a:schemeClr val="tx1"/>
                  </a:solidFill>
                </a:rPr>
                <a:t>点击此处添加内容</a:t>
              </a:r>
            </a:p>
          </p:txBody>
        </p:sp>
        <p:sp>
          <p:nvSpPr>
            <p:cNvPr id="138" name="Freeform 512"/>
            <p:cNvSpPr/>
            <p:nvPr/>
          </p:nvSpPr>
          <p:spPr bwMode="auto">
            <a:xfrm>
              <a:off x="8641357" y="2228252"/>
              <a:ext cx="118487" cy="234738"/>
            </a:xfrm>
            <a:custGeom>
              <a:avLst/>
              <a:gdLst>
                <a:gd name="T0" fmla="*/ 54 w 106"/>
                <a:gd name="T1" fmla="*/ 105 h 210"/>
                <a:gd name="T2" fmla="*/ 0 w 106"/>
                <a:gd name="T3" fmla="*/ 159 h 210"/>
                <a:gd name="T4" fmla="*/ 0 w 106"/>
                <a:gd name="T5" fmla="*/ 210 h 210"/>
                <a:gd name="T6" fmla="*/ 0 w 106"/>
                <a:gd name="T7" fmla="*/ 210 h 210"/>
                <a:gd name="T8" fmla="*/ 106 w 106"/>
                <a:gd name="T9" fmla="*/ 105 h 210"/>
                <a:gd name="T10" fmla="*/ 0 w 106"/>
                <a:gd name="T11" fmla="*/ 0 h 210"/>
                <a:gd name="T12" fmla="*/ 0 w 106"/>
                <a:gd name="T13" fmla="*/ 0 h 210"/>
                <a:gd name="T14" fmla="*/ 0 w 106"/>
                <a:gd name="T15" fmla="*/ 51 h 210"/>
                <a:gd name="T16" fmla="*/ 54 w 106"/>
                <a:gd name="T17" fmla="*/ 10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210">
                  <a:moveTo>
                    <a:pt x="54" y="105"/>
                  </a:moveTo>
                  <a:lnTo>
                    <a:pt x="0" y="159"/>
                  </a:lnTo>
                  <a:lnTo>
                    <a:pt x="0" y="210"/>
                  </a:lnTo>
                  <a:lnTo>
                    <a:pt x="0" y="210"/>
                  </a:lnTo>
                  <a:lnTo>
                    <a:pt x="106" y="105"/>
                  </a:lnTo>
                  <a:lnTo>
                    <a:pt x="0" y="0"/>
                  </a:lnTo>
                  <a:lnTo>
                    <a:pt x="0" y="0"/>
                  </a:lnTo>
                  <a:lnTo>
                    <a:pt x="0" y="51"/>
                  </a:lnTo>
                  <a:lnTo>
                    <a:pt x="54" y="105"/>
                  </a:lnTo>
                  <a:close/>
                </a:path>
              </a:pathLst>
            </a:custGeom>
            <a:solidFill>
              <a:srgbClr val="0066CC"/>
            </a:solidFill>
            <a:ln>
              <a:noFill/>
            </a:ln>
          </p:spPr>
          <p:txBody>
            <a:bodyPr vert="horz" wrap="square" lIns="91419" tIns="45709" rIns="91419" bIns="45709" numCol="1" anchor="t" anchorCtr="0" compatLnSpc="1"/>
            <a:lstStyle/>
            <a:p>
              <a:endParaRPr lang="zh-CN" altLang="en-US"/>
            </a:p>
          </p:txBody>
        </p:sp>
        <p:sp>
          <p:nvSpPr>
            <p:cNvPr id="139" name="TextBox 138"/>
            <p:cNvSpPr txBox="1"/>
            <p:nvPr/>
          </p:nvSpPr>
          <p:spPr>
            <a:xfrm>
              <a:off x="8714182" y="2133650"/>
              <a:ext cx="1397185" cy="369332"/>
            </a:xfrm>
            <a:prstGeom prst="rect">
              <a:avLst/>
            </a:prstGeom>
            <a:noFill/>
          </p:spPr>
          <p:txBody>
            <a:bodyPr wrap="square" rtlCol="0">
              <a:spAutoFit/>
            </a:bodyPr>
            <a:lstStyle/>
            <a:p>
              <a:r>
                <a:rPr lang="zh-CN" altLang="en-US" dirty="0">
                  <a:latin typeface="微软雅黑" panose="020B0503020204020204" charset="-122"/>
                  <a:ea typeface="微软雅黑" panose="020B0503020204020204" charset="-122"/>
                </a:rPr>
                <a:t>输入小标题</a:t>
              </a:r>
              <a:endParaRPr lang="zh-CN" altLang="zh-CN" dirty="0">
                <a:latin typeface="微软雅黑" panose="020B0503020204020204" charset="-122"/>
                <a:ea typeface="微软雅黑" panose="020B0503020204020204" charset="-122"/>
              </a:endParaRPr>
            </a:p>
          </p:txBody>
        </p:sp>
      </p:grpSp>
      <p:grpSp>
        <p:nvGrpSpPr>
          <p:cNvPr id="144" name="组合 143"/>
          <p:cNvGrpSpPr/>
          <p:nvPr/>
        </p:nvGrpSpPr>
        <p:grpSpPr>
          <a:xfrm>
            <a:off x="1850098" y="5105290"/>
            <a:ext cx="1685644" cy="987389"/>
            <a:chOff x="8641357" y="2133650"/>
            <a:chExt cx="1686034" cy="987618"/>
          </a:xfrm>
        </p:grpSpPr>
        <p:sp>
          <p:nvSpPr>
            <p:cNvPr id="145" name="TextBox 144"/>
            <p:cNvSpPr txBox="1"/>
            <p:nvPr/>
          </p:nvSpPr>
          <p:spPr>
            <a:xfrm>
              <a:off x="8697503" y="2515974"/>
              <a:ext cx="1629888" cy="605294"/>
            </a:xfrm>
            <a:prstGeom prst="rect">
              <a:avLst/>
            </a:prstGeom>
            <a:noFill/>
          </p:spPr>
          <p:txBody>
            <a:bodyPr wrap="square" rtlCol="0">
              <a:spAutoFit/>
            </a:bodyPr>
            <a:lstStyle>
              <a:defPPr>
                <a:defRPr lang="zh-CN"/>
              </a:defPPr>
              <a:lvl1pPr>
                <a:lnSpc>
                  <a:spcPct val="150000"/>
                </a:lnSpc>
                <a:defRPr sz="1800">
                  <a:solidFill>
                    <a:schemeClr val="tx1">
                      <a:lumMod val="50000"/>
                      <a:lumOff val="50000"/>
                    </a:schemeClr>
                  </a:solidFill>
                  <a:latin typeface="微软雅黑" panose="020B0503020204020204" charset="-122"/>
                  <a:ea typeface="微软雅黑" panose="020B0503020204020204" charset="-122"/>
                </a:defRPr>
              </a:lvl1pPr>
            </a:lstStyle>
            <a:p>
              <a:pPr>
                <a:lnSpc>
                  <a:spcPts val="2000"/>
                </a:lnSpc>
              </a:pPr>
              <a:r>
                <a:rPr lang="zh-CN" altLang="en-US" sz="1400" dirty="0">
                  <a:solidFill>
                    <a:schemeClr val="tx1"/>
                  </a:solidFill>
                </a:rPr>
                <a:t>点击此处添加内容</a:t>
              </a:r>
            </a:p>
            <a:p>
              <a:pPr>
                <a:lnSpc>
                  <a:spcPts val="2000"/>
                </a:lnSpc>
              </a:pPr>
              <a:r>
                <a:rPr lang="zh-CN" altLang="en-US" sz="1400" dirty="0">
                  <a:solidFill>
                    <a:schemeClr val="tx1"/>
                  </a:solidFill>
                </a:rPr>
                <a:t>点击此处添加内容</a:t>
              </a:r>
            </a:p>
          </p:txBody>
        </p:sp>
        <p:sp>
          <p:nvSpPr>
            <p:cNvPr id="146" name="Freeform 512"/>
            <p:cNvSpPr/>
            <p:nvPr/>
          </p:nvSpPr>
          <p:spPr bwMode="auto">
            <a:xfrm>
              <a:off x="8641357" y="2228252"/>
              <a:ext cx="118487" cy="234738"/>
            </a:xfrm>
            <a:custGeom>
              <a:avLst/>
              <a:gdLst>
                <a:gd name="T0" fmla="*/ 54 w 106"/>
                <a:gd name="T1" fmla="*/ 105 h 210"/>
                <a:gd name="T2" fmla="*/ 0 w 106"/>
                <a:gd name="T3" fmla="*/ 159 h 210"/>
                <a:gd name="T4" fmla="*/ 0 w 106"/>
                <a:gd name="T5" fmla="*/ 210 h 210"/>
                <a:gd name="T6" fmla="*/ 0 w 106"/>
                <a:gd name="T7" fmla="*/ 210 h 210"/>
                <a:gd name="T8" fmla="*/ 106 w 106"/>
                <a:gd name="T9" fmla="*/ 105 h 210"/>
                <a:gd name="T10" fmla="*/ 0 w 106"/>
                <a:gd name="T11" fmla="*/ 0 h 210"/>
                <a:gd name="T12" fmla="*/ 0 w 106"/>
                <a:gd name="T13" fmla="*/ 0 h 210"/>
                <a:gd name="T14" fmla="*/ 0 w 106"/>
                <a:gd name="T15" fmla="*/ 51 h 210"/>
                <a:gd name="T16" fmla="*/ 54 w 106"/>
                <a:gd name="T17" fmla="*/ 10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210">
                  <a:moveTo>
                    <a:pt x="54" y="105"/>
                  </a:moveTo>
                  <a:lnTo>
                    <a:pt x="0" y="159"/>
                  </a:lnTo>
                  <a:lnTo>
                    <a:pt x="0" y="210"/>
                  </a:lnTo>
                  <a:lnTo>
                    <a:pt x="0" y="210"/>
                  </a:lnTo>
                  <a:lnTo>
                    <a:pt x="106" y="105"/>
                  </a:lnTo>
                  <a:lnTo>
                    <a:pt x="0" y="0"/>
                  </a:lnTo>
                  <a:lnTo>
                    <a:pt x="0" y="0"/>
                  </a:lnTo>
                  <a:lnTo>
                    <a:pt x="0" y="51"/>
                  </a:lnTo>
                  <a:lnTo>
                    <a:pt x="54" y="105"/>
                  </a:lnTo>
                  <a:close/>
                </a:path>
              </a:pathLst>
            </a:custGeom>
            <a:solidFill>
              <a:srgbClr val="0066CC"/>
            </a:solidFill>
            <a:ln>
              <a:noFill/>
            </a:ln>
          </p:spPr>
          <p:txBody>
            <a:bodyPr vert="horz" wrap="square" lIns="91419" tIns="45709" rIns="91419" bIns="45709" numCol="1" anchor="t" anchorCtr="0" compatLnSpc="1"/>
            <a:lstStyle/>
            <a:p>
              <a:endParaRPr lang="zh-CN" altLang="en-US"/>
            </a:p>
          </p:txBody>
        </p:sp>
        <p:sp>
          <p:nvSpPr>
            <p:cNvPr id="147" name="TextBox 146"/>
            <p:cNvSpPr txBox="1"/>
            <p:nvPr/>
          </p:nvSpPr>
          <p:spPr>
            <a:xfrm>
              <a:off x="8714182" y="2133650"/>
              <a:ext cx="1397185" cy="369332"/>
            </a:xfrm>
            <a:prstGeom prst="rect">
              <a:avLst/>
            </a:prstGeom>
            <a:noFill/>
          </p:spPr>
          <p:txBody>
            <a:bodyPr wrap="square" rtlCol="0">
              <a:spAutoFit/>
            </a:bodyPr>
            <a:lstStyle/>
            <a:p>
              <a:r>
                <a:rPr lang="zh-CN" altLang="en-US" dirty="0">
                  <a:latin typeface="微软雅黑" panose="020B0503020204020204" charset="-122"/>
                  <a:ea typeface="微软雅黑" panose="020B0503020204020204" charset="-122"/>
                </a:rPr>
                <a:t>输入小标题</a:t>
              </a:r>
              <a:endParaRPr lang="zh-CN" altLang="zh-CN" dirty="0">
                <a:latin typeface="微软雅黑" panose="020B0503020204020204" charset="-122"/>
                <a:ea typeface="微软雅黑" panose="020B0503020204020204" charset="-122"/>
              </a:endParaRPr>
            </a:p>
          </p:txBody>
        </p:sp>
      </p:grpSp>
      <p:grpSp>
        <p:nvGrpSpPr>
          <p:cNvPr id="148" name="组合 147"/>
          <p:cNvGrpSpPr/>
          <p:nvPr/>
        </p:nvGrpSpPr>
        <p:grpSpPr>
          <a:xfrm>
            <a:off x="9235363" y="4906415"/>
            <a:ext cx="1685644" cy="987389"/>
            <a:chOff x="8641357" y="2133650"/>
            <a:chExt cx="1686034" cy="987618"/>
          </a:xfrm>
        </p:grpSpPr>
        <p:sp>
          <p:nvSpPr>
            <p:cNvPr id="149" name="TextBox 148"/>
            <p:cNvSpPr txBox="1"/>
            <p:nvPr/>
          </p:nvSpPr>
          <p:spPr>
            <a:xfrm>
              <a:off x="8697503" y="2515974"/>
              <a:ext cx="1629888" cy="605294"/>
            </a:xfrm>
            <a:prstGeom prst="rect">
              <a:avLst/>
            </a:prstGeom>
            <a:noFill/>
          </p:spPr>
          <p:txBody>
            <a:bodyPr wrap="square" rtlCol="0">
              <a:spAutoFit/>
            </a:bodyPr>
            <a:lstStyle>
              <a:defPPr>
                <a:defRPr lang="zh-CN"/>
              </a:defPPr>
              <a:lvl1pPr>
                <a:lnSpc>
                  <a:spcPct val="150000"/>
                </a:lnSpc>
                <a:defRPr sz="1800">
                  <a:solidFill>
                    <a:schemeClr val="tx1">
                      <a:lumMod val="50000"/>
                      <a:lumOff val="50000"/>
                    </a:schemeClr>
                  </a:solidFill>
                  <a:latin typeface="微软雅黑" panose="020B0503020204020204" charset="-122"/>
                  <a:ea typeface="微软雅黑" panose="020B0503020204020204" charset="-122"/>
                </a:defRPr>
              </a:lvl1pPr>
            </a:lstStyle>
            <a:p>
              <a:pPr>
                <a:lnSpc>
                  <a:spcPts val="2000"/>
                </a:lnSpc>
              </a:pPr>
              <a:r>
                <a:rPr lang="zh-CN" altLang="en-US" sz="1400" dirty="0">
                  <a:solidFill>
                    <a:schemeClr val="tx1"/>
                  </a:solidFill>
                </a:rPr>
                <a:t>点击此处添加内容</a:t>
              </a:r>
            </a:p>
            <a:p>
              <a:pPr>
                <a:lnSpc>
                  <a:spcPts val="2000"/>
                </a:lnSpc>
              </a:pPr>
              <a:r>
                <a:rPr lang="zh-CN" altLang="en-US" sz="1400" dirty="0">
                  <a:solidFill>
                    <a:schemeClr val="tx1"/>
                  </a:solidFill>
                </a:rPr>
                <a:t>点击此处添加内容</a:t>
              </a:r>
            </a:p>
          </p:txBody>
        </p:sp>
        <p:sp>
          <p:nvSpPr>
            <p:cNvPr id="150" name="Freeform 512"/>
            <p:cNvSpPr/>
            <p:nvPr/>
          </p:nvSpPr>
          <p:spPr bwMode="auto">
            <a:xfrm>
              <a:off x="8641357" y="2228252"/>
              <a:ext cx="118487" cy="234738"/>
            </a:xfrm>
            <a:custGeom>
              <a:avLst/>
              <a:gdLst>
                <a:gd name="T0" fmla="*/ 54 w 106"/>
                <a:gd name="T1" fmla="*/ 105 h 210"/>
                <a:gd name="T2" fmla="*/ 0 w 106"/>
                <a:gd name="T3" fmla="*/ 159 h 210"/>
                <a:gd name="T4" fmla="*/ 0 w 106"/>
                <a:gd name="T5" fmla="*/ 210 h 210"/>
                <a:gd name="T6" fmla="*/ 0 w 106"/>
                <a:gd name="T7" fmla="*/ 210 h 210"/>
                <a:gd name="T8" fmla="*/ 106 w 106"/>
                <a:gd name="T9" fmla="*/ 105 h 210"/>
                <a:gd name="T10" fmla="*/ 0 w 106"/>
                <a:gd name="T11" fmla="*/ 0 h 210"/>
                <a:gd name="T12" fmla="*/ 0 w 106"/>
                <a:gd name="T13" fmla="*/ 0 h 210"/>
                <a:gd name="T14" fmla="*/ 0 w 106"/>
                <a:gd name="T15" fmla="*/ 51 h 210"/>
                <a:gd name="T16" fmla="*/ 54 w 106"/>
                <a:gd name="T17" fmla="*/ 10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210">
                  <a:moveTo>
                    <a:pt x="54" y="105"/>
                  </a:moveTo>
                  <a:lnTo>
                    <a:pt x="0" y="159"/>
                  </a:lnTo>
                  <a:lnTo>
                    <a:pt x="0" y="210"/>
                  </a:lnTo>
                  <a:lnTo>
                    <a:pt x="0" y="210"/>
                  </a:lnTo>
                  <a:lnTo>
                    <a:pt x="106" y="105"/>
                  </a:lnTo>
                  <a:lnTo>
                    <a:pt x="0" y="0"/>
                  </a:lnTo>
                  <a:lnTo>
                    <a:pt x="0" y="0"/>
                  </a:lnTo>
                  <a:lnTo>
                    <a:pt x="0" y="51"/>
                  </a:lnTo>
                  <a:lnTo>
                    <a:pt x="54" y="105"/>
                  </a:lnTo>
                  <a:close/>
                </a:path>
              </a:pathLst>
            </a:custGeom>
            <a:solidFill>
              <a:srgbClr val="0066CC"/>
            </a:solidFill>
            <a:ln>
              <a:noFill/>
            </a:ln>
          </p:spPr>
          <p:txBody>
            <a:bodyPr vert="horz" wrap="square" lIns="91419" tIns="45709" rIns="91419" bIns="45709" numCol="1" anchor="t" anchorCtr="0" compatLnSpc="1"/>
            <a:lstStyle/>
            <a:p>
              <a:endParaRPr lang="zh-CN" altLang="en-US"/>
            </a:p>
          </p:txBody>
        </p:sp>
        <p:sp>
          <p:nvSpPr>
            <p:cNvPr id="151" name="TextBox 150"/>
            <p:cNvSpPr txBox="1"/>
            <p:nvPr/>
          </p:nvSpPr>
          <p:spPr>
            <a:xfrm>
              <a:off x="8714182" y="2133650"/>
              <a:ext cx="1397185" cy="369332"/>
            </a:xfrm>
            <a:prstGeom prst="rect">
              <a:avLst/>
            </a:prstGeom>
            <a:noFill/>
          </p:spPr>
          <p:txBody>
            <a:bodyPr wrap="square" rtlCol="0">
              <a:spAutoFit/>
            </a:bodyPr>
            <a:lstStyle/>
            <a:p>
              <a:r>
                <a:rPr lang="zh-CN" altLang="en-US" dirty="0">
                  <a:latin typeface="微软雅黑" panose="020B0503020204020204" charset="-122"/>
                  <a:ea typeface="微软雅黑" panose="020B0503020204020204" charset="-122"/>
                </a:rPr>
                <a:t>输入小标题</a:t>
              </a:r>
              <a:endParaRPr lang="zh-CN" altLang="zh-CN" dirty="0">
                <a:latin typeface="微软雅黑" panose="020B0503020204020204" charset="-122"/>
                <a:ea typeface="微软雅黑" panose="020B0503020204020204" charset="-122"/>
              </a:endParaRPr>
            </a:p>
          </p:txBody>
        </p:sp>
      </p:grpSp>
      <p:cxnSp>
        <p:nvCxnSpPr>
          <p:cNvPr id="156" name="直接连接符 155"/>
          <p:cNvCxnSpPr/>
          <p:nvPr/>
        </p:nvCxnSpPr>
        <p:spPr>
          <a:xfrm flipH="1">
            <a:off x="5990411" y="2570644"/>
            <a:ext cx="1473384" cy="834894"/>
          </a:xfrm>
          <a:prstGeom prst="line">
            <a:avLst/>
          </a:prstGeom>
          <a:ln w="2857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57" name="直接连接符 156"/>
          <p:cNvCxnSpPr/>
          <p:nvPr/>
        </p:nvCxnSpPr>
        <p:spPr>
          <a:xfrm flipH="1" flipV="1">
            <a:off x="6727104" y="4039307"/>
            <a:ext cx="1172054" cy="561750"/>
          </a:xfrm>
          <a:prstGeom prst="line">
            <a:avLst/>
          </a:prstGeom>
          <a:ln w="2857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58" name="直接连接符 157"/>
          <p:cNvCxnSpPr/>
          <p:nvPr/>
        </p:nvCxnSpPr>
        <p:spPr>
          <a:xfrm flipH="1">
            <a:off x="4692193" y="4039307"/>
            <a:ext cx="829464" cy="1051732"/>
          </a:xfrm>
          <a:prstGeom prst="line">
            <a:avLst/>
          </a:prstGeom>
          <a:ln w="2857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59" name="直接连接符 158"/>
          <p:cNvCxnSpPr>
            <a:endCxn id="116" idx="6"/>
          </p:cNvCxnSpPr>
          <p:nvPr/>
        </p:nvCxnSpPr>
        <p:spPr>
          <a:xfrm flipH="1">
            <a:off x="4288780" y="3736015"/>
            <a:ext cx="909868" cy="0"/>
          </a:xfrm>
          <a:prstGeom prst="line">
            <a:avLst/>
          </a:prstGeom>
          <a:ln w="2857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nvGrpSpPr>
          <p:cNvPr id="76" name="组合 75"/>
          <p:cNvGrpSpPr>
            <a:grpSpLocks noChangeAspect="1"/>
          </p:cNvGrpSpPr>
          <p:nvPr/>
        </p:nvGrpSpPr>
        <p:grpSpPr>
          <a:xfrm>
            <a:off x="8575047" y="1660665"/>
            <a:ext cx="488616" cy="503883"/>
            <a:chOff x="9405938" y="2763838"/>
            <a:chExt cx="1219201" cy="1257301"/>
          </a:xfrm>
          <a:solidFill>
            <a:schemeClr val="bg1">
              <a:lumMod val="75000"/>
            </a:schemeClr>
          </a:solidFill>
        </p:grpSpPr>
        <p:sp>
          <p:nvSpPr>
            <p:cNvPr id="77" name="Rectangle 5"/>
            <p:cNvSpPr>
              <a:spLocks noChangeArrowheads="1"/>
            </p:cNvSpPr>
            <p:nvPr/>
          </p:nvSpPr>
          <p:spPr bwMode="auto">
            <a:xfrm>
              <a:off x="9405938" y="3505201"/>
              <a:ext cx="166688" cy="515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t" anchorCtr="0" compatLnSpc="1"/>
            <a:lstStyle/>
            <a:p>
              <a:endParaRPr lang="zh-CN" altLang="en-US"/>
            </a:p>
          </p:txBody>
        </p:sp>
        <p:sp>
          <p:nvSpPr>
            <p:cNvPr id="78" name="Rectangle 6"/>
            <p:cNvSpPr>
              <a:spLocks noChangeArrowheads="1"/>
            </p:cNvSpPr>
            <p:nvPr/>
          </p:nvSpPr>
          <p:spPr bwMode="auto">
            <a:xfrm>
              <a:off x="9405938" y="3505201"/>
              <a:ext cx="166688" cy="515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t" anchorCtr="0" compatLnSpc="1"/>
            <a:lstStyle/>
            <a:p>
              <a:endParaRPr lang="zh-CN" altLang="en-US"/>
            </a:p>
          </p:txBody>
        </p:sp>
        <p:sp>
          <p:nvSpPr>
            <p:cNvPr id="79" name="Rectangle 7"/>
            <p:cNvSpPr>
              <a:spLocks noChangeArrowheads="1"/>
            </p:cNvSpPr>
            <p:nvPr/>
          </p:nvSpPr>
          <p:spPr bwMode="auto">
            <a:xfrm>
              <a:off x="9671051" y="3376613"/>
              <a:ext cx="166688" cy="6445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t" anchorCtr="0" compatLnSpc="1"/>
            <a:lstStyle/>
            <a:p>
              <a:endParaRPr lang="zh-CN" altLang="en-US"/>
            </a:p>
          </p:txBody>
        </p:sp>
        <p:sp>
          <p:nvSpPr>
            <p:cNvPr id="80" name="Rectangle 8"/>
            <p:cNvSpPr>
              <a:spLocks noChangeArrowheads="1"/>
            </p:cNvSpPr>
            <p:nvPr/>
          </p:nvSpPr>
          <p:spPr bwMode="auto">
            <a:xfrm>
              <a:off x="9671051" y="3376613"/>
              <a:ext cx="166688" cy="6445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t" anchorCtr="0" compatLnSpc="1"/>
            <a:lstStyle/>
            <a:p>
              <a:endParaRPr lang="zh-CN" altLang="en-US"/>
            </a:p>
          </p:txBody>
        </p:sp>
        <p:sp>
          <p:nvSpPr>
            <p:cNvPr id="81" name="Rectangle 9"/>
            <p:cNvSpPr>
              <a:spLocks noChangeArrowheads="1"/>
            </p:cNvSpPr>
            <p:nvPr/>
          </p:nvSpPr>
          <p:spPr bwMode="auto">
            <a:xfrm>
              <a:off x="9931401" y="2763838"/>
              <a:ext cx="166688" cy="12573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t" anchorCtr="0" compatLnSpc="1"/>
            <a:lstStyle/>
            <a:p>
              <a:endParaRPr lang="zh-CN" altLang="en-US"/>
            </a:p>
          </p:txBody>
        </p:sp>
        <p:sp>
          <p:nvSpPr>
            <p:cNvPr id="82" name="Rectangle 10"/>
            <p:cNvSpPr>
              <a:spLocks noChangeArrowheads="1"/>
            </p:cNvSpPr>
            <p:nvPr/>
          </p:nvSpPr>
          <p:spPr bwMode="auto">
            <a:xfrm>
              <a:off x="9931401" y="2763838"/>
              <a:ext cx="166688" cy="12573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t" anchorCtr="0" compatLnSpc="1"/>
            <a:lstStyle/>
            <a:p>
              <a:endParaRPr lang="zh-CN" altLang="en-US"/>
            </a:p>
          </p:txBody>
        </p:sp>
        <p:sp>
          <p:nvSpPr>
            <p:cNvPr id="83" name="Rectangle 11"/>
            <p:cNvSpPr>
              <a:spLocks noChangeArrowheads="1"/>
            </p:cNvSpPr>
            <p:nvPr/>
          </p:nvSpPr>
          <p:spPr bwMode="auto">
            <a:xfrm>
              <a:off x="10196513" y="3111501"/>
              <a:ext cx="166688" cy="909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t" anchorCtr="0" compatLnSpc="1"/>
            <a:lstStyle/>
            <a:p>
              <a:endParaRPr lang="zh-CN" altLang="en-US"/>
            </a:p>
          </p:txBody>
        </p:sp>
        <p:sp>
          <p:nvSpPr>
            <p:cNvPr id="84" name="Rectangle 12"/>
            <p:cNvSpPr>
              <a:spLocks noChangeArrowheads="1"/>
            </p:cNvSpPr>
            <p:nvPr/>
          </p:nvSpPr>
          <p:spPr bwMode="auto">
            <a:xfrm>
              <a:off x="10196513" y="3111501"/>
              <a:ext cx="166688" cy="909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t" anchorCtr="0" compatLnSpc="1"/>
            <a:lstStyle/>
            <a:p>
              <a:endParaRPr lang="zh-CN" altLang="en-US"/>
            </a:p>
          </p:txBody>
        </p:sp>
        <p:sp>
          <p:nvSpPr>
            <p:cNvPr id="85" name="Rectangle 13"/>
            <p:cNvSpPr>
              <a:spLocks noChangeArrowheads="1"/>
            </p:cNvSpPr>
            <p:nvPr/>
          </p:nvSpPr>
          <p:spPr bwMode="auto">
            <a:xfrm>
              <a:off x="10458451" y="3449638"/>
              <a:ext cx="166688" cy="571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t" anchorCtr="0" compatLnSpc="1"/>
            <a:lstStyle/>
            <a:p>
              <a:endParaRPr lang="zh-CN" altLang="en-US"/>
            </a:p>
          </p:txBody>
        </p:sp>
        <p:sp>
          <p:nvSpPr>
            <p:cNvPr id="86" name="Rectangle 14"/>
            <p:cNvSpPr>
              <a:spLocks noChangeArrowheads="1"/>
            </p:cNvSpPr>
            <p:nvPr/>
          </p:nvSpPr>
          <p:spPr bwMode="auto">
            <a:xfrm>
              <a:off x="10458451" y="3449638"/>
              <a:ext cx="166688" cy="571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t" anchorCtr="0" compatLnSpc="1"/>
            <a:lstStyle/>
            <a:p>
              <a:endParaRPr lang="zh-CN" altLang="en-US"/>
            </a:p>
          </p:txBody>
        </p:sp>
      </p:grpSp>
      <p:grpSp>
        <p:nvGrpSpPr>
          <p:cNvPr id="120" name="组合 24"/>
          <p:cNvGrpSpPr/>
          <p:nvPr/>
        </p:nvGrpSpPr>
        <p:grpSpPr bwMode="auto">
          <a:xfrm>
            <a:off x="7248704" y="1679727"/>
            <a:ext cx="1300908" cy="1301964"/>
            <a:chOff x="2848131" y="1860029"/>
            <a:chExt cx="3807502" cy="3807502"/>
          </a:xfrm>
        </p:grpSpPr>
        <p:sp>
          <p:nvSpPr>
            <p:cNvPr id="121" name="椭圆 120"/>
            <p:cNvSpPr/>
            <p:nvPr/>
          </p:nvSpPr>
          <p:spPr>
            <a:xfrm>
              <a:off x="2848131" y="1860029"/>
              <a:ext cx="3807502" cy="380750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122" name="椭圆 121"/>
            <p:cNvSpPr/>
            <p:nvPr/>
          </p:nvSpPr>
          <p:spPr>
            <a:xfrm>
              <a:off x="2937682" y="1968815"/>
              <a:ext cx="3628400" cy="3628544"/>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grpSp>
      <p:sp>
        <p:nvSpPr>
          <p:cNvPr id="134" name="文本框 29"/>
          <p:cNvSpPr txBox="1">
            <a:spLocks noChangeArrowheads="1"/>
          </p:cNvSpPr>
          <p:nvPr/>
        </p:nvSpPr>
        <p:spPr bwMode="auto">
          <a:xfrm>
            <a:off x="7430227" y="1889843"/>
            <a:ext cx="937860" cy="86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ctr" eaLnBrk="0" hangingPunct="0">
              <a:defRPr sz="5000">
                <a:solidFill>
                  <a:srgbClr val="FF0000"/>
                </a:solidFill>
                <a:effectLst>
                  <a:innerShdw blurRad="63500" dist="38100" dir="13500000">
                    <a:prstClr val="black">
                      <a:alpha val="50000"/>
                    </a:prstClr>
                  </a:innerShdw>
                </a:effectLst>
                <a:latin typeface="微软雅黑" panose="020B0503020204020204" charset="-122"/>
                <a:ea typeface="微软雅黑" panose="020B0503020204020204"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r>
              <a:rPr lang="en-US" altLang="zh-CN" sz="5000" dirty="0">
                <a:solidFill>
                  <a:schemeClr val="tx1"/>
                </a:solidFill>
              </a:rPr>
              <a:t>04</a:t>
            </a:r>
            <a:endParaRPr lang="zh-CN" altLang="en-US" sz="5000" dirty="0">
              <a:solidFill>
                <a:schemeClr val="tx1"/>
              </a:solidFill>
            </a:endParaRPr>
          </a:p>
        </p:txBody>
      </p:sp>
      <p:grpSp>
        <p:nvGrpSpPr>
          <p:cNvPr id="152" name="组合 151"/>
          <p:cNvGrpSpPr/>
          <p:nvPr/>
        </p:nvGrpSpPr>
        <p:grpSpPr>
          <a:xfrm>
            <a:off x="8683703" y="2205148"/>
            <a:ext cx="1685644" cy="987389"/>
            <a:chOff x="8641357" y="2133650"/>
            <a:chExt cx="1686034" cy="987618"/>
          </a:xfrm>
        </p:grpSpPr>
        <p:sp>
          <p:nvSpPr>
            <p:cNvPr id="153" name="TextBox 152"/>
            <p:cNvSpPr txBox="1"/>
            <p:nvPr/>
          </p:nvSpPr>
          <p:spPr>
            <a:xfrm>
              <a:off x="8697503" y="2515974"/>
              <a:ext cx="1629888" cy="605294"/>
            </a:xfrm>
            <a:prstGeom prst="rect">
              <a:avLst/>
            </a:prstGeom>
            <a:noFill/>
          </p:spPr>
          <p:txBody>
            <a:bodyPr wrap="square" rtlCol="0">
              <a:spAutoFit/>
            </a:bodyPr>
            <a:lstStyle>
              <a:defPPr>
                <a:defRPr lang="zh-CN"/>
              </a:defPPr>
              <a:lvl1pPr>
                <a:lnSpc>
                  <a:spcPct val="150000"/>
                </a:lnSpc>
                <a:defRPr sz="1800">
                  <a:solidFill>
                    <a:schemeClr val="tx1">
                      <a:lumMod val="50000"/>
                      <a:lumOff val="50000"/>
                    </a:schemeClr>
                  </a:solidFill>
                  <a:latin typeface="微软雅黑" panose="020B0503020204020204" charset="-122"/>
                  <a:ea typeface="微软雅黑" panose="020B0503020204020204" charset="-122"/>
                </a:defRPr>
              </a:lvl1pPr>
            </a:lstStyle>
            <a:p>
              <a:pPr>
                <a:lnSpc>
                  <a:spcPts val="2000"/>
                </a:lnSpc>
              </a:pPr>
              <a:r>
                <a:rPr lang="zh-CN" altLang="en-US" sz="1400" dirty="0">
                  <a:solidFill>
                    <a:schemeClr val="tx1"/>
                  </a:solidFill>
                </a:rPr>
                <a:t>点击此处添加内容</a:t>
              </a:r>
            </a:p>
            <a:p>
              <a:pPr>
                <a:lnSpc>
                  <a:spcPts val="2000"/>
                </a:lnSpc>
              </a:pPr>
              <a:r>
                <a:rPr lang="zh-CN" altLang="en-US" sz="1400" dirty="0">
                  <a:solidFill>
                    <a:schemeClr val="tx1"/>
                  </a:solidFill>
                </a:rPr>
                <a:t>点击此处添加内容</a:t>
              </a:r>
            </a:p>
          </p:txBody>
        </p:sp>
        <p:sp>
          <p:nvSpPr>
            <p:cNvPr id="154" name="Freeform 512"/>
            <p:cNvSpPr/>
            <p:nvPr/>
          </p:nvSpPr>
          <p:spPr bwMode="auto">
            <a:xfrm>
              <a:off x="8641357" y="2228252"/>
              <a:ext cx="118487" cy="234738"/>
            </a:xfrm>
            <a:custGeom>
              <a:avLst/>
              <a:gdLst>
                <a:gd name="T0" fmla="*/ 54 w 106"/>
                <a:gd name="T1" fmla="*/ 105 h 210"/>
                <a:gd name="T2" fmla="*/ 0 w 106"/>
                <a:gd name="T3" fmla="*/ 159 h 210"/>
                <a:gd name="T4" fmla="*/ 0 w 106"/>
                <a:gd name="T5" fmla="*/ 210 h 210"/>
                <a:gd name="T6" fmla="*/ 0 w 106"/>
                <a:gd name="T7" fmla="*/ 210 h 210"/>
                <a:gd name="T8" fmla="*/ 106 w 106"/>
                <a:gd name="T9" fmla="*/ 105 h 210"/>
                <a:gd name="T10" fmla="*/ 0 w 106"/>
                <a:gd name="T11" fmla="*/ 0 h 210"/>
                <a:gd name="T12" fmla="*/ 0 w 106"/>
                <a:gd name="T13" fmla="*/ 0 h 210"/>
                <a:gd name="T14" fmla="*/ 0 w 106"/>
                <a:gd name="T15" fmla="*/ 51 h 210"/>
                <a:gd name="T16" fmla="*/ 54 w 106"/>
                <a:gd name="T17" fmla="*/ 10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210">
                  <a:moveTo>
                    <a:pt x="54" y="105"/>
                  </a:moveTo>
                  <a:lnTo>
                    <a:pt x="0" y="159"/>
                  </a:lnTo>
                  <a:lnTo>
                    <a:pt x="0" y="210"/>
                  </a:lnTo>
                  <a:lnTo>
                    <a:pt x="0" y="210"/>
                  </a:lnTo>
                  <a:lnTo>
                    <a:pt x="106" y="105"/>
                  </a:lnTo>
                  <a:lnTo>
                    <a:pt x="0" y="0"/>
                  </a:lnTo>
                  <a:lnTo>
                    <a:pt x="0" y="0"/>
                  </a:lnTo>
                  <a:lnTo>
                    <a:pt x="0" y="51"/>
                  </a:lnTo>
                  <a:lnTo>
                    <a:pt x="54" y="105"/>
                  </a:lnTo>
                  <a:close/>
                </a:path>
              </a:pathLst>
            </a:custGeom>
            <a:solidFill>
              <a:srgbClr val="0066CC"/>
            </a:solidFill>
            <a:ln>
              <a:noFill/>
            </a:ln>
          </p:spPr>
          <p:txBody>
            <a:bodyPr vert="horz" wrap="square" lIns="91419" tIns="45709" rIns="91419" bIns="45709" numCol="1" anchor="t" anchorCtr="0" compatLnSpc="1"/>
            <a:lstStyle/>
            <a:p>
              <a:endParaRPr lang="zh-CN" altLang="en-US"/>
            </a:p>
          </p:txBody>
        </p:sp>
        <p:sp>
          <p:nvSpPr>
            <p:cNvPr id="155" name="TextBox 154"/>
            <p:cNvSpPr txBox="1"/>
            <p:nvPr/>
          </p:nvSpPr>
          <p:spPr>
            <a:xfrm>
              <a:off x="8714182" y="2133650"/>
              <a:ext cx="1397185" cy="369332"/>
            </a:xfrm>
            <a:prstGeom prst="rect">
              <a:avLst/>
            </a:prstGeom>
            <a:noFill/>
          </p:spPr>
          <p:txBody>
            <a:bodyPr wrap="square" rtlCol="0">
              <a:spAutoFit/>
            </a:bodyPr>
            <a:lstStyle/>
            <a:p>
              <a:r>
                <a:rPr lang="zh-CN" altLang="en-US" dirty="0">
                  <a:latin typeface="微软雅黑" panose="020B0503020204020204" charset="-122"/>
                  <a:ea typeface="微软雅黑" panose="020B0503020204020204" charset="-122"/>
                </a:rPr>
                <a:t>输入小标题</a:t>
              </a:r>
              <a:endParaRPr lang="zh-CN" altLang="zh-CN" dirty="0">
                <a:latin typeface="微软雅黑" panose="020B0503020204020204" charset="-122"/>
                <a:ea typeface="微软雅黑" panose="020B0503020204020204" charset="-122"/>
              </a:endParaRPr>
            </a:p>
          </p:txBody>
        </p:sp>
      </p:grpSp>
      <p:grpSp>
        <p:nvGrpSpPr>
          <p:cNvPr id="123" name="组合 24"/>
          <p:cNvGrpSpPr/>
          <p:nvPr/>
        </p:nvGrpSpPr>
        <p:grpSpPr bwMode="auto">
          <a:xfrm>
            <a:off x="7463795" y="3991104"/>
            <a:ext cx="1685777" cy="1687144"/>
            <a:chOff x="2848131" y="1860029"/>
            <a:chExt cx="3807502" cy="3807502"/>
          </a:xfrm>
        </p:grpSpPr>
        <p:sp>
          <p:nvSpPr>
            <p:cNvPr id="124" name="椭圆 123"/>
            <p:cNvSpPr/>
            <p:nvPr/>
          </p:nvSpPr>
          <p:spPr>
            <a:xfrm>
              <a:off x="2848131" y="1860029"/>
              <a:ext cx="3807502" cy="380750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125" name="椭圆 124"/>
            <p:cNvSpPr/>
            <p:nvPr/>
          </p:nvSpPr>
          <p:spPr>
            <a:xfrm>
              <a:off x="2937682" y="1968815"/>
              <a:ext cx="3628400" cy="3628544"/>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grpSp>
      <p:sp>
        <p:nvSpPr>
          <p:cNvPr id="135" name="文本框 29"/>
          <p:cNvSpPr txBox="1">
            <a:spLocks noChangeArrowheads="1"/>
          </p:cNvSpPr>
          <p:nvPr/>
        </p:nvSpPr>
        <p:spPr bwMode="auto">
          <a:xfrm>
            <a:off x="7837753" y="4422211"/>
            <a:ext cx="937860" cy="86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ctr" eaLnBrk="0" hangingPunct="0">
              <a:defRPr sz="5000">
                <a:solidFill>
                  <a:srgbClr val="FF0000"/>
                </a:solidFill>
                <a:effectLst>
                  <a:innerShdw blurRad="63500" dist="38100" dir="13500000">
                    <a:prstClr val="black">
                      <a:alpha val="50000"/>
                    </a:prstClr>
                  </a:innerShdw>
                </a:effectLst>
                <a:latin typeface="微软雅黑" panose="020B0503020204020204" charset="-122"/>
                <a:ea typeface="微软雅黑" panose="020B0503020204020204"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r>
              <a:rPr lang="en-US" altLang="zh-CN" sz="5000" dirty="0">
                <a:solidFill>
                  <a:schemeClr val="tx1"/>
                </a:solidFill>
              </a:rPr>
              <a:t>05</a:t>
            </a:r>
            <a:endParaRPr lang="zh-CN" altLang="en-US" sz="5000" dirty="0">
              <a:solidFill>
                <a:schemeClr val="tx1"/>
              </a:solidFill>
            </a:endParaRPr>
          </a:p>
        </p:txBody>
      </p:sp>
      <p:grpSp>
        <p:nvGrpSpPr>
          <p:cNvPr id="117" name="组合 24"/>
          <p:cNvGrpSpPr/>
          <p:nvPr/>
        </p:nvGrpSpPr>
        <p:grpSpPr bwMode="auto">
          <a:xfrm>
            <a:off x="3793865" y="4653816"/>
            <a:ext cx="1365765" cy="1366873"/>
            <a:chOff x="2848131" y="1860029"/>
            <a:chExt cx="3807502" cy="3807502"/>
          </a:xfrm>
        </p:grpSpPr>
        <p:sp>
          <p:nvSpPr>
            <p:cNvPr id="118" name="椭圆 117"/>
            <p:cNvSpPr/>
            <p:nvPr/>
          </p:nvSpPr>
          <p:spPr>
            <a:xfrm>
              <a:off x="2848131" y="1860029"/>
              <a:ext cx="3807502" cy="380750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119" name="椭圆 118"/>
            <p:cNvSpPr/>
            <p:nvPr/>
          </p:nvSpPr>
          <p:spPr>
            <a:xfrm>
              <a:off x="2937682" y="1968815"/>
              <a:ext cx="3628400" cy="3628544"/>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grpSp>
      <p:sp>
        <p:nvSpPr>
          <p:cNvPr id="133" name="文本框 29"/>
          <p:cNvSpPr txBox="1">
            <a:spLocks noChangeArrowheads="1"/>
          </p:cNvSpPr>
          <p:nvPr/>
        </p:nvSpPr>
        <p:spPr bwMode="auto">
          <a:xfrm>
            <a:off x="3980520" y="4956713"/>
            <a:ext cx="937860" cy="86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ctr" eaLnBrk="0" hangingPunct="0">
              <a:defRPr sz="5000">
                <a:solidFill>
                  <a:srgbClr val="FF0000"/>
                </a:solidFill>
                <a:effectLst>
                  <a:innerShdw blurRad="63500" dist="38100" dir="13500000">
                    <a:prstClr val="black">
                      <a:alpha val="50000"/>
                    </a:prstClr>
                  </a:innerShdw>
                </a:effectLst>
                <a:latin typeface="微软雅黑" panose="020B0503020204020204" charset="-122"/>
                <a:ea typeface="微软雅黑" panose="020B0503020204020204"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r>
              <a:rPr lang="en-US" altLang="zh-CN" sz="5000" dirty="0">
                <a:solidFill>
                  <a:schemeClr val="tx1"/>
                </a:solidFill>
              </a:rPr>
              <a:t>03</a:t>
            </a:r>
            <a:endParaRPr lang="zh-CN" altLang="en-US" sz="5000" dirty="0">
              <a:solidFill>
                <a:schemeClr val="tx1"/>
              </a:solidFill>
            </a:endParaRPr>
          </a:p>
        </p:txBody>
      </p:sp>
      <p:sp>
        <p:nvSpPr>
          <p:cNvPr id="110" name="Freeform 13"/>
          <p:cNvSpPr>
            <a:spLocks noChangeAspect="1" noEditPoints="1"/>
          </p:cNvSpPr>
          <p:nvPr/>
        </p:nvSpPr>
        <p:spPr bwMode="auto">
          <a:xfrm>
            <a:off x="1059244" y="5162336"/>
            <a:ext cx="558181" cy="503883"/>
          </a:xfrm>
          <a:custGeom>
            <a:avLst/>
            <a:gdLst>
              <a:gd name="T0" fmla="*/ 52 w 106"/>
              <a:gd name="T1" fmla="*/ 61 h 95"/>
              <a:gd name="T2" fmla="*/ 37 w 106"/>
              <a:gd name="T3" fmla="*/ 72 h 95"/>
              <a:gd name="T4" fmla="*/ 37 w 106"/>
              <a:gd name="T5" fmla="*/ 56 h 95"/>
              <a:gd name="T6" fmla="*/ 20 w 106"/>
              <a:gd name="T7" fmla="*/ 31 h 95"/>
              <a:gd name="T8" fmla="*/ 0 w 106"/>
              <a:gd name="T9" fmla="*/ 55 h 95"/>
              <a:gd name="T10" fmla="*/ 40 w 106"/>
              <a:gd name="T11" fmla="*/ 82 h 95"/>
              <a:gd name="T12" fmla="*/ 53 w 106"/>
              <a:gd name="T13" fmla="*/ 81 h 95"/>
              <a:gd name="T14" fmla="*/ 67 w 106"/>
              <a:gd name="T15" fmla="*/ 95 h 95"/>
              <a:gd name="T16" fmla="*/ 63 w 106"/>
              <a:gd name="T17" fmla="*/ 78 h 95"/>
              <a:gd name="T18" fmla="*/ 80 w 106"/>
              <a:gd name="T19" fmla="*/ 60 h 95"/>
              <a:gd name="T20" fmla="*/ 64 w 106"/>
              <a:gd name="T21" fmla="*/ 62 h 95"/>
              <a:gd name="T22" fmla="*/ 52 w 106"/>
              <a:gd name="T23" fmla="*/ 61 h 95"/>
              <a:gd name="T24" fmla="*/ 66 w 106"/>
              <a:gd name="T25" fmla="*/ 0 h 95"/>
              <a:gd name="T26" fmla="*/ 26 w 106"/>
              <a:gd name="T27" fmla="*/ 27 h 95"/>
              <a:gd name="T28" fmla="*/ 43 w 106"/>
              <a:gd name="T29" fmla="*/ 50 h 95"/>
              <a:gd name="T30" fmla="*/ 43 w 106"/>
              <a:gd name="T31" fmla="*/ 61 h 95"/>
              <a:gd name="T32" fmla="*/ 54 w 106"/>
              <a:gd name="T33" fmla="*/ 53 h 95"/>
              <a:gd name="T34" fmla="*/ 66 w 106"/>
              <a:gd name="T35" fmla="*/ 55 h 95"/>
              <a:gd name="T36" fmla="*/ 106 w 106"/>
              <a:gd name="T37" fmla="*/ 27 h 95"/>
              <a:gd name="T38" fmla="*/ 66 w 106"/>
              <a:gd name="T39"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52" y="61"/>
                </a:moveTo>
                <a:cubicBezTo>
                  <a:pt x="50" y="62"/>
                  <a:pt x="37" y="72"/>
                  <a:pt x="37" y="72"/>
                </a:cubicBezTo>
                <a:cubicBezTo>
                  <a:pt x="37" y="72"/>
                  <a:pt x="37" y="59"/>
                  <a:pt x="37" y="56"/>
                </a:cubicBezTo>
                <a:cubicBezTo>
                  <a:pt x="26" y="50"/>
                  <a:pt x="20" y="41"/>
                  <a:pt x="20" y="31"/>
                </a:cubicBezTo>
                <a:cubicBezTo>
                  <a:pt x="8" y="36"/>
                  <a:pt x="0" y="45"/>
                  <a:pt x="0" y="55"/>
                </a:cubicBezTo>
                <a:cubicBezTo>
                  <a:pt x="0" y="70"/>
                  <a:pt x="18" y="82"/>
                  <a:pt x="40" y="82"/>
                </a:cubicBezTo>
                <a:cubicBezTo>
                  <a:pt x="45" y="82"/>
                  <a:pt x="49" y="82"/>
                  <a:pt x="53" y="81"/>
                </a:cubicBezTo>
                <a:cubicBezTo>
                  <a:pt x="67" y="95"/>
                  <a:pt x="67" y="95"/>
                  <a:pt x="67" y="95"/>
                </a:cubicBezTo>
                <a:cubicBezTo>
                  <a:pt x="63" y="78"/>
                  <a:pt x="63" y="78"/>
                  <a:pt x="63" y="78"/>
                </a:cubicBezTo>
                <a:cubicBezTo>
                  <a:pt x="72" y="74"/>
                  <a:pt x="78" y="67"/>
                  <a:pt x="80" y="60"/>
                </a:cubicBezTo>
                <a:cubicBezTo>
                  <a:pt x="75" y="61"/>
                  <a:pt x="69" y="62"/>
                  <a:pt x="64" y="62"/>
                </a:cubicBezTo>
                <a:cubicBezTo>
                  <a:pt x="60" y="62"/>
                  <a:pt x="56" y="62"/>
                  <a:pt x="52" y="61"/>
                </a:cubicBezTo>
                <a:close/>
                <a:moveTo>
                  <a:pt x="66" y="0"/>
                </a:moveTo>
                <a:cubicBezTo>
                  <a:pt x="44" y="0"/>
                  <a:pt x="26" y="12"/>
                  <a:pt x="26" y="27"/>
                </a:cubicBezTo>
                <a:cubicBezTo>
                  <a:pt x="26" y="36"/>
                  <a:pt x="33" y="45"/>
                  <a:pt x="43" y="50"/>
                </a:cubicBezTo>
                <a:cubicBezTo>
                  <a:pt x="43" y="61"/>
                  <a:pt x="43" y="61"/>
                  <a:pt x="43" y="61"/>
                </a:cubicBezTo>
                <a:cubicBezTo>
                  <a:pt x="54" y="53"/>
                  <a:pt x="54" y="53"/>
                  <a:pt x="54" y="53"/>
                </a:cubicBezTo>
                <a:cubicBezTo>
                  <a:pt x="57" y="54"/>
                  <a:pt x="62" y="55"/>
                  <a:pt x="66" y="55"/>
                </a:cubicBezTo>
                <a:cubicBezTo>
                  <a:pt x="88" y="55"/>
                  <a:pt x="106" y="42"/>
                  <a:pt x="106" y="27"/>
                </a:cubicBezTo>
                <a:cubicBezTo>
                  <a:pt x="106" y="12"/>
                  <a:pt x="88" y="0"/>
                  <a:pt x="66" y="0"/>
                </a:cubicBezTo>
                <a:close/>
              </a:path>
            </a:pathLst>
          </a:custGeom>
          <a:solidFill>
            <a:schemeClr val="bg1">
              <a:lumMod val="75000"/>
            </a:schemeClr>
          </a:solidFill>
          <a:ln>
            <a:noFill/>
          </a:ln>
        </p:spPr>
        <p:txBody>
          <a:bodyPr vert="horz" wrap="square" lIns="91419" tIns="45709" rIns="91419" bIns="45709" numCol="1" anchor="t" anchorCtr="0" compatLnSpc="1"/>
          <a:lstStyle/>
          <a:p>
            <a:endParaRPr lang="zh-CN" altLang="en-US"/>
          </a:p>
        </p:txBody>
      </p:sp>
      <p:grpSp>
        <p:nvGrpSpPr>
          <p:cNvPr id="114" name="组合 24"/>
          <p:cNvGrpSpPr/>
          <p:nvPr/>
        </p:nvGrpSpPr>
        <p:grpSpPr bwMode="auto">
          <a:xfrm>
            <a:off x="2720792" y="2924336"/>
            <a:ext cx="1605755" cy="1607058"/>
            <a:chOff x="2848131" y="1860029"/>
            <a:chExt cx="3807502" cy="3807502"/>
          </a:xfrm>
        </p:grpSpPr>
        <p:sp>
          <p:nvSpPr>
            <p:cNvPr id="115" name="椭圆 114"/>
            <p:cNvSpPr/>
            <p:nvPr/>
          </p:nvSpPr>
          <p:spPr>
            <a:xfrm>
              <a:off x="2848131" y="1860029"/>
              <a:ext cx="3807502" cy="380750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116" name="椭圆 115"/>
            <p:cNvSpPr/>
            <p:nvPr/>
          </p:nvSpPr>
          <p:spPr>
            <a:xfrm>
              <a:off x="2937682" y="1968815"/>
              <a:ext cx="3628400" cy="3628544"/>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grpSp>
      <p:sp>
        <p:nvSpPr>
          <p:cNvPr id="132" name="文本框 29"/>
          <p:cNvSpPr txBox="1">
            <a:spLocks noChangeArrowheads="1"/>
          </p:cNvSpPr>
          <p:nvPr/>
        </p:nvSpPr>
        <p:spPr bwMode="auto">
          <a:xfrm>
            <a:off x="3054739" y="3299040"/>
            <a:ext cx="937860" cy="86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ctr" eaLnBrk="0" hangingPunct="0">
              <a:defRPr sz="5000">
                <a:solidFill>
                  <a:srgbClr val="FF0000"/>
                </a:solidFill>
                <a:effectLst>
                  <a:innerShdw blurRad="63500" dist="38100" dir="13500000">
                    <a:prstClr val="black">
                      <a:alpha val="50000"/>
                    </a:prstClr>
                  </a:innerShdw>
                </a:effectLst>
                <a:latin typeface="微软雅黑" panose="020B0503020204020204" charset="-122"/>
                <a:ea typeface="微软雅黑" panose="020B0503020204020204"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r>
              <a:rPr lang="en-US" altLang="zh-CN" sz="5000" dirty="0">
                <a:solidFill>
                  <a:schemeClr val="tx1"/>
                </a:solidFill>
              </a:rPr>
              <a:t>02</a:t>
            </a:r>
            <a:endParaRPr lang="zh-CN" altLang="en-US" sz="5000" dirty="0">
              <a:solidFill>
                <a:schemeClr val="tx1"/>
              </a:solidFill>
            </a:endParaRPr>
          </a:p>
        </p:txBody>
      </p:sp>
      <p:grpSp>
        <p:nvGrpSpPr>
          <p:cNvPr id="140" name="组合 139"/>
          <p:cNvGrpSpPr/>
          <p:nvPr/>
        </p:nvGrpSpPr>
        <p:grpSpPr>
          <a:xfrm>
            <a:off x="984574" y="3242319"/>
            <a:ext cx="1685644" cy="987389"/>
            <a:chOff x="8641357" y="2133650"/>
            <a:chExt cx="1686034" cy="987618"/>
          </a:xfrm>
        </p:grpSpPr>
        <p:sp>
          <p:nvSpPr>
            <p:cNvPr id="141" name="TextBox 140"/>
            <p:cNvSpPr txBox="1"/>
            <p:nvPr/>
          </p:nvSpPr>
          <p:spPr>
            <a:xfrm>
              <a:off x="8697503" y="2515974"/>
              <a:ext cx="1629888" cy="605294"/>
            </a:xfrm>
            <a:prstGeom prst="rect">
              <a:avLst/>
            </a:prstGeom>
            <a:noFill/>
          </p:spPr>
          <p:txBody>
            <a:bodyPr wrap="square" rtlCol="0">
              <a:spAutoFit/>
            </a:bodyPr>
            <a:lstStyle>
              <a:defPPr>
                <a:defRPr lang="zh-CN"/>
              </a:defPPr>
              <a:lvl1pPr>
                <a:lnSpc>
                  <a:spcPct val="150000"/>
                </a:lnSpc>
                <a:defRPr sz="1800">
                  <a:solidFill>
                    <a:schemeClr val="tx1">
                      <a:lumMod val="50000"/>
                      <a:lumOff val="50000"/>
                    </a:schemeClr>
                  </a:solidFill>
                  <a:latin typeface="微软雅黑" panose="020B0503020204020204" charset="-122"/>
                  <a:ea typeface="微软雅黑" panose="020B0503020204020204" charset="-122"/>
                </a:defRPr>
              </a:lvl1pPr>
            </a:lstStyle>
            <a:p>
              <a:pPr>
                <a:lnSpc>
                  <a:spcPts val="2000"/>
                </a:lnSpc>
              </a:pPr>
              <a:r>
                <a:rPr lang="zh-CN" altLang="en-US" sz="1400" dirty="0">
                  <a:solidFill>
                    <a:schemeClr val="tx1"/>
                  </a:solidFill>
                </a:rPr>
                <a:t>点击此处添加内容</a:t>
              </a:r>
            </a:p>
            <a:p>
              <a:pPr>
                <a:lnSpc>
                  <a:spcPts val="2000"/>
                </a:lnSpc>
              </a:pPr>
              <a:r>
                <a:rPr lang="zh-CN" altLang="en-US" sz="1400" dirty="0">
                  <a:solidFill>
                    <a:schemeClr val="tx1"/>
                  </a:solidFill>
                </a:rPr>
                <a:t>点击此处添加内容</a:t>
              </a:r>
            </a:p>
          </p:txBody>
        </p:sp>
        <p:sp>
          <p:nvSpPr>
            <p:cNvPr id="142" name="Freeform 512"/>
            <p:cNvSpPr/>
            <p:nvPr/>
          </p:nvSpPr>
          <p:spPr bwMode="auto">
            <a:xfrm>
              <a:off x="8641357" y="2228252"/>
              <a:ext cx="118487" cy="234738"/>
            </a:xfrm>
            <a:custGeom>
              <a:avLst/>
              <a:gdLst>
                <a:gd name="T0" fmla="*/ 54 w 106"/>
                <a:gd name="T1" fmla="*/ 105 h 210"/>
                <a:gd name="T2" fmla="*/ 0 w 106"/>
                <a:gd name="T3" fmla="*/ 159 h 210"/>
                <a:gd name="T4" fmla="*/ 0 w 106"/>
                <a:gd name="T5" fmla="*/ 210 h 210"/>
                <a:gd name="T6" fmla="*/ 0 w 106"/>
                <a:gd name="T7" fmla="*/ 210 h 210"/>
                <a:gd name="T8" fmla="*/ 106 w 106"/>
                <a:gd name="T9" fmla="*/ 105 h 210"/>
                <a:gd name="T10" fmla="*/ 0 w 106"/>
                <a:gd name="T11" fmla="*/ 0 h 210"/>
                <a:gd name="T12" fmla="*/ 0 w 106"/>
                <a:gd name="T13" fmla="*/ 0 h 210"/>
                <a:gd name="T14" fmla="*/ 0 w 106"/>
                <a:gd name="T15" fmla="*/ 51 h 210"/>
                <a:gd name="T16" fmla="*/ 54 w 106"/>
                <a:gd name="T17" fmla="*/ 10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210">
                  <a:moveTo>
                    <a:pt x="54" y="105"/>
                  </a:moveTo>
                  <a:lnTo>
                    <a:pt x="0" y="159"/>
                  </a:lnTo>
                  <a:lnTo>
                    <a:pt x="0" y="210"/>
                  </a:lnTo>
                  <a:lnTo>
                    <a:pt x="0" y="210"/>
                  </a:lnTo>
                  <a:lnTo>
                    <a:pt x="106" y="105"/>
                  </a:lnTo>
                  <a:lnTo>
                    <a:pt x="0" y="0"/>
                  </a:lnTo>
                  <a:lnTo>
                    <a:pt x="0" y="0"/>
                  </a:lnTo>
                  <a:lnTo>
                    <a:pt x="0" y="51"/>
                  </a:lnTo>
                  <a:lnTo>
                    <a:pt x="54" y="105"/>
                  </a:lnTo>
                  <a:close/>
                </a:path>
              </a:pathLst>
            </a:custGeom>
            <a:solidFill>
              <a:srgbClr val="0066CC"/>
            </a:solidFill>
            <a:ln>
              <a:noFill/>
            </a:ln>
          </p:spPr>
          <p:txBody>
            <a:bodyPr vert="horz" wrap="square" lIns="91419" tIns="45709" rIns="91419" bIns="45709" numCol="1" anchor="t" anchorCtr="0" compatLnSpc="1"/>
            <a:lstStyle/>
            <a:p>
              <a:endParaRPr lang="zh-CN" altLang="en-US"/>
            </a:p>
          </p:txBody>
        </p:sp>
        <p:sp>
          <p:nvSpPr>
            <p:cNvPr id="143" name="TextBox 142"/>
            <p:cNvSpPr txBox="1"/>
            <p:nvPr/>
          </p:nvSpPr>
          <p:spPr>
            <a:xfrm>
              <a:off x="8714182" y="2133650"/>
              <a:ext cx="1397185" cy="369332"/>
            </a:xfrm>
            <a:prstGeom prst="rect">
              <a:avLst/>
            </a:prstGeom>
            <a:noFill/>
          </p:spPr>
          <p:txBody>
            <a:bodyPr wrap="square" rtlCol="0">
              <a:spAutoFit/>
            </a:bodyPr>
            <a:lstStyle/>
            <a:p>
              <a:r>
                <a:rPr lang="zh-CN" altLang="en-US" dirty="0">
                  <a:latin typeface="微软雅黑" panose="020B0503020204020204" charset="-122"/>
                  <a:ea typeface="微软雅黑" panose="020B0503020204020204" charset="-122"/>
                </a:rPr>
                <a:t>输入小标题</a:t>
              </a:r>
              <a:endParaRPr lang="zh-CN" altLang="zh-CN" dirty="0">
                <a:latin typeface="微软雅黑" panose="020B0503020204020204" charset="-122"/>
                <a:ea typeface="微软雅黑" panose="020B0503020204020204" charset="-122"/>
              </a:endParaRPr>
            </a:p>
          </p:txBody>
        </p:sp>
      </p:grpSp>
      <p:cxnSp>
        <p:nvCxnSpPr>
          <p:cNvPr id="71" name="直接连接符 70"/>
          <p:cNvCxnSpPr/>
          <p:nvPr/>
        </p:nvCxnSpPr>
        <p:spPr>
          <a:xfrm flipH="1" flipV="1">
            <a:off x="4449449" y="2320631"/>
            <a:ext cx="749200" cy="750203"/>
          </a:xfrm>
          <a:prstGeom prst="line">
            <a:avLst/>
          </a:prstGeom>
          <a:ln w="2857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4692194" y="2258718"/>
            <a:ext cx="2517654" cy="2519697"/>
            <a:chOff x="4355318" y="2259241"/>
            <a:chExt cx="2518237" cy="2520280"/>
          </a:xfrm>
        </p:grpSpPr>
        <p:grpSp>
          <p:nvGrpSpPr>
            <p:cNvPr id="48" name="组合 24"/>
            <p:cNvGrpSpPr/>
            <p:nvPr/>
          </p:nvGrpSpPr>
          <p:grpSpPr bwMode="auto">
            <a:xfrm>
              <a:off x="4355318" y="2259241"/>
              <a:ext cx="2518237" cy="2520280"/>
              <a:chOff x="2848131" y="1860029"/>
              <a:chExt cx="3807502" cy="3807502"/>
            </a:xfrm>
          </p:grpSpPr>
          <p:sp>
            <p:nvSpPr>
              <p:cNvPr id="62" name="椭圆 61"/>
              <p:cNvSpPr/>
              <p:nvPr/>
            </p:nvSpPr>
            <p:spPr>
              <a:xfrm>
                <a:off x="2848131" y="1860029"/>
                <a:ext cx="3807502" cy="380750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endParaRPr>
              </a:p>
            </p:txBody>
          </p:sp>
          <p:sp>
            <p:nvSpPr>
              <p:cNvPr id="68" name="椭圆 67"/>
              <p:cNvSpPr/>
              <p:nvPr/>
            </p:nvSpPr>
            <p:spPr>
              <a:xfrm>
                <a:off x="2937682" y="1968815"/>
                <a:ext cx="3628400" cy="3628544"/>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endParaRPr>
              </a:p>
            </p:txBody>
          </p:sp>
        </p:grpSp>
        <p:sp>
          <p:nvSpPr>
            <p:cNvPr id="2" name="椭圆 1"/>
            <p:cNvSpPr/>
            <p:nvPr/>
          </p:nvSpPr>
          <p:spPr>
            <a:xfrm>
              <a:off x="4568995" y="2486719"/>
              <a:ext cx="2090882" cy="2090882"/>
            </a:xfrm>
            <a:prstGeom prst="ellipse">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127" name="TextBox 126"/>
          <p:cNvSpPr txBox="1"/>
          <p:nvPr/>
        </p:nvSpPr>
        <p:spPr>
          <a:xfrm>
            <a:off x="5268059" y="2948863"/>
            <a:ext cx="1403831" cy="1200051"/>
          </a:xfrm>
          <a:prstGeom prst="rect">
            <a:avLst/>
          </a:prstGeom>
          <a:noFill/>
        </p:spPr>
        <p:txBody>
          <a:bodyPr wrap="square" rtlCol="0">
            <a:spAutoFit/>
          </a:bodyPr>
          <a:lstStyle>
            <a:defPPr>
              <a:defRPr lang="zh-CN"/>
            </a:defPPr>
            <a:lvl1pPr algn="ctr">
              <a:defRPr sz="5400">
                <a:solidFill>
                  <a:schemeClr val="bg1"/>
                </a:solidFill>
                <a:latin typeface="微软雅黑" panose="020B0503020204020204" charset="-122"/>
                <a:ea typeface="微软雅黑" panose="020B0503020204020204" charset="-122"/>
              </a:defRPr>
            </a:lvl1pPr>
          </a:lstStyle>
          <a:p>
            <a:r>
              <a:rPr lang="zh-CN" altLang="zh-CN" sz="3600" dirty="0"/>
              <a:t>不足</a:t>
            </a:r>
            <a:endParaRPr lang="en-US" altLang="zh-CN" sz="3600" dirty="0"/>
          </a:p>
          <a:p>
            <a:r>
              <a:rPr lang="zh-CN" altLang="en-US" sz="3600" dirty="0"/>
              <a:t>之处</a:t>
            </a:r>
            <a:endParaRPr lang="zh-CN" altLang="zh-CN" sz="3600" dirty="0"/>
          </a:p>
        </p:txBody>
      </p:sp>
      <p:grpSp>
        <p:nvGrpSpPr>
          <p:cNvPr id="111" name="组合 24"/>
          <p:cNvGrpSpPr/>
          <p:nvPr/>
        </p:nvGrpSpPr>
        <p:grpSpPr bwMode="auto">
          <a:xfrm>
            <a:off x="3393670" y="1125277"/>
            <a:ext cx="1624047" cy="1625364"/>
            <a:chOff x="2848131" y="1860029"/>
            <a:chExt cx="3807502" cy="3807502"/>
          </a:xfrm>
        </p:grpSpPr>
        <p:sp>
          <p:nvSpPr>
            <p:cNvPr id="112" name="椭圆 111"/>
            <p:cNvSpPr/>
            <p:nvPr/>
          </p:nvSpPr>
          <p:spPr>
            <a:xfrm>
              <a:off x="2848131" y="1860029"/>
              <a:ext cx="3807502" cy="380750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113" name="椭圆 112"/>
            <p:cNvSpPr/>
            <p:nvPr/>
          </p:nvSpPr>
          <p:spPr>
            <a:xfrm>
              <a:off x="2937682" y="1968815"/>
              <a:ext cx="3628400" cy="3628544"/>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grpSp>
      <p:sp>
        <p:nvSpPr>
          <p:cNvPr id="128" name="文本框 29"/>
          <p:cNvSpPr txBox="1">
            <a:spLocks noChangeArrowheads="1"/>
          </p:cNvSpPr>
          <p:nvPr/>
        </p:nvSpPr>
        <p:spPr bwMode="auto">
          <a:xfrm>
            <a:off x="3742453" y="1485234"/>
            <a:ext cx="937861" cy="86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5000" dirty="0">
                <a:effectLst>
                  <a:innerShdw blurRad="63500" dist="38100" dir="13500000">
                    <a:prstClr val="black">
                      <a:alpha val="50000"/>
                    </a:prstClr>
                  </a:innerShdw>
                </a:effectLst>
                <a:latin typeface="微软雅黑" panose="020B0503020204020204" charset="-122"/>
                <a:ea typeface="微软雅黑" panose="020B0503020204020204" charset="-122"/>
              </a:rPr>
              <a:t>01</a:t>
            </a:r>
            <a:endParaRPr lang="zh-CN" altLang="en-US" sz="5000" dirty="0">
              <a:effectLst>
                <a:innerShdw blurRad="63500" dist="38100" dir="13500000">
                  <a:prstClr val="black">
                    <a:alpha val="50000"/>
                  </a:prstClr>
                </a:innerShdw>
              </a:effectLst>
              <a:latin typeface="微软雅黑" panose="020B0503020204020204" charset="-122"/>
              <a:ea typeface="微软雅黑" panose="020B0503020204020204" charset="-122"/>
            </a:endParaRPr>
          </a:p>
        </p:txBody>
      </p:sp>
      <p:grpSp>
        <p:nvGrpSpPr>
          <p:cNvPr id="72" name="组合 71"/>
          <p:cNvGrpSpPr/>
          <p:nvPr/>
        </p:nvGrpSpPr>
        <p:grpSpPr>
          <a:xfrm>
            <a:off x="310060" y="416217"/>
            <a:ext cx="11260135" cy="461558"/>
            <a:chOff x="310060" y="416217"/>
            <a:chExt cx="11260135" cy="461558"/>
          </a:xfrm>
        </p:grpSpPr>
        <p:grpSp>
          <p:nvGrpSpPr>
            <p:cNvPr id="73" name="组合 72"/>
            <p:cNvGrpSpPr/>
            <p:nvPr/>
          </p:nvGrpSpPr>
          <p:grpSpPr>
            <a:xfrm>
              <a:off x="310060" y="416217"/>
              <a:ext cx="2619825" cy="461558"/>
              <a:chOff x="8641357" y="2133650"/>
              <a:chExt cx="2620431" cy="461665"/>
            </a:xfrm>
          </p:grpSpPr>
          <p:sp>
            <p:nvSpPr>
              <p:cNvPr id="75" name="Freeform 512"/>
              <p:cNvSpPr/>
              <p:nvPr/>
            </p:nvSpPr>
            <p:spPr bwMode="auto">
              <a:xfrm>
                <a:off x="8641357" y="2228252"/>
                <a:ext cx="118487" cy="234738"/>
              </a:xfrm>
              <a:custGeom>
                <a:avLst/>
                <a:gdLst>
                  <a:gd name="T0" fmla="*/ 54 w 106"/>
                  <a:gd name="T1" fmla="*/ 105 h 210"/>
                  <a:gd name="T2" fmla="*/ 0 w 106"/>
                  <a:gd name="T3" fmla="*/ 159 h 210"/>
                  <a:gd name="T4" fmla="*/ 0 w 106"/>
                  <a:gd name="T5" fmla="*/ 210 h 210"/>
                  <a:gd name="T6" fmla="*/ 0 w 106"/>
                  <a:gd name="T7" fmla="*/ 210 h 210"/>
                  <a:gd name="T8" fmla="*/ 106 w 106"/>
                  <a:gd name="T9" fmla="*/ 105 h 210"/>
                  <a:gd name="T10" fmla="*/ 0 w 106"/>
                  <a:gd name="T11" fmla="*/ 0 h 210"/>
                  <a:gd name="T12" fmla="*/ 0 w 106"/>
                  <a:gd name="T13" fmla="*/ 0 h 210"/>
                  <a:gd name="T14" fmla="*/ 0 w 106"/>
                  <a:gd name="T15" fmla="*/ 51 h 210"/>
                  <a:gd name="T16" fmla="*/ 54 w 106"/>
                  <a:gd name="T17" fmla="*/ 10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210">
                    <a:moveTo>
                      <a:pt x="54" y="105"/>
                    </a:moveTo>
                    <a:lnTo>
                      <a:pt x="0" y="159"/>
                    </a:lnTo>
                    <a:lnTo>
                      <a:pt x="0" y="210"/>
                    </a:lnTo>
                    <a:lnTo>
                      <a:pt x="0" y="210"/>
                    </a:lnTo>
                    <a:lnTo>
                      <a:pt x="106" y="105"/>
                    </a:lnTo>
                    <a:lnTo>
                      <a:pt x="0" y="0"/>
                    </a:lnTo>
                    <a:lnTo>
                      <a:pt x="0" y="0"/>
                    </a:lnTo>
                    <a:lnTo>
                      <a:pt x="0" y="51"/>
                    </a:lnTo>
                    <a:lnTo>
                      <a:pt x="54" y="105"/>
                    </a:lnTo>
                    <a:close/>
                  </a:path>
                </a:pathLst>
              </a:custGeom>
              <a:solidFill>
                <a:srgbClr val="0066CC"/>
              </a:solidFill>
              <a:ln>
                <a:noFill/>
              </a:ln>
            </p:spPr>
            <p:txBody>
              <a:bodyPr vert="horz" wrap="square" lIns="91419" tIns="45709" rIns="91419" bIns="45709" numCol="1" anchor="t" anchorCtr="0" compatLnSpc="1"/>
              <a:lstStyle/>
              <a:p>
                <a:endParaRPr lang="zh-CN" altLang="en-US"/>
              </a:p>
            </p:txBody>
          </p:sp>
          <p:sp>
            <p:nvSpPr>
              <p:cNvPr id="87" name="TextBox 54"/>
              <p:cNvSpPr txBox="1"/>
              <p:nvPr/>
            </p:nvSpPr>
            <p:spPr>
              <a:xfrm>
                <a:off x="8784483" y="2133650"/>
                <a:ext cx="2477305" cy="461665"/>
              </a:xfrm>
              <a:prstGeom prst="rect">
                <a:avLst/>
              </a:prstGeom>
              <a:noFill/>
            </p:spPr>
            <p:txBody>
              <a:bodyPr wrap="square" rtlCol="0">
                <a:spAutoFit/>
              </a:bodyPr>
              <a:lstStyle/>
              <a:p>
                <a:r>
                  <a:rPr lang="zh-CN" altLang="en-US" sz="2400" dirty="0">
                    <a:latin typeface="微软雅黑" panose="020B0503020204020204" charset="-122"/>
                    <a:ea typeface="微软雅黑" panose="020B0503020204020204" charset="-122"/>
                  </a:rPr>
                  <a:t>点击输入小标题</a:t>
                </a:r>
                <a:endParaRPr lang="zh-CN" altLang="zh-CN" sz="2400" dirty="0">
                  <a:latin typeface="微软雅黑" panose="020B0503020204020204" charset="-122"/>
                  <a:ea typeface="微软雅黑" panose="020B0503020204020204" charset="-122"/>
                </a:endParaRPr>
              </a:p>
            </p:txBody>
          </p:sp>
        </p:grpSp>
        <p:cxnSp>
          <p:nvCxnSpPr>
            <p:cNvPr id="74" name="直接连接符 73"/>
            <p:cNvCxnSpPr/>
            <p:nvPr/>
          </p:nvCxnSpPr>
          <p:spPr>
            <a:xfrm>
              <a:off x="2785219" y="745481"/>
              <a:ext cx="87849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500"/>
                                        <p:tgtEl>
                                          <p:spTgt spid="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wipe(down)">
                                      <p:cBhvr>
                                        <p:cTn id="17" dur="500"/>
                                        <p:tgtEl>
                                          <p:spTgt spid="71"/>
                                        </p:tgtEl>
                                      </p:cBhvr>
                                    </p:animEffect>
                                  </p:childTnLst>
                                </p:cTn>
                              </p:par>
                            </p:childTnLst>
                          </p:cTn>
                        </p:par>
                        <p:par>
                          <p:cTn id="18" fill="hold">
                            <p:stCondLst>
                              <p:cond delay="1500"/>
                            </p:stCondLst>
                            <p:childTnLst>
                              <p:par>
                                <p:cTn id="19" presetID="16" presetClass="entr" presetSubtype="21" fill="hold" nodeType="afterEffect">
                                  <p:stCondLst>
                                    <p:cond delay="0"/>
                                  </p:stCondLst>
                                  <p:childTnLst>
                                    <p:set>
                                      <p:cBhvr>
                                        <p:cTn id="20" dur="1" fill="hold">
                                          <p:stCondLst>
                                            <p:cond delay="0"/>
                                          </p:stCondLst>
                                        </p:cTn>
                                        <p:tgtEl>
                                          <p:spTgt spid="111"/>
                                        </p:tgtEl>
                                        <p:attrNameLst>
                                          <p:attrName>style.visibility</p:attrName>
                                        </p:attrNameLst>
                                      </p:cBhvr>
                                      <p:to>
                                        <p:strVal val="visible"/>
                                      </p:to>
                                    </p:set>
                                    <p:animEffect transition="in" filter="barn(inVertical)">
                                      <p:cBhvr>
                                        <p:cTn id="21" dur="500"/>
                                        <p:tgtEl>
                                          <p:spTgt spid="111"/>
                                        </p:tgtEl>
                                      </p:cBhvr>
                                    </p:animEffect>
                                  </p:childTnLst>
                                </p:cTn>
                              </p:par>
                            </p:childTnLst>
                          </p:cTn>
                        </p:par>
                        <p:par>
                          <p:cTn id="22" fill="hold">
                            <p:stCondLst>
                              <p:cond delay="2000"/>
                            </p:stCondLst>
                            <p:childTnLst>
                              <p:par>
                                <p:cTn id="23" presetID="14" presetClass="entr" presetSubtype="10" fill="hold" grpId="0" nodeType="afterEffect">
                                  <p:stCondLst>
                                    <p:cond delay="0"/>
                                  </p:stCondLst>
                                  <p:childTnLst>
                                    <p:set>
                                      <p:cBhvr>
                                        <p:cTn id="24" dur="1" fill="hold">
                                          <p:stCondLst>
                                            <p:cond delay="0"/>
                                          </p:stCondLst>
                                        </p:cTn>
                                        <p:tgtEl>
                                          <p:spTgt spid="128"/>
                                        </p:tgtEl>
                                        <p:attrNameLst>
                                          <p:attrName>style.visibility</p:attrName>
                                        </p:attrNameLst>
                                      </p:cBhvr>
                                      <p:to>
                                        <p:strVal val="visible"/>
                                      </p:to>
                                    </p:set>
                                    <p:animEffect transition="in" filter="randombar(horizontal)">
                                      <p:cBhvr>
                                        <p:cTn id="25" dur="500"/>
                                        <p:tgtEl>
                                          <p:spTgt spid="128"/>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 calcmode="lin" valueType="num">
                                      <p:cBhvr>
                                        <p:cTn id="29" dur="500" fill="hold"/>
                                        <p:tgtEl>
                                          <p:spTgt spid="136"/>
                                        </p:tgtEl>
                                        <p:attrNameLst>
                                          <p:attrName>ppt_w</p:attrName>
                                        </p:attrNameLst>
                                      </p:cBhvr>
                                      <p:tavLst>
                                        <p:tav tm="0">
                                          <p:val>
                                            <p:fltVal val="0"/>
                                          </p:val>
                                        </p:tav>
                                        <p:tav tm="100000">
                                          <p:val>
                                            <p:strVal val="#ppt_w"/>
                                          </p:val>
                                        </p:tav>
                                      </p:tavLst>
                                    </p:anim>
                                    <p:anim calcmode="lin" valueType="num">
                                      <p:cBhvr>
                                        <p:cTn id="30" dur="500" fill="hold"/>
                                        <p:tgtEl>
                                          <p:spTgt spid="136"/>
                                        </p:tgtEl>
                                        <p:attrNameLst>
                                          <p:attrName>ppt_h</p:attrName>
                                        </p:attrNameLst>
                                      </p:cBhvr>
                                      <p:tavLst>
                                        <p:tav tm="0">
                                          <p:val>
                                            <p:fltVal val="0"/>
                                          </p:val>
                                        </p:tav>
                                        <p:tav tm="100000">
                                          <p:val>
                                            <p:strVal val="#ppt_h"/>
                                          </p:val>
                                        </p:tav>
                                      </p:tavLst>
                                    </p:anim>
                                    <p:animEffect transition="in" filter="fade">
                                      <p:cBhvr>
                                        <p:cTn id="31" dur="500"/>
                                        <p:tgtEl>
                                          <p:spTgt spid="136"/>
                                        </p:tgtEl>
                                      </p:cBhvr>
                                    </p:animEffect>
                                  </p:childTnLst>
                                </p:cTn>
                              </p:par>
                            </p:childTnLst>
                          </p:cTn>
                        </p:par>
                        <p:par>
                          <p:cTn id="32" fill="hold">
                            <p:stCondLst>
                              <p:cond delay="3000"/>
                            </p:stCondLst>
                            <p:childTnLst>
                              <p:par>
                                <p:cTn id="33" presetID="22" presetClass="entr" presetSubtype="4" fill="hold" nodeType="afterEffect">
                                  <p:stCondLst>
                                    <p:cond delay="0"/>
                                  </p:stCondLst>
                                  <p:childTnLst>
                                    <p:set>
                                      <p:cBhvr>
                                        <p:cTn id="34" dur="1" fill="hold">
                                          <p:stCondLst>
                                            <p:cond delay="0"/>
                                          </p:stCondLst>
                                        </p:cTn>
                                        <p:tgtEl>
                                          <p:spTgt spid="159"/>
                                        </p:tgtEl>
                                        <p:attrNameLst>
                                          <p:attrName>style.visibility</p:attrName>
                                        </p:attrNameLst>
                                      </p:cBhvr>
                                      <p:to>
                                        <p:strVal val="visible"/>
                                      </p:to>
                                    </p:set>
                                    <p:animEffect transition="in" filter="wipe(down)">
                                      <p:cBhvr>
                                        <p:cTn id="35" dur="500"/>
                                        <p:tgtEl>
                                          <p:spTgt spid="159"/>
                                        </p:tgtEl>
                                      </p:cBhvr>
                                    </p:animEffect>
                                  </p:childTnLst>
                                </p:cTn>
                              </p:par>
                            </p:childTnLst>
                          </p:cTn>
                        </p:par>
                        <p:par>
                          <p:cTn id="36" fill="hold">
                            <p:stCondLst>
                              <p:cond delay="3500"/>
                            </p:stCondLst>
                            <p:childTnLst>
                              <p:par>
                                <p:cTn id="37" presetID="16" presetClass="entr" presetSubtype="21" fill="hold" nodeType="after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barn(inVertical)">
                                      <p:cBhvr>
                                        <p:cTn id="39" dur="500"/>
                                        <p:tgtEl>
                                          <p:spTgt spid="114"/>
                                        </p:tgtEl>
                                      </p:cBhvr>
                                    </p:animEffect>
                                  </p:childTnLst>
                                </p:cTn>
                              </p:par>
                            </p:childTnLst>
                          </p:cTn>
                        </p:par>
                        <p:par>
                          <p:cTn id="40" fill="hold">
                            <p:stCondLst>
                              <p:cond delay="4000"/>
                            </p:stCondLst>
                            <p:childTnLst>
                              <p:par>
                                <p:cTn id="41" presetID="14" presetClass="entr" presetSubtype="10" fill="hold" grpId="0" nodeType="afterEffect">
                                  <p:stCondLst>
                                    <p:cond delay="0"/>
                                  </p:stCondLst>
                                  <p:childTnLst>
                                    <p:set>
                                      <p:cBhvr>
                                        <p:cTn id="42" dur="1" fill="hold">
                                          <p:stCondLst>
                                            <p:cond delay="0"/>
                                          </p:stCondLst>
                                        </p:cTn>
                                        <p:tgtEl>
                                          <p:spTgt spid="132"/>
                                        </p:tgtEl>
                                        <p:attrNameLst>
                                          <p:attrName>style.visibility</p:attrName>
                                        </p:attrNameLst>
                                      </p:cBhvr>
                                      <p:to>
                                        <p:strVal val="visible"/>
                                      </p:to>
                                    </p:set>
                                    <p:animEffect transition="in" filter="randombar(horizontal)">
                                      <p:cBhvr>
                                        <p:cTn id="43" dur="500"/>
                                        <p:tgtEl>
                                          <p:spTgt spid="132"/>
                                        </p:tgtEl>
                                      </p:cBhvr>
                                    </p:animEffect>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140"/>
                                        </p:tgtEl>
                                        <p:attrNameLst>
                                          <p:attrName>style.visibility</p:attrName>
                                        </p:attrNameLst>
                                      </p:cBhvr>
                                      <p:to>
                                        <p:strVal val="visible"/>
                                      </p:to>
                                    </p:set>
                                    <p:anim calcmode="lin" valueType="num">
                                      <p:cBhvr>
                                        <p:cTn id="47" dur="500" fill="hold"/>
                                        <p:tgtEl>
                                          <p:spTgt spid="140"/>
                                        </p:tgtEl>
                                        <p:attrNameLst>
                                          <p:attrName>ppt_w</p:attrName>
                                        </p:attrNameLst>
                                      </p:cBhvr>
                                      <p:tavLst>
                                        <p:tav tm="0">
                                          <p:val>
                                            <p:fltVal val="0"/>
                                          </p:val>
                                        </p:tav>
                                        <p:tav tm="100000">
                                          <p:val>
                                            <p:strVal val="#ppt_w"/>
                                          </p:val>
                                        </p:tav>
                                      </p:tavLst>
                                    </p:anim>
                                    <p:anim calcmode="lin" valueType="num">
                                      <p:cBhvr>
                                        <p:cTn id="48" dur="500" fill="hold"/>
                                        <p:tgtEl>
                                          <p:spTgt spid="140"/>
                                        </p:tgtEl>
                                        <p:attrNameLst>
                                          <p:attrName>ppt_h</p:attrName>
                                        </p:attrNameLst>
                                      </p:cBhvr>
                                      <p:tavLst>
                                        <p:tav tm="0">
                                          <p:val>
                                            <p:fltVal val="0"/>
                                          </p:val>
                                        </p:tav>
                                        <p:tav tm="100000">
                                          <p:val>
                                            <p:strVal val="#ppt_h"/>
                                          </p:val>
                                        </p:tav>
                                      </p:tavLst>
                                    </p:anim>
                                    <p:animEffect transition="in" filter="fade">
                                      <p:cBhvr>
                                        <p:cTn id="49" dur="500"/>
                                        <p:tgtEl>
                                          <p:spTgt spid="140"/>
                                        </p:tgtEl>
                                      </p:cBhvr>
                                    </p:animEffect>
                                  </p:childTnLst>
                                </p:cTn>
                              </p:par>
                            </p:childTnLst>
                          </p:cTn>
                        </p:par>
                        <p:par>
                          <p:cTn id="50" fill="hold">
                            <p:stCondLst>
                              <p:cond delay="5000"/>
                            </p:stCondLst>
                            <p:childTnLst>
                              <p:par>
                                <p:cTn id="51" presetID="16" presetClass="entr" presetSubtype="21" fill="hold" nodeType="afterEffect">
                                  <p:stCondLst>
                                    <p:cond delay="0"/>
                                  </p:stCondLst>
                                  <p:childTnLst>
                                    <p:set>
                                      <p:cBhvr>
                                        <p:cTn id="52" dur="1" fill="hold">
                                          <p:stCondLst>
                                            <p:cond delay="0"/>
                                          </p:stCondLst>
                                        </p:cTn>
                                        <p:tgtEl>
                                          <p:spTgt spid="117"/>
                                        </p:tgtEl>
                                        <p:attrNameLst>
                                          <p:attrName>style.visibility</p:attrName>
                                        </p:attrNameLst>
                                      </p:cBhvr>
                                      <p:to>
                                        <p:strVal val="visible"/>
                                      </p:to>
                                    </p:set>
                                    <p:animEffect transition="in" filter="barn(inVertical)">
                                      <p:cBhvr>
                                        <p:cTn id="53" dur="500"/>
                                        <p:tgtEl>
                                          <p:spTgt spid="117"/>
                                        </p:tgtEl>
                                      </p:cBhvr>
                                    </p:animEffect>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158"/>
                                        </p:tgtEl>
                                        <p:attrNameLst>
                                          <p:attrName>style.visibility</p:attrName>
                                        </p:attrNameLst>
                                      </p:cBhvr>
                                      <p:to>
                                        <p:strVal val="visible"/>
                                      </p:to>
                                    </p:set>
                                    <p:animEffect transition="in" filter="wipe(down)">
                                      <p:cBhvr>
                                        <p:cTn id="57" dur="500"/>
                                        <p:tgtEl>
                                          <p:spTgt spid="158"/>
                                        </p:tgtEl>
                                      </p:cBhvr>
                                    </p:animEffect>
                                  </p:childTnLst>
                                </p:cTn>
                              </p:par>
                            </p:childTnLst>
                          </p:cTn>
                        </p:par>
                        <p:par>
                          <p:cTn id="58" fill="hold">
                            <p:stCondLst>
                              <p:cond delay="6000"/>
                            </p:stCondLst>
                            <p:childTnLst>
                              <p:par>
                                <p:cTn id="59" presetID="14" presetClass="entr" presetSubtype="10" fill="hold" grpId="0" nodeType="afterEffect">
                                  <p:stCondLst>
                                    <p:cond delay="0"/>
                                  </p:stCondLst>
                                  <p:childTnLst>
                                    <p:set>
                                      <p:cBhvr>
                                        <p:cTn id="60" dur="1" fill="hold">
                                          <p:stCondLst>
                                            <p:cond delay="0"/>
                                          </p:stCondLst>
                                        </p:cTn>
                                        <p:tgtEl>
                                          <p:spTgt spid="133"/>
                                        </p:tgtEl>
                                        <p:attrNameLst>
                                          <p:attrName>style.visibility</p:attrName>
                                        </p:attrNameLst>
                                      </p:cBhvr>
                                      <p:to>
                                        <p:strVal val="visible"/>
                                      </p:to>
                                    </p:set>
                                    <p:animEffect transition="in" filter="randombar(horizontal)">
                                      <p:cBhvr>
                                        <p:cTn id="61" dur="500"/>
                                        <p:tgtEl>
                                          <p:spTgt spid="133"/>
                                        </p:tgtEl>
                                      </p:cBhvr>
                                    </p:animEffect>
                                  </p:childTnLst>
                                </p:cTn>
                              </p:par>
                            </p:childTnLst>
                          </p:cTn>
                        </p:par>
                        <p:par>
                          <p:cTn id="62" fill="hold">
                            <p:stCondLst>
                              <p:cond delay="6500"/>
                            </p:stCondLst>
                            <p:childTnLst>
                              <p:par>
                                <p:cTn id="63" presetID="22" presetClass="entr" presetSubtype="4" fill="hold" grpId="0" nodeType="afterEffect">
                                  <p:stCondLst>
                                    <p:cond delay="0"/>
                                  </p:stCondLst>
                                  <p:childTnLst>
                                    <p:set>
                                      <p:cBhvr>
                                        <p:cTn id="64" dur="1" fill="hold">
                                          <p:stCondLst>
                                            <p:cond delay="0"/>
                                          </p:stCondLst>
                                        </p:cTn>
                                        <p:tgtEl>
                                          <p:spTgt spid="110"/>
                                        </p:tgtEl>
                                        <p:attrNameLst>
                                          <p:attrName>style.visibility</p:attrName>
                                        </p:attrNameLst>
                                      </p:cBhvr>
                                      <p:to>
                                        <p:strVal val="visible"/>
                                      </p:to>
                                    </p:set>
                                    <p:animEffect transition="in" filter="wipe(down)">
                                      <p:cBhvr>
                                        <p:cTn id="65" dur="500"/>
                                        <p:tgtEl>
                                          <p:spTgt spid="110"/>
                                        </p:tgtEl>
                                      </p:cBhvr>
                                    </p:animEffect>
                                  </p:childTnLst>
                                </p:cTn>
                              </p:par>
                            </p:childTnLst>
                          </p:cTn>
                        </p:par>
                        <p:par>
                          <p:cTn id="66" fill="hold">
                            <p:stCondLst>
                              <p:cond delay="7000"/>
                            </p:stCondLst>
                            <p:childTnLst>
                              <p:par>
                                <p:cTn id="67" presetID="53" presetClass="entr" presetSubtype="16" fill="hold" nodeType="afterEffect">
                                  <p:stCondLst>
                                    <p:cond delay="0"/>
                                  </p:stCondLst>
                                  <p:childTnLst>
                                    <p:set>
                                      <p:cBhvr>
                                        <p:cTn id="68" dur="1" fill="hold">
                                          <p:stCondLst>
                                            <p:cond delay="0"/>
                                          </p:stCondLst>
                                        </p:cTn>
                                        <p:tgtEl>
                                          <p:spTgt spid="144"/>
                                        </p:tgtEl>
                                        <p:attrNameLst>
                                          <p:attrName>style.visibility</p:attrName>
                                        </p:attrNameLst>
                                      </p:cBhvr>
                                      <p:to>
                                        <p:strVal val="visible"/>
                                      </p:to>
                                    </p:set>
                                    <p:anim calcmode="lin" valueType="num">
                                      <p:cBhvr>
                                        <p:cTn id="69" dur="500" fill="hold"/>
                                        <p:tgtEl>
                                          <p:spTgt spid="144"/>
                                        </p:tgtEl>
                                        <p:attrNameLst>
                                          <p:attrName>ppt_w</p:attrName>
                                        </p:attrNameLst>
                                      </p:cBhvr>
                                      <p:tavLst>
                                        <p:tav tm="0">
                                          <p:val>
                                            <p:fltVal val="0"/>
                                          </p:val>
                                        </p:tav>
                                        <p:tav tm="100000">
                                          <p:val>
                                            <p:strVal val="#ppt_w"/>
                                          </p:val>
                                        </p:tav>
                                      </p:tavLst>
                                    </p:anim>
                                    <p:anim calcmode="lin" valueType="num">
                                      <p:cBhvr>
                                        <p:cTn id="70" dur="500" fill="hold"/>
                                        <p:tgtEl>
                                          <p:spTgt spid="144"/>
                                        </p:tgtEl>
                                        <p:attrNameLst>
                                          <p:attrName>ppt_h</p:attrName>
                                        </p:attrNameLst>
                                      </p:cBhvr>
                                      <p:tavLst>
                                        <p:tav tm="0">
                                          <p:val>
                                            <p:fltVal val="0"/>
                                          </p:val>
                                        </p:tav>
                                        <p:tav tm="100000">
                                          <p:val>
                                            <p:strVal val="#ppt_h"/>
                                          </p:val>
                                        </p:tav>
                                      </p:tavLst>
                                    </p:anim>
                                    <p:animEffect transition="in" filter="fade">
                                      <p:cBhvr>
                                        <p:cTn id="71" dur="500"/>
                                        <p:tgtEl>
                                          <p:spTgt spid="144"/>
                                        </p:tgtEl>
                                      </p:cBhvr>
                                    </p:animEffect>
                                  </p:childTnLst>
                                </p:cTn>
                              </p:par>
                            </p:childTnLst>
                          </p:cTn>
                        </p:par>
                        <p:par>
                          <p:cTn id="72" fill="hold">
                            <p:stCondLst>
                              <p:cond delay="7500"/>
                            </p:stCondLst>
                            <p:childTnLst>
                              <p:par>
                                <p:cTn id="73" presetID="22" presetClass="entr" presetSubtype="4" fill="hold" nodeType="afterEffect">
                                  <p:stCondLst>
                                    <p:cond delay="0"/>
                                  </p:stCondLst>
                                  <p:childTnLst>
                                    <p:set>
                                      <p:cBhvr>
                                        <p:cTn id="74" dur="1" fill="hold">
                                          <p:stCondLst>
                                            <p:cond delay="0"/>
                                          </p:stCondLst>
                                        </p:cTn>
                                        <p:tgtEl>
                                          <p:spTgt spid="156"/>
                                        </p:tgtEl>
                                        <p:attrNameLst>
                                          <p:attrName>style.visibility</p:attrName>
                                        </p:attrNameLst>
                                      </p:cBhvr>
                                      <p:to>
                                        <p:strVal val="visible"/>
                                      </p:to>
                                    </p:set>
                                    <p:animEffect transition="in" filter="wipe(down)">
                                      <p:cBhvr>
                                        <p:cTn id="75" dur="500"/>
                                        <p:tgtEl>
                                          <p:spTgt spid="156"/>
                                        </p:tgtEl>
                                      </p:cBhvr>
                                    </p:animEffect>
                                  </p:childTnLst>
                                </p:cTn>
                              </p:par>
                            </p:childTnLst>
                          </p:cTn>
                        </p:par>
                        <p:par>
                          <p:cTn id="76" fill="hold">
                            <p:stCondLst>
                              <p:cond delay="8000"/>
                            </p:stCondLst>
                            <p:childTnLst>
                              <p:par>
                                <p:cTn id="77" presetID="16" presetClass="entr" presetSubtype="21" fill="hold" nodeType="afterEffect">
                                  <p:stCondLst>
                                    <p:cond delay="0"/>
                                  </p:stCondLst>
                                  <p:childTnLst>
                                    <p:set>
                                      <p:cBhvr>
                                        <p:cTn id="78" dur="1" fill="hold">
                                          <p:stCondLst>
                                            <p:cond delay="0"/>
                                          </p:stCondLst>
                                        </p:cTn>
                                        <p:tgtEl>
                                          <p:spTgt spid="120"/>
                                        </p:tgtEl>
                                        <p:attrNameLst>
                                          <p:attrName>style.visibility</p:attrName>
                                        </p:attrNameLst>
                                      </p:cBhvr>
                                      <p:to>
                                        <p:strVal val="visible"/>
                                      </p:to>
                                    </p:set>
                                    <p:animEffect transition="in" filter="barn(inVertical)">
                                      <p:cBhvr>
                                        <p:cTn id="79" dur="500"/>
                                        <p:tgtEl>
                                          <p:spTgt spid="120"/>
                                        </p:tgtEl>
                                      </p:cBhvr>
                                    </p:animEffect>
                                  </p:childTnLst>
                                </p:cTn>
                              </p:par>
                            </p:childTnLst>
                          </p:cTn>
                        </p:par>
                        <p:par>
                          <p:cTn id="80" fill="hold">
                            <p:stCondLst>
                              <p:cond delay="8500"/>
                            </p:stCondLst>
                            <p:childTnLst>
                              <p:par>
                                <p:cTn id="81" presetID="14" presetClass="entr" presetSubtype="10" fill="hold" grpId="0" nodeType="afterEffect">
                                  <p:stCondLst>
                                    <p:cond delay="0"/>
                                  </p:stCondLst>
                                  <p:childTnLst>
                                    <p:set>
                                      <p:cBhvr>
                                        <p:cTn id="82" dur="1" fill="hold">
                                          <p:stCondLst>
                                            <p:cond delay="0"/>
                                          </p:stCondLst>
                                        </p:cTn>
                                        <p:tgtEl>
                                          <p:spTgt spid="134"/>
                                        </p:tgtEl>
                                        <p:attrNameLst>
                                          <p:attrName>style.visibility</p:attrName>
                                        </p:attrNameLst>
                                      </p:cBhvr>
                                      <p:to>
                                        <p:strVal val="visible"/>
                                      </p:to>
                                    </p:set>
                                    <p:animEffect transition="in" filter="randombar(horizontal)">
                                      <p:cBhvr>
                                        <p:cTn id="83" dur="500"/>
                                        <p:tgtEl>
                                          <p:spTgt spid="134"/>
                                        </p:tgtEl>
                                      </p:cBhvr>
                                    </p:animEffect>
                                  </p:childTnLst>
                                </p:cTn>
                              </p:par>
                            </p:childTnLst>
                          </p:cTn>
                        </p:par>
                        <p:par>
                          <p:cTn id="84" fill="hold">
                            <p:stCondLst>
                              <p:cond delay="9000"/>
                            </p:stCondLst>
                            <p:childTnLst>
                              <p:par>
                                <p:cTn id="85" presetID="22" presetClass="entr" presetSubtype="4" fill="hold"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52"/>
                                        </p:tgtEl>
                                        <p:attrNameLst>
                                          <p:attrName>style.visibility</p:attrName>
                                        </p:attrNameLst>
                                      </p:cBhvr>
                                      <p:to>
                                        <p:strVal val="visible"/>
                                      </p:to>
                                    </p:set>
                                    <p:anim calcmode="lin" valueType="num">
                                      <p:cBhvr>
                                        <p:cTn id="91" dur="500" fill="hold"/>
                                        <p:tgtEl>
                                          <p:spTgt spid="152"/>
                                        </p:tgtEl>
                                        <p:attrNameLst>
                                          <p:attrName>ppt_w</p:attrName>
                                        </p:attrNameLst>
                                      </p:cBhvr>
                                      <p:tavLst>
                                        <p:tav tm="0">
                                          <p:val>
                                            <p:fltVal val="0"/>
                                          </p:val>
                                        </p:tav>
                                        <p:tav tm="100000">
                                          <p:val>
                                            <p:strVal val="#ppt_w"/>
                                          </p:val>
                                        </p:tav>
                                      </p:tavLst>
                                    </p:anim>
                                    <p:anim calcmode="lin" valueType="num">
                                      <p:cBhvr>
                                        <p:cTn id="92" dur="500" fill="hold"/>
                                        <p:tgtEl>
                                          <p:spTgt spid="152"/>
                                        </p:tgtEl>
                                        <p:attrNameLst>
                                          <p:attrName>ppt_h</p:attrName>
                                        </p:attrNameLst>
                                      </p:cBhvr>
                                      <p:tavLst>
                                        <p:tav tm="0">
                                          <p:val>
                                            <p:fltVal val="0"/>
                                          </p:val>
                                        </p:tav>
                                        <p:tav tm="100000">
                                          <p:val>
                                            <p:strVal val="#ppt_h"/>
                                          </p:val>
                                        </p:tav>
                                      </p:tavLst>
                                    </p:anim>
                                    <p:animEffect transition="in" filter="fade">
                                      <p:cBhvr>
                                        <p:cTn id="93" dur="500"/>
                                        <p:tgtEl>
                                          <p:spTgt spid="152"/>
                                        </p:tgtEl>
                                      </p:cBhvr>
                                    </p:animEffect>
                                  </p:childTnLst>
                                </p:cTn>
                              </p:par>
                            </p:childTnLst>
                          </p:cTn>
                        </p:par>
                        <p:par>
                          <p:cTn id="94" fill="hold">
                            <p:stCondLst>
                              <p:cond delay="10000"/>
                            </p:stCondLst>
                            <p:childTnLst>
                              <p:par>
                                <p:cTn id="95" presetID="22" presetClass="entr" presetSubtype="4" fill="hold" nodeType="afterEffect">
                                  <p:stCondLst>
                                    <p:cond delay="0"/>
                                  </p:stCondLst>
                                  <p:childTnLst>
                                    <p:set>
                                      <p:cBhvr>
                                        <p:cTn id="96" dur="1" fill="hold">
                                          <p:stCondLst>
                                            <p:cond delay="0"/>
                                          </p:stCondLst>
                                        </p:cTn>
                                        <p:tgtEl>
                                          <p:spTgt spid="157"/>
                                        </p:tgtEl>
                                        <p:attrNameLst>
                                          <p:attrName>style.visibility</p:attrName>
                                        </p:attrNameLst>
                                      </p:cBhvr>
                                      <p:to>
                                        <p:strVal val="visible"/>
                                      </p:to>
                                    </p:set>
                                    <p:animEffect transition="in" filter="wipe(down)">
                                      <p:cBhvr>
                                        <p:cTn id="97" dur="500"/>
                                        <p:tgtEl>
                                          <p:spTgt spid="157"/>
                                        </p:tgtEl>
                                      </p:cBhvr>
                                    </p:animEffect>
                                  </p:childTnLst>
                                </p:cTn>
                              </p:par>
                            </p:childTnLst>
                          </p:cTn>
                        </p:par>
                        <p:par>
                          <p:cTn id="98" fill="hold">
                            <p:stCondLst>
                              <p:cond delay="10500"/>
                            </p:stCondLst>
                            <p:childTnLst>
                              <p:par>
                                <p:cTn id="99" presetID="16" presetClass="entr" presetSubtype="21" fill="hold" nodeType="afterEffect">
                                  <p:stCondLst>
                                    <p:cond delay="0"/>
                                  </p:stCondLst>
                                  <p:childTnLst>
                                    <p:set>
                                      <p:cBhvr>
                                        <p:cTn id="100" dur="1" fill="hold">
                                          <p:stCondLst>
                                            <p:cond delay="0"/>
                                          </p:stCondLst>
                                        </p:cTn>
                                        <p:tgtEl>
                                          <p:spTgt spid="123"/>
                                        </p:tgtEl>
                                        <p:attrNameLst>
                                          <p:attrName>style.visibility</p:attrName>
                                        </p:attrNameLst>
                                      </p:cBhvr>
                                      <p:to>
                                        <p:strVal val="visible"/>
                                      </p:to>
                                    </p:set>
                                    <p:animEffect transition="in" filter="barn(inVertical)">
                                      <p:cBhvr>
                                        <p:cTn id="101" dur="500"/>
                                        <p:tgtEl>
                                          <p:spTgt spid="123"/>
                                        </p:tgtEl>
                                      </p:cBhvr>
                                    </p:animEffect>
                                  </p:childTnLst>
                                </p:cTn>
                              </p:par>
                            </p:childTnLst>
                          </p:cTn>
                        </p:par>
                        <p:par>
                          <p:cTn id="102" fill="hold">
                            <p:stCondLst>
                              <p:cond delay="11000"/>
                            </p:stCondLst>
                            <p:childTnLst>
                              <p:par>
                                <p:cTn id="103" presetID="14" presetClass="entr" presetSubtype="10" fill="hold" grpId="0" nodeType="afterEffect">
                                  <p:stCondLst>
                                    <p:cond delay="0"/>
                                  </p:stCondLst>
                                  <p:childTnLst>
                                    <p:set>
                                      <p:cBhvr>
                                        <p:cTn id="104" dur="1" fill="hold">
                                          <p:stCondLst>
                                            <p:cond delay="0"/>
                                          </p:stCondLst>
                                        </p:cTn>
                                        <p:tgtEl>
                                          <p:spTgt spid="135"/>
                                        </p:tgtEl>
                                        <p:attrNameLst>
                                          <p:attrName>style.visibility</p:attrName>
                                        </p:attrNameLst>
                                      </p:cBhvr>
                                      <p:to>
                                        <p:strVal val="visible"/>
                                      </p:to>
                                    </p:set>
                                    <p:animEffect transition="in" filter="randombar(horizontal)">
                                      <p:cBhvr>
                                        <p:cTn id="105" dur="500"/>
                                        <p:tgtEl>
                                          <p:spTgt spid="135"/>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94"/>
                                        </p:tgtEl>
                                        <p:attrNameLst>
                                          <p:attrName>style.visibility</p:attrName>
                                        </p:attrNameLst>
                                      </p:cBhvr>
                                      <p:to>
                                        <p:strVal val="visible"/>
                                      </p:to>
                                    </p:set>
                                    <p:animEffect transition="in" filter="wipe(down)">
                                      <p:cBhvr>
                                        <p:cTn id="109" dur="500"/>
                                        <p:tgtEl>
                                          <p:spTgt spid="94"/>
                                        </p:tgtEl>
                                      </p:cBhvr>
                                    </p:animEffect>
                                  </p:childTnLst>
                                </p:cTn>
                              </p:par>
                            </p:childTnLst>
                          </p:cTn>
                        </p:par>
                        <p:par>
                          <p:cTn id="110" fill="hold">
                            <p:stCondLst>
                              <p:cond delay="12000"/>
                            </p:stCondLst>
                            <p:childTnLst>
                              <p:par>
                                <p:cTn id="111" presetID="53" presetClass="entr" presetSubtype="16" fill="hold" nodeType="afterEffect">
                                  <p:stCondLst>
                                    <p:cond delay="0"/>
                                  </p:stCondLst>
                                  <p:childTnLst>
                                    <p:set>
                                      <p:cBhvr>
                                        <p:cTn id="112" dur="1" fill="hold">
                                          <p:stCondLst>
                                            <p:cond delay="0"/>
                                          </p:stCondLst>
                                        </p:cTn>
                                        <p:tgtEl>
                                          <p:spTgt spid="148"/>
                                        </p:tgtEl>
                                        <p:attrNameLst>
                                          <p:attrName>style.visibility</p:attrName>
                                        </p:attrNameLst>
                                      </p:cBhvr>
                                      <p:to>
                                        <p:strVal val="visible"/>
                                      </p:to>
                                    </p:set>
                                    <p:anim calcmode="lin" valueType="num">
                                      <p:cBhvr>
                                        <p:cTn id="113" dur="500" fill="hold"/>
                                        <p:tgtEl>
                                          <p:spTgt spid="148"/>
                                        </p:tgtEl>
                                        <p:attrNameLst>
                                          <p:attrName>ppt_w</p:attrName>
                                        </p:attrNameLst>
                                      </p:cBhvr>
                                      <p:tavLst>
                                        <p:tav tm="0">
                                          <p:val>
                                            <p:fltVal val="0"/>
                                          </p:val>
                                        </p:tav>
                                        <p:tav tm="100000">
                                          <p:val>
                                            <p:strVal val="#ppt_w"/>
                                          </p:val>
                                        </p:tav>
                                      </p:tavLst>
                                    </p:anim>
                                    <p:anim calcmode="lin" valueType="num">
                                      <p:cBhvr>
                                        <p:cTn id="114" dur="500" fill="hold"/>
                                        <p:tgtEl>
                                          <p:spTgt spid="148"/>
                                        </p:tgtEl>
                                        <p:attrNameLst>
                                          <p:attrName>ppt_h</p:attrName>
                                        </p:attrNameLst>
                                      </p:cBhvr>
                                      <p:tavLst>
                                        <p:tav tm="0">
                                          <p:val>
                                            <p:fltVal val="0"/>
                                          </p:val>
                                        </p:tav>
                                        <p:tav tm="100000">
                                          <p:val>
                                            <p:strVal val="#ppt_h"/>
                                          </p:val>
                                        </p:tav>
                                      </p:tavLst>
                                    </p:anim>
                                    <p:animEffect transition="in" filter="fade">
                                      <p:cBhvr>
                                        <p:cTn id="115"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134" grpId="0"/>
      <p:bldP spid="135" grpId="0"/>
      <p:bldP spid="133" grpId="0"/>
      <p:bldP spid="110" grpId="0" animBg="1"/>
      <p:bldP spid="132" grpId="0"/>
      <p:bldP spid="127" grpId="0"/>
      <p:bldP spid="1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TextBox 89"/>
          <p:cNvSpPr txBox="1"/>
          <p:nvPr/>
        </p:nvSpPr>
        <p:spPr>
          <a:xfrm>
            <a:off x="1777110" y="1316766"/>
            <a:ext cx="9143343" cy="560120"/>
          </a:xfrm>
          <a:prstGeom prst="rect">
            <a:avLst/>
          </a:prstGeom>
          <a:noFill/>
        </p:spPr>
        <p:txBody>
          <a:bodyPr wrap="square" lIns="107533" tIns="53768" rIns="107533" bIns="53768" rtlCol="0">
            <a:spAutoFit/>
          </a:bodyPr>
          <a:lstStyle/>
          <a:p>
            <a:r>
              <a:rPr lang="zh-CN" altLang="en-US" sz="1465" dirty="0">
                <a:latin typeface="微软雅黑" panose="020B0503020204020204" charset="-122"/>
                <a:ea typeface="微软雅黑" panose="020B0503020204020204" charset="-122"/>
                <a:cs typeface="方正兰亭细黑_GBK_M" pitchFamily="2" charset="2"/>
              </a:rPr>
              <a:t>单击此处添加文本内容单击此处添加文本内容单击此处添加文本内容单击此处添加文本内容单击此处添加文本内容单击此处添加文本内容单击此处添加文本内容</a:t>
            </a:r>
            <a:endParaRPr lang="en-US" altLang="zh-CN" sz="1465" dirty="0">
              <a:latin typeface="微软雅黑" panose="020B0503020204020204" charset="-122"/>
              <a:ea typeface="微软雅黑" panose="020B0503020204020204" charset="-122"/>
              <a:cs typeface="方正兰亭细黑_GBK_M" pitchFamily="2" charset="2"/>
            </a:endParaRPr>
          </a:p>
        </p:txBody>
      </p:sp>
      <p:grpSp>
        <p:nvGrpSpPr>
          <p:cNvPr id="91" name="组合 90"/>
          <p:cNvGrpSpPr/>
          <p:nvPr/>
        </p:nvGrpSpPr>
        <p:grpSpPr>
          <a:xfrm>
            <a:off x="1807719" y="4943214"/>
            <a:ext cx="2023929" cy="645516"/>
            <a:chOff x="695368" y="3811490"/>
            <a:chExt cx="1721136" cy="548848"/>
          </a:xfrm>
        </p:grpSpPr>
        <p:grpSp>
          <p:nvGrpSpPr>
            <p:cNvPr id="92" name="组合 91"/>
            <p:cNvGrpSpPr/>
            <p:nvPr/>
          </p:nvGrpSpPr>
          <p:grpSpPr>
            <a:xfrm>
              <a:off x="695368" y="3811490"/>
              <a:ext cx="1721136" cy="548848"/>
              <a:chOff x="4304043" y="1286668"/>
              <a:chExt cx="3837944" cy="2757793"/>
            </a:xfrm>
            <a:effectLst>
              <a:outerShdw blurRad="381000" dist="254000" dir="8100000" algn="tr" rotWithShape="0">
                <a:prstClr val="black">
                  <a:alpha val="40000"/>
                </a:prstClr>
              </a:outerShdw>
            </a:effectLst>
          </p:grpSpPr>
          <p:sp>
            <p:nvSpPr>
              <p:cNvPr id="94" name="圆角矩形 93"/>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微软雅黑" panose="020B0503020204020204" charset="-122"/>
                  <a:ea typeface="微软雅黑" panose="020B0503020204020204" charset="-122"/>
                </a:endParaRPr>
              </a:p>
            </p:txBody>
          </p:sp>
          <p:sp>
            <p:nvSpPr>
              <p:cNvPr id="95" name="圆角矩形 94"/>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微软雅黑" panose="020B0503020204020204" charset="-122"/>
                  <a:ea typeface="微软雅黑" panose="020B0503020204020204" charset="-122"/>
                </a:endParaRPr>
              </a:p>
            </p:txBody>
          </p:sp>
        </p:grpSp>
        <p:sp>
          <p:nvSpPr>
            <p:cNvPr id="93" name="椭圆 92"/>
            <p:cNvSpPr/>
            <p:nvPr/>
          </p:nvSpPr>
          <p:spPr>
            <a:xfrm>
              <a:off x="825405" y="3951961"/>
              <a:ext cx="279463" cy="279463"/>
            </a:xfrm>
            <a:prstGeom prst="ellipse">
              <a:avLst/>
            </a:prstGeom>
            <a:solidFill>
              <a:srgbClr val="0070C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微软雅黑" panose="020B0503020204020204" charset="-122"/>
                <a:ea typeface="微软雅黑" panose="020B0503020204020204" charset="-122"/>
              </a:endParaRPr>
            </a:p>
          </p:txBody>
        </p:sp>
      </p:grpSp>
      <p:grpSp>
        <p:nvGrpSpPr>
          <p:cNvPr id="96" name="组合 95"/>
          <p:cNvGrpSpPr/>
          <p:nvPr/>
        </p:nvGrpSpPr>
        <p:grpSpPr>
          <a:xfrm>
            <a:off x="3546395" y="4324603"/>
            <a:ext cx="2023929" cy="645516"/>
            <a:chOff x="2173927" y="3285519"/>
            <a:chExt cx="1721136" cy="548848"/>
          </a:xfrm>
        </p:grpSpPr>
        <p:grpSp>
          <p:nvGrpSpPr>
            <p:cNvPr id="97" name="组合 96"/>
            <p:cNvGrpSpPr/>
            <p:nvPr/>
          </p:nvGrpSpPr>
          <p:grpSpPr>
            <a:xfrm>
              <a:off x="2173927" y="3285519"/>
              <a:ext cx="1721136" cy="548848"/>
              <a:chOff x="4304043" y="1286668"/>
              <a:chExt cx="3837944" cy="2757793"/>
            </a:xfrm>
            <a:effectLst>
              <a:outerShdw blurRad="381000" dist="254000" dir="8100000" algn="tr" rotWithShape="0">
                <a:prstClr val="black">
                  <a:alpha val="40000"/>
                </a:prstClr>
              </a:outerShdw>
            </a:effectLst>
          </p:grpSpPr>
          <p:sp>
            <p:nvSpPr>
              <p:cNvPr id="99" name="圆角矩形 98"/>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微软雅黑" panose="020B0503020204020204" charset="-122"/>
                  <a:ea typeface="微软雅黑" panose="020B0503020204020204" charset="-122"/>
                </a:endParaRPr>
              </a:p>
            </p:txBody>
          </p:sp>
          <p:sp>
            <p:nvSpPr>
              <p:cNvPr id="100" name="圆角矩形 99"/>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微软雅黑" panose="020B0503020204020204" charset="-122"/>
                  <a:ea typeface="微软雅黑" panose="020B0503020204020204" charset="-122"/>
                </a:endParaRPr>
              </a:p>
            </p:txBody>
          </p:sp>
        </p:grpSp>
        <p:sp>
          <p:nvSpPr>
            <p:cNvPr id="98" name="椭圆 97"/>
            <p:cNvSpPr/>
            <p:nvPr/>
          </p:nvSpPr>
          <p:spPr>
            <a:xfrm>
              <a:off x="2307128" y="3420211"/>
              <a:ext cx="279463" cy="279463"/>
            </a:xfrm>
            <a:prstGeom prst="ellipse">
              <a:avLst/>
            </a:prstGeom>
            <a:solidFill>
              <a:srgbClr val="0070C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微软雅黑" panose="020B0503020204020204" charset="-122"/>
                <a:ea typeface="微软雅黑" panose="020B0503020204020204" charset="-122"/>
              </a:endParaRPr>
            </a:p>
          </p:txBody>
        </p:sp>
      </p:grpSp>
      <p:grpSp>
        <p:nvGrpSpPr>
          <p:cNvPr id="101" name="组合 100"/>
          <p:cNvGrpSpPr/>
          <p:nvPr/>
        </p:nvGrpSpPr>
        <p:grpSpPr>
          <a:xfrm>
            <a:off x="5323572" y="3705991"/>
            <a:ext cx="2023929" cy="645516"/>
            <a:chOff x="3685227" y="2759547"/>
            <a:chExt cx="1721136" cy="548848"/>
          </a:xfrm>
        </p:grpSpPr>
        <p:grpSp>
          <p:nvGrpSpPr>
            <p:cNvPr id="102" name="组合 101"/>
            <p:cNvGrpSpPr/>
            <p:nvPr/>
          </p:nvGrpSpPr>
          <p:grpSpPr>
            <a:xfrm>
              <a:off x="3685227" y="2759547"/>
              <a:ext cx="1721136" cy="548848"/>
              <a:chOff x="4304043" y="1286668"/>
              <a:chExt cx="3837944" cy="2757793"/>
            </a:xfrm>
            <a:effectLst>
              <a:outerShdw blurRad="381000" dist="254000" dir="8100000" algn="tr" rotWithShape="0">
                <a:prstClr val="black">
                  <a:alpha val="40000"/>
                </a:prstClr>
              </a:outerShdw>
            </a:effectLst>
          </p:grpSpPr>
          <p:sp>
            <p:nvSpPr>
              <p:cNvPr id="104" name="圆角矩形 103"/>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微软雅黑" panose="020B0503020204020204" charset="-122"/>
                  <a:ea typeface="微软雅黑" panose="020B0503020204020204" charset="-122"/>
                </a:endParaRPr>
              </a:p>
            </p:txBody>
          </p:sp>
          <p:sp>
            <p:nvSpPr>
              <p:cNvPr id="105" name="圆角矩形 104"/>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微软雅黑" panose="020B0503020204020204" charset="-122"/>
                  <a:ea typeface="微软雅黑" panose="020B0503020204020204" charset="-122"/>
                </a:endParaRPr>
              </a:p>
            </p:txBody>
          </p:sp>
        </p:grpSp>
        <p:sp>
          <p:nvSpPr>
            <p:cNvPr id="103" name="椭圆 102"/>
            <p:cNvSpPr/>
            <p:nvPr/>
          </p:nvSpPr>
          <p:spPr>
            <a:xfrm>
              <a:off x="3829063" y="2894239"/>
              <a:ext cx="279463" cy="279463"/>
            </a:xfrm>
            <a:prstGeom prst="ellipse">
              <a:avLst/>
            </a:prstGeom>
            <a:solidFill>
              <a:srgbClr val="0070C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微软雅黑" panose="020B0503020204020204" charset="-122"/>
                <a:ea typeface="微软雅黑" panose="020B0503020204020204" charset="-122"/>
              </a:endParaRPr>
            </a:p>
          </p:txBody>
        </p:sp>
      </p:grpSp>
      <p:grpSp>
        <p:nvGrpSpPr>
          <p:cNvPr id="106" name="组合 105"/>
          <p:cNvGrpSpPr/>
          <p:nvPr/>
        </p:nvGrpSpPr>
        <p:grpSpPr>
          <a:xfrm>
            <a:off x="7110272" y="3087379"/>
            <a:ext cx="2023929" cy="645516"/>
            <a:chOff x="5204626" y="2233575"/>
            <a:chExt cx="1721136" cy="548848"/>
          </a:xfrm>
        </p:grpSpPr>
        <p:grpSp>
          <p:nvGrpSpPr>
            <p:cNvPr id="107" name="组合 106"/>
            <p:cNvGrpSpPr/>
            <p:nvPr/>
          </p:nvGrpSpPr>
          <p:grpSpPr>
            <a:xfrm>
              <a:off x="5204626" y="2233575"/>
              <a:ext cx="1721136" cy="548848"/>
              <a:chOff x="4304043" y="1286668"/>
              <a:chExt cx="3837944" cy="2757793"/>
            </a:xfrm>
            <a:effectLst>
              <a:outerShdw blurRad="381000" dist="254000" dir="8100000" algn="tr" rotWithShape="0">
                <a:prstClr val="black">
                  <a:alpha val="40000"/>
                </a:prstClr>
              </a:outerShdw>
            </a:effectLst>
          </p:grpSpPr>
          <p:sp>
            <p:nvSpPr>
              <p:cNvPr id="109" name="圆角矩形 108"/>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微软雅黑" panose="020B0503020204020204" charset="-122"/>
                  <a:ea typeface="微软雅黑" panose="020B0503020204020204" charset="-122"/>
                </a:endParaRPr>
              </a:p>
            </p:txBody>
          </p:sp>
          <p:sp>
            <p:nvSpPr>
              <p:cNvPr id="110" name="圆角矩形 109"/>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微软雅黑" panose="020B0503020204020204" charset="-122"/>
                  <a:ea typeface="微软雅黑" panose="020B0503020204020204" charset="-122"/>
                </a:endParaRPr>
              </a:p>
            </p:txBody>
          </p:sp>
        </p:grpSp>
        <p:sp>
          <p:nvSpPr>
            <p:cNvPr id="108" name="椭圆 107"/>
            <p:cNvSpPr/>
            <p:nvPr/>
          </p:nvSpPr>
          <p:spPr>
            <a:xfrm>
              <a:off x="5384889" y="2368267"/>
              <a:ext cx="279463" cy="279463"/>
            </a:xfrm>
            <a:prstGeom prst="ellipse">
              <a:avLst/>
            </a:prstGeom>
            <a:solidFill>
              <a:srgbClr val="0070C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微软雅黑" panose="020B0503020204020204" charset="-122"/>
                <a:ea typeface="微软雅黑" panose="020B0503020204020204" charset="-122"/>
              </a:endParaRPr>
            </a:p>
          </p:txBody>
        </p:sp>
      </p:grpSp>
      <p:grpSp>
        <p:nvGrpSpPr>
          <p:cNvPr id="111" name="组合 110"/>
          <p:cNvGrpSpPr/>
          <p:nvPr/>
        </p:nvGrpSpPr>
        <p:grpSpPr>
          <a:xfrm>
            <a:off x="8896524" y="2468766"/>
            <a:ext cx="2023929" cy="645516"/>
            <a:chOff x="6723643" y="1707603"/>
            <a:chExt cx="1721136" cy="548848"/>
          </a:xfrm>
        </p:grpSpPr>
        <p:grpSp>
          <p:nvGrpSpPr>
            <p:cNvPr id="112" name="组合 111"/>
            <p:cNvGrpSpPr/>
            <p:nvPr/>
          </p:nvGrpSpPr>
          <p:grpSpPr>
            <a:xfrm>
              <a:off x="6723643" y="1707603"/>
              <a:ext cx="1721136" cy="548848"/>
              <a:chOff x="4304043" y="1286668"/>
              <a:chExt cx="3837944" cy="2757793"/>
            </a:xfrm>
            <a:effectLst>
              <a:outerShdw blurRad="381000" dist="254000" dir="8100000" algn="tr" rotWithShape="0">
                <a:prstClr val="black">
                  <a:alpha val="40000"/>
                </a:prstClr>
              </a:outerShdw>
            </a:effectLst>
          </p:grpSpPr>
          <p:sp>
            <p:nvSpPr>
              <p:cNvPr id="114" name="圆角矩形 113"/>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微软雅黑" panose="020B0503020204020204" charset="-122"/>
                  <a:ea typeface="微软雅黑" panose="020B0503020204020204" charset="-122"/>
                </a:endParaRPr>
              </a:p>
            </p:txBody>
          </p:sp>
          <p:sp>
            <p:nvSpPr>
              <p:cNvPr id="115" name="圆角矩形 114"/>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微软雅黑" panose="020B0503020204020204" charset="-122"/>
                  <a:ea typeface="微软雅黑" panose="020B0503020204020204" charset="-122"/>
                </a:endParaRPr>
              </a:p>
            </p:txBody>
          </p:sp>
        </p:grpSp>
        <p:sp>
          <p:nvSpPr>
            <p:cNvPr id="113" name="椭圆 112"/>
            <p:cNvSpPr/>
            <p:nvPr/>
          </p:nvSpPr>
          <p:spPr>
            <a:xfrm>
              <a:off x="6904288" y="1842295"/>
              <a:ext cx="279463" cy="279463"/>
            </a:xfrm>
            <a:prstGeom prst="ellipse">
              <a:avLst/>
            </a:prstGeom>
            <a:solidFill>
              <a:srgbClr val="0070C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微软雅黑" panose="020B0503020204020204" charset="-122"/>
                <a:ea typeface="微软雅黑" panose="020B0503020204020204" charset="-122"/>
              </a:endParaRPr>
            </a:p>
          </p:txBody>
        </p:sp>
      </p:grpSp>
      <p:sp>
        <p:nvSpPr>
          <p:cNvPr id="116" name="TextBox 115"/>
          <p:cNvSpPr txBox="1"/>
          <p:nvPr/>
        </p:nvSpPr>
        <p:spPr>
          <a:xfrm>
            <a:off x="2289262" y="5098676"/>
            <a:ext cx="1172556" cy="395909"/>
          </a:xfrm>
          <a:prstGeom prst="rect">
            <a:avLst/>
          </a:prstGeom>
          <a:noFill/>
          <a:effectLst/>
        </p:spPr>
        <p:txBody>
          <a:bodyPr wrap="none" lIns="107533" tIns="53768" rIns="107533" bIns="53768" rtlCol="0">
            <a:spAutoFit/>
          </a:bodyPr>
          <a:lstStyle/>
          <a:p>
            <a:r>
              <a:rPr lang="zh-CN" altLang="en-US" sz="1865" dirty="0">
                <a:latin typeface="微软雅黑" panose="020B0503020204020204" charset="-122"/>
                <a:ea typeface="微软雅黑" panose="020B0503020204020204" charset="-122"/>
              </a:rPr>
              <a:t>添加标题</a:t>
            </a:r>
          </a:p>
        </p:txBody>
      </p:sp>
      <p:sp>
        <p:nvSpPr>
          <p:cNvPr id="117" name="TextBox 116"/>
          <p:cNvSpPr txBox="1"/>
          <p:nvPr/>
        </p:nvSpPr>
        <p:spPr>
          <a:xfrm>
            <a:off x="4083378" y="4448267"/>
            <a:ext cx="1172556" cy="395909"/>
          </a:xfrm>
          <a:prstGeom prst="rect">
            <a:avLst/>
          </a:prstGeom>
          <a:noFill/>
          <a:effectLst/>
        </p:spPr>
        <p:txBody>
          <a:bodyPr wrap="none" lIns="107533" tIns="53768" rIns="107533" bIns="53768" rtlCol="0">
            <a:spAutoFit/>
          </a:bodyPr>
          <a:lstStyle/>
          <a:p>
            <a:r>
              <a:rPr lang="zh-CN" altLang="en-US" sz="1865" dirty="0">
                <a:latin typeface="微软雅黑" panose="020B0503020204020204" charset="-122"/>
                <a:ea typeface="微软雅黑" panose="020B0503020204020204" charset="-122"/>
              </a:rPr>
              <a:t>添加标题</a:t>
            </a:r>
          </a:p>
        </p:txBody>
      </p:sp>
      <p:sp>
        <p:nvSpPr>
          <p:cNvPr id="118" name="TextBox 117"/>
          <p:cNvSpPr txBox="1"/>
          <p:nvPr/>
        </p:nvSpPr>
        <p:spPr>
          <a:xfrm>
            <a:off x="5821342" y="3859532"/>
            <a:ext cx="1172556" cy="395909"/>
          </a:xfrm>
          <a:prstGeom prst="rect">
            <a:avLst/>
          </a:prstGeom>
          <a:noFill/>
          <a:effectLst/>
        </p:spPr>
        <p:txBody>
          <a:bodyPr wrap="none" lIns="107533" tIns="53768" rIns="107533" bIns="53768" rtlCol="0">
            <a:spAutoFit/>
          </a:bodyPr>
          <a:lstStyle/>
          <a:p>
            <a:r>
              <a:rPr lang="zh-CN" altLang="en-US" sz="1865" dirty="0">
                <a:latin typeface="微软雅黑" panose="020B0503020204020204" charset="-122"/>
                <a:ea typeface="微软雅黑" panose="020B0503020204020204" charset="-122"/>
              </a:rPr>
              <a:t>添加标题</a:t>
            </a:r>
          </a:p>
        </p:txBody>
      </p:sp>
      <p:sp>
        <p:nvSpPr>
          <p:cNvPr id="119" name="TextBox 118"/>
          <p:cNvSpPr txBox="1"/>
          <p:nvPr/>
        </p:nvSpPr>
        <p:spPr>
          <a:xfrm>
            <a:off x="7665837" y="3230932"/>
            <a:ext cx="1172556" cy="395909"/>
          </a:xfrm>
          <a:prstGeom prst="rect">
            <a:avLst/>
          </a:prstGeom>
          <a:noFill/>
          <a:effectLst/>
        </p:spPr>
        <p:txBody>
          <a:bodyPr wrap="none" lIns="107533" tIns="53768" rIns="107533" bIns="53768" rtlCol="0">
            <a:spAutoFit/>
          </a:bodyPr>
          <a:lstStyle/>
          <a:p>
            <a:r>
              <a:rPr lang="zh-CN" altLang="en-US" sz="1865" dirty="0">
                <a:latin typeface="微软雅黑" panose="020B0503020204020204" charset="-122"/>
                <a:ea typeface="微软雅黑" panose="020B0503020204020204" charset="-122"/>
              </a:rPr>
              <a:t>添加标题</a:t>
            </a:r>
          </a:p>
        </p:txBody>
      </p:sp>
      <p:sp>
        <p:nvSpPr>
          <p:cNvPr id="120" name="TextBox 119"/>
          <p:cNvSpPr txBox="1"/>
          <p:nvPr/>
        </p:nvSpPr>
        <p:spPr>
          <a:xfrm>
            <a:off x="9477150" y="2610159"/>
            <a:ext cx="1172556" cy="395909"/>
          </a:xfrm>
          <a:prstGeom prst="rect">
            <a:avLst/>
          </a:prstGeom>
          <a:noFill/>
          <a:effectLst/>
        </p:spPr>
        <p:txBody>
          <a:bodyPr wrap="none" lIns="107533" tIns="53768" rIns="107533" bIns="53768" rtlCol="0">
            <a:spAutoFit/>
          </a:bodyPr>
          <a:lstStyle/>
          <a:p>
            <a:r>
              <a:rPr lang="zh-CN" altLang="en-US" sz="1865" dirty="0">
                <a:latin typeface="微软雅黑" panose="020B0503020204020204" charset="-122"/>
                <a:ea typeface="微软雅黑" panose="020B0503020204020204" charset="-122"/>
              </a:rPr>
              <a:t>添加标题</a:t>
            </a:r>
          </a:p>
        </p:txBody>
      </p:sp>
      <p:grpSp>
        <p:nvGrpSpPr>
          <p:cNvPr id="121" name="组合 120"/>
          <p:cNvGrpSpPr/>
          <p:nvPr/>
        </p:nvGrpSpPr>
        <p:grpSpPr>
          <a:xfrm>
            <a:off x="1777108" y="2395722"/>
            <a:ext cx="512153" cy="512241"/>
            <a:chOff x="304800" y="673100"/>
            <a:chExt cx="4000500" cy="4000500"/>
          </a:xfrm>
          <a:effectLst>
            <a:outerShdw blurRad="444500" dist="254000" dir="8100000" algn="tr" rotWithShape="0">
              <a:prstClr val="black">
                <a:alpha val="50000"/>
              </a:prstClr>
            </a:outerShdw>
          </a:effectLst>
        </p:grpSpPr>
        <p:sp>
          <p:nvSpPr>
            <p:cNvPr id="122" name="同心圆 12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微软雅黑" panose="020B0503020204020204" charset="-122"/>
                <a:ea typeface="微软雅黑" panose="020B0503020204020204" charset="-122"/>
              </a:endParaRPr>
            </a:p>
          </p:txBody>
        </p:sp>
        <p:sp>
          <p:nvSpPr>
            <p:cNvPr id="123" name="椭圆 12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微软雅黑" panose="020B0503020204020204" charset="-122"/>
                <a:ea typeface="微软雅黑" panose="020B0503020204020204" charset="-122"/>
              </a:endParaRPr>
            </a:p>
          </p:txBody>
        </p:sp>
      </p:grpSp>
      <p:sp>
        <p:nvSpPr>
          <p:cNvPr id="124" name="椭圆 123"/>
          <p:cNvSpPr/>
          <p:nvPr/>
        </p:nvSpPr>
        <p:spPr>
          <a:xfrm>
            <a:off x="9696027" y="5319491"/>
            <a:ext cx="589029" cy="589133"/>
          </a:xfrm>
          <a:prstGeom prst="ellipse">
            <a:avLst/>
          </a:prstGeom>
          <a:solidFill>
            <a:srgbClr val="0070C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7533" tIns="53768" rIns="107533" bIns="53768" rtlCol="0" anchor="ctr"/>
          <a:lstStyle/>
          <a:p>
            <a:pPr algn="ctr"/>
            <a:endParaRPr lang="zh-CN" altLang="en-US" sz="2400">
              <a:solidFill>
                <a:schemeClr val="tx1"/>
              </a:solidFill>
              <a:latin typeface="微软雅黑" panose="020B0503020204020204" charset="-122"/>
              <a:ea typeface="微软雅黑" panose="020B0503020204020204" charset="-122"/>
            </a:endParaRPr>
          </a:p>
        </p:txBody>
      </p:sp>
      <p:sp>
        <p:nvSpPr>
          <p:cNvPr id="125" name="椭圆 124"/>
          <p:cNvSpPr/>
          <p:nvPr/>
        </p:nvSpPr>
        <p:spPr>
          <a:xfrm>
            <a:off x="10435586" y="4471174"/>
            <a:ext cx="323117" cy="323175"/>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7533" tIns="53768" rIns="107533" bIns="53768" rtlCol="0" anchor="ctr"/>
          <a:lstStyle/>
          <a:p>
            <a:pPr algn="ctr"/>
            <a:endParaRPr lang="zh-CN" altLang="en-US" sz="2400">
              <a:solidFill>
                <a:schemeClr val="tx1"/>
              </a:solidFill>
              <a:latin typeface="微软雅黑" panose="020B0503020204020204" charset="-122"/>
              <a:ea typeface="微软雅黑" panose="020B0503020204020204" charset="-122"/>
            </a:endParaRPr>
          </a:p>
        </p:txBody>
      </p:sp>
      <p:grpSp>
        <p:nvGrpSpPr>
          <p:cNvPr id="126" name="组合 125"/>
          <p:cNvGrpSpPr/>
          <p:nvPr/>
        </p:nvGrpSpPr>
        <p:grpSpPr>
          <a:xfrm>
            <a:off x="2633473" y="2857398"/>
            <a:ext cx="455343" cy="455421"/>
            <a:chOff x="304800" y="673100"/>
            <a:chExt cx="4000500" cy="4000500"/>
          </a:xfrm>
          <a:effectLst>
            <a:outerShdw blurRad="317500" dist="190500" dir="8100000" algn="tr" rotWithShape="0">
              <a:prstClr val="black">
                <a:alpha val="50000"/>
              </a:prstClr>
            </a:outerShdw>
          </a:effectLst>
        </p:grpSpPr>
        <p:sp>
          <p:nvSpPr>
            <p:cNvPr id="127" name="同心圆 1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微软雅黑" panose="020B0503020204020204" charset="-122"/>
                <a:ea typeface="微软雅黑" panose="020B0503020204020204" charset="-122"/>
              </a:endParaRPr>
            </a:p>
          </p:txBody>
        </p:sp>
        <p:sp>
          <p:nvSpPr>
            <p:cNvPr id="128" name="椭圆 12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微软雅黑" panose="020B0503020204020204" charset="-122"/>
                <a:ea typeface="微软雅黑" panose="020B0503020204020204" charset="-122"/>
              </a:endParaRPr>
            </a:p>
          </p:txBody>
        </p:sp>
      </p:grpSp>
      <p:grpSp>
        <p:nvGrpSpPr>
          <p:cNvPr id="129" name="组合 128"/>
          <p:cNvGrpSpPr/>
          <p:nvPr/>
        </p:nvGrpSpPr>
        <p:grpSpPr>
          <a:xfrm>
            <a:off x="8977964" y="5695123"/>
            <a:ext cx="258441" cy="258487"/>
            <a:chOff x="304800" y="673100"/>
            <a:chExt cx="4000500" cy="4000500"/>
          </a:xfrm>
          <a:effectLst>
            <a:outerShdw blurRad="381000" dist="152400" dir="8100000" algn="tr" rotWithShape="0">
              <a:prstClr val="black">
                <a:alpha val="70000"/>
              </a:prstClr>
            </a:outerShdw>
          </a:effectLst>
        </p:grpSpPr>
        <p:sp>
          <p:nvSpPr>
            <p:cNvPr id="130" name="同心圆 12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微软雅黑" panose="020B0503020204020204" charset="-122"/>
                <a:ea typeface="微软雅黑" panose="020B0503020204020204" charset="-122"/>
              </a:endParaRPr>
            </a:p>
          </p:txBody>
        </p:sp>
        <p:sp>
          <p:nvSpPr>
            <p:cNvPr id="131" name="椭圆 130"/>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微软雅黑" panose="020B0503020204020204" charset="-122"/>
                <a:ea typeface="微软雅黑" panose="020B0503020204020204" charset="-122"/>
              </a:endParaRPr>
            </a:p>
          </p:txBody>
        </p:sp>
      </p:grpSp>
      <p:grpSp>
        <p:nvGrpSpPr>
          <p:cNvPr id="132" name="组合 131"/>
          <p:cNvGrpSpPr/>
          <p:nvPr/>
        </p:nvGrpSpPr>
        <p:grpSpPr>
          <a:xfrm>
            <a:off x="9133489" y="4911702"/>
            <a:ext cx="338572" cy="338631"/>
            <a:chOff x="304800" y="673100"/>
            <a:chExt cx="4000500" cy="4000500"/>
          </a:xfrm>
          <a:effectLst>
            <a:outerShdw blurRad="381000" dist="152400" dir="8100000" algn="tr" rotWithShape="0">
              <a:prstClr val="black">
                <a:alpha val="70000"/>
              </a:prstClr>
            </a:outerShdw>
          </a:effectLst>
        </p:grpSpPr>
        <p:sp>
          <p:nvSpPr>
            <p:cNvPr id="133" name="同心圆 13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微软雅黑" panose="020B0503020204020204" charset="-122"/>
                <a:ea typeface="微软雅黑" panose="020B0503020204020204" charset="-122"/>
              </a:endParaRPr>
            </a:p>
          </p:txBody>
        </p:sp>
        <p:sp>
          <p:nvSpPr>
            <p:cNvPr id="134" name="椭圆 133"/>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微软雅黑" panose="020B0503020204020204" charset="-122"/>
                <a:ea typeface="微软雅黑" panose="020B0503020204020204" charset="-122"/>
              </a:endParaRPr>
            </a:p>
          </p:txBody>
        </p:sp>
      </p:grpSp>
      <p:sp>
        <p:nvSpPr>
          <p:cNvPr id="135" name="椭圆 134"/>
          <p:cNvSpPr/>
          <p:nvPr/>
        </p:nvSpPr>
        <p:spPr>
          <a:xfrm>
            <a:off x="2839483" y="2476506"/>
            <a:ext cx="323117" cy="323175"/>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7533" tIns="53768" rIns="107533" bIns="53768" rtlCol="0" anchor="ctr"/>
          <a:lstStyle/>
          <a:p>
            <a:pPr algn="ctr"/>
            <a:endParaRPr lang="zh-CN" altLang="en-US" sz="2400">
              <a:solidFill>
                <a:schemeClr val="tx1"/>
              </a:solidFill>
              <a:latin typeface="微软雅黑" panose="020B0503020204020204" charset="-122"/>
              <a:ea typeface="微软雅黑" panose="020B0503020204020204" charset="-122"/>
            </a:endParaRPr>
          </a:p>
        </p:txBody>
      </p:sp>
      <p:sp>
        <p:nvSpPr>
          <p:cNvPr id="136" name="椭圆 135"/>
          <p:cNvSpPr/>
          <p:nvPr/>
        </p:nvSpPr>
        <p:spPr>
          <a:xfrm>
            <a:off x="1892338" y="3232026"/>
            <a:ext cx="161559" cy="161589"/>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7533" tIns="53768" rIns="107533" bIns="53768" rtlCol="0" anchor="ctr"/>
          <a:lstStyle/>
          <a:p>
            <a:pPr algn="ctr"/>
            <a:endParaRPr lang="zh-CN" altLang="en-US" sz="2400">
              <a:solidFill>
                <a:schemeClr val="tx1"/>
              </a:solidFill>
              <a:latin typeface="微软雅黑" panose="020B0503020204020204" charset="-122"/>
              <a:ea typeface="微软雅黑" panose="020B0503020204020204" charset="-122"/>
            </a:endParaRPr>
          </a:p>
        </p:txBody>
      </p:sp>
      <p:grpSp>
        <p:nvGrpSpPr>
          <p:cNvPr id="137" name="组合 136"/>
          <p:cNvGrpSpPr/>
          <p:nvPr/>
        </p:nvGrpSpPr>
        <p:grpSpPr>
          <a:xfrm>
            <a:off x="10421921" y="4976041"/>
            <a:ext cx="480221" cy="480304"/>
            <a:chOff x="304800" y="673100"/>
            <a:chExt cx="4000500" cy="4000500"/>
          </a:xfrm>
          <a:effectLst>
            <a:outerShdw blurRad="317500" dist="190500" dir="8100000" algn="tr" rotWithShape="0">
              <a:prstClr val="black">
                <a:alpha val="50000"/>
              </a:prstClr>
            </a:outerShdw>
          </a:effectLst>
        </p:grpSpPr>
        <p:sp>
          <p:nvSpPr>
            <p:cNvPr id="138" name="同心圆 13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微软雅黑" panose="020B0503020204020204" charset="-122"/>
                <a:ea typeface="微软雅黑" panose="020B0503020204020204" charset="-122"/>
              </a:endParaRPr>
            </a:p>
          </p:txBody>
        </p:sp>
        <p:sp>
          <p:nvSpPr>
            <p:cNvPr id="139" name="椭圆 13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微软雅黑" panose="020B0503020204020204" charset="-122"/>
                <a:ea typeface="微软雅黑" panose="020B0503020204020204" charset="-122"/>
              </a:endParaRPr>
            </a:p>
          </p:txBody>
        </p:sp>
      </p:grpSp>
      <p:sp>
        <p:nvSpPr>
          <p:cNvPr id="140" name="椭圆 139"/>
          <p:cNvSpPr/>
          <p:nvPr/>
        </p:nvSpPr>
        <p:spPr>
          <a:xfrm>
            <a:off x="8326219" y="5630437"/>
            <a:ext cx="323117" cy="323175"/>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7533" tIns="53768" rIns="107533" bIns="53768" rtlCol="0" anchor="ctr"/>
          <a:lstStyle/>
          <a:p>
            <a:pPr algn="ctr"/>
            <a:endParaRPr lang="zh-CN" altLang="en-US" sz="2400">
              <a:solidFill>
                <a:schemeClr val="tx1"/>
              </a:solidFill>
              <a:latin typeface="微软雅黑" panose="020B0503020204020204" charset="-122"/>
              <a:ea typeface="微软雅黑" panose="020B0503020204020204" charset="-122"/>
            </a:endParaRPr>
          </a:p>
        </p:txBody>
      </p:sp>
      <p:sp>
        <p:nvSpPr>
          <p:cNvPr id="141" name="椭圆 140"/>
          <p:cNvSpPr/>
          <p:nvPr/>
        </p:nvSpPr>
        <p:spPr>
          <a:xfrm>
            <a:off x="2289262" y="3631815"/>
            <a:ext cx="161559" cy="161589"/>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7533" tIns="53768" rIns="107533" bIns="53768" rtlCol="0" anchor="ctr"/>
          <a:lstStyle/>
          <a:p>
            <a:pPr algn="ctr"/>
            <a:endParaRPr lang="zh-CN" altLang="en-US" sz="2400">
              <a:solidFill>
                <a:schemeClr val="tx1"/>
              </a:solidFill>
              <a:latin typeface="微软雅黑" panose="020B0503020204020204" charset="-122"/>
              <a:ea typeface="微软雅黑" panose="020B0503020204020204" charset="-122"/>
            </a:endParaRPr>
          </a:p>
        </p:txBody>
      </p:sp>
      <p:grpSp>
        <p:nvGrpSpPr>
          <p:cNvPr id="142" name="组合 141"/>
          <p:cNvGrpSpPr/>
          <p:nvPr/>
        </p:nvGrpSpPr>
        <p:grpSpPr>
          <a:xfrm>
            <a:off x="3716017" y="2955867"/>
            <a:ext cx="258441" cy="258487"/>
            <a:chOff x="304800" y="673100"/>
            <a:chExt cx="4000500" cy="4000500"/>
          </a:xfrm>
          <a:effectLst>
            <a:outerShdw blurRad="381000" dist="152400" dir="8100000" algn="tr" rotWithShape="0">
              <a:prstClr val="black">
                <a:alpha val="70000"/>
              </a:prstClr>
            </a:outerShdw>
          </a:effectLst>
        </p:grpSpPr>
        <p:sp>
          <p:nvSpPr>
            <p:cNvPr id="143" name="同心圆 14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微软雅黑" panose="020B0503020204020204" charset="-122"/>
                <a:ea typeface="微软雅黑" panose="020B0503020204020204" charset="-122"/>
              </a:endParaRPr>
            </a:p>
          </p:txBody>
        </p:sp>
        <p:sp>
          <p:nvSpPr>
            <p:cNvPr id="144" name="椭圆 143"/>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微软雅黑" panose="020B0503020204020204" charset="-122"/>
                <a:ea typeface="微软雅黑" panose="020B0503020204020204" charset="-122"/>
              </a:endParaRPr>
            </a:p>
          </p:txBody>
        </p:sp>
      </p:grpSp>
      <p:sp>
        <p:nvSpPr>
          <p:cNvPr id="145" name="椭圆 144"/>
          <p:cNvSpPr/>
          <p:nvPr/>
        </p:nvSpPr>
        <p:spPr>
          <a:xfrm>
            <a:off x="10626056" y="5955710"/>
            <a:ext cx="161559" cy="161589"/>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7533" tIns="53768" rIns="107533" bIns="53768" rtlCol="0" anchor="ctr"/>
          <a:lstStyle/>
          <a:p>
            <a:pPr algn="ctr"/>
            <a:endParaRPr lang="zh-CN" altLang="en-US" sz="2400">
              <a:solidFill>
                <a:schemeClr val="tx1"/>
              </a:solidFill>
              <a:latin typeface="微软雅黑" panose="020B0503020204020204" charset="-122"/>
              <a:ea typeface="微软雅黑" panose="020B0503020204020204" charset="-122"/>
            </a:endParaRPr>
          </a:p>
        </p:txBody>
      </p:sp>
      <p:grpSp>
        <p:nvGrpSpPr>
          <p:cNvPr id="59" name="组合 58"/>
          <p:cNvGrpSpPr/>
          <p:nvPr/>
        </p:nvGrpSpPr>
        <p:grpSpPr>
          <a:xfrm>
            <a:off x="310060" y="416217"/>
            <a:ext cx="11260135" cy="461558"/>
            <a:chOff x="310060" y="416217"/>
            <a:chExt cx="11260135" cy="461558"/>
          </a:xfrm>
        </p:grpSpPr>
        <p:grpSp>
          <p:nvGrpSpPr>
            <p:cNvPr id="60" name="组合 59"/>
            <p:cNvGrpSpPr/>
            <p:nvPr/>
          </p:nvGrpSpPr>
          <p:grpSpPr>
            <a:xfrm>
              <a:off x="310060" y="416217"/>
              <a:ext cx="2619825" cy="461558"/>
              <a:chOff x="8641357" y="2133650"/>
              <a:chExt cx="2620431" cy="461665"/>
            </a:xfrm>
          </p:grpSpPr>
          <p:sp>
            <p:nvSpPr>
              <p:cNvPr id="62" name="Freeform 512"/>
              <p:cNvSpPr/>
              <p:nvPr/>
            </p:nvSpPr>
            <p:spPr bwMode="auto">
              <a:xfrm>
                <a:off x="8641357" y="2228252"/>
                <a:ext cx="118487" cy="234738"/>
              </a:xfrm>
              <a:custGeom>
                <a:avLst/>
                <a:gdLst>
                  <a:gd name="T0" fmla="*/ 54 w 106"/>
                  <a:gd name="T1" fmla="*/ 105 h 210"/>
                  <a:gd name="T2" fmla="*/ 0 w 106"/>
                  <a:gd name="T3" fmla="*/ 159 h 210"/>
                  <a:gd name="T4" fmla="*/ 0 w 106"/>
                  <a:gd name="T5" fmla="*/ 210 h 210"/>
                  <a:gd name="T6" fmla="*/ 0 w 106"/>
                  <a:gd name="T7" fmla="*/ 210 h 210"/>
                  <a:gd name="T8" fmla="*/ 106 w 106"/>
                  <a:gd name="T9" fmla="*/ 105 h 210"/>
                  <a:gd name="T10" fmla="*/ 0 w 106"/>
                  <a:gd name="T11" fmla="*/ 0 h 210"/>
                  <a:gd name="T12" fmla="*/ 0 w 106"/>
                  <a:gd name="T13" fmla="*/ 0 h 210"/>
                  <a:gd name="T14" fmla="*/ 0 w 106"/>
                  <a:gd name="T15" fmla="*/ 51 h 210"/>
                  <a:gd name="T16" fmla="*/ 54 w 106"/>
                  <a:gd name="T17" fmla="*/ 10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210">
                    <a:moveTo>
                      <a:pt x="54" y="105"/>
                    </a:moveTo>
                    <a:lnTo>
                      <a:pt x="0" y="159"/>
                    </a:lnTo>
                    <a:lnTo>
                      <a:pt x="0" y="210"/>
                    </a:lnTo>
                    <a:lnTo>
                      <a:pt x="0" y="210"/>
                    </a:lnTo>
                    <a:lnTo>
                      <a:pt x="106" y="105"/>
                    </a:lnTo>
                    <a:lnTo>
                      <a:pt x="0" y="0"/>
                    </a:lnTo>
                    <a:lnTo>
                      <a:pt x="0" y="0"/>
                    </a:lnTo>
                    <a:lnTo>
                      <a:pt x="0" y="51"/>
                    </a:lnTo>
                    <a:lnTo>
                      <a:pt x="54" y="105"/>
                    </a:lnTo>
                    <a:close/>
                  </a:path>
                </a:pathLst>
              </a:custGeom>
              <a:solidFill>
                <a:srgbClr val="0066CC"/>
              </a:solidFill>
              <a:ln>
                <a:noFill/>
              </a:ln>
            </p:spPr>
            <p:txBody>
              <a:bodyPr vert="horz" wrap="square" lIns="91419" tIns="45709" rIns="91419" bIns="45709" numCol="1" anchor="t" anchorCtr="0" compatLnSpc="1"/>
              <a:lstStyle/>
              <a:p>
                <a:endParaRPr lang="zh-CN" altLang="en-US"/>
              </a:p>
            </p:txBody>
          </p:sp>
          <p:sp>
            <p:nvSpPr>
              <p:cNvPr id="63" name="TextBox 54"/>
              <p:cNvSpPr txBox="1"/>
              <p:nvPr/>
            </p:nvSpPr>
            <p:spPr>
              <a:xfrm>
                <a:off x="8784483" y="2133650"/>
                <a:ext cx="2477305" cy="461665"/>
              </a:xfrm>
              <a:prstGeom prst="rect">
                <a:avLst/>
              </a:prstGeom>
              <a:noFill/>
            </p:spPr>
            <p:txBody>
              <a:bodyPr wrap="square" rtlCol="0">
                <a:spAutoFit/>
              </a:bodyPr>
              <a:lstStyle/>
              <a:p>
                <a:r>
                  <a:rPr lang="zh-CN" altLang="en-US" sz="2400" dirty="0">
                    <a:latin typeface="微软雅黑" panose="020B0503020204020204" charset="-122"/>
                    <a:ea typeface="微软雅黑" panose="020B0503020204020204" charset="-122"/>
                  </a:rPr>
                  <a:t>点击输入小标题</a:t>
                </a:r>
                <a:endParaRPr lang="zh-CN" altLang="zh-CN" sz="2400" dirty="0">
                  <a:latin typeface="微软雅黑" panose="020B0503020204020204" charset="-122"/>
                  <a:ea typeface="微软雅黑" panose="020B0503020204020204" charset="-122"/>
                </a:endParaRPr>
              </a:p>
            </p:txBody>
          </p:sp>
        </p:grpSp>
        <p:cxnSp>
          <p:nvCxnSpPr>
            <p:cNvPr id="61" name="直接连接符 60"/>
            <p:cNvCxnSpPr/>
            <p:nvPr/>
          </p:nvCxnSpPr>
          <p:spPr>
            <a:xfrm>
              <a:off x="2785219" y="745481"/>
              <a:ext cx="87849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strips(upRight)">
                                          <p:cBhvr>
                                            <p:cTn id="7" dur="500"/>
                                            <p:tgtEl>
                                              <p:spTgt spid="90"/>
                                            </p:tgtEl>
                                          </p:cBhvr>
                                        </p:animEffect>
                                      </p:childTnLst>
                                    </p:cTn>
                                  </p:par>
                                </p:childTnLst>
                              </p:cTn>
                            </p:par>
                            <p:par>
                              <p:cTn id="8" fill="hold">
                                <p:stCondLst>
                                  <p:cond delay="500"/>
                                </p:stCondLst>
                                <p:childTnLst>
                                  <p:par>
                                    <p:cTn id="9" presetID="2" presetClass="entr" presetSubtype="8" fill="hold" nodeType="afterEffect" p14:presetBounceEnd="44000">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14:bounceEnd="44000">
                                          <p:cBhvr additive="base">
                                            <p:cTn id="11" dur="500" fill="hold"/>
                                            <p:tgtEl>
                                              <p:spTgt spid="91"/>
                                            </p:tgtEl>
                                            <p:attrNameLst>
                                              <p:attrName>ppt_x</p:attrName>
                                            </p:attrNameLst>
                                          </p:cBhvr>
                                          <p:tavLst>
                                            <p:tav tm="0">
                                              <p:val>
                                                <p:strVal val="0-#ppt_w/2"/>
                                              </p:val>
                                            </p:tav>
                                            <p:tav tm="100000">
                                              <p:val>
                                                <p:strVal val="#ppt_x"/>
                                              </p:val>
                                            </p:tav>
                                          </p:tavLst>
                                        </p:anim>
                                        <p:anim calcmode="lin" valueType="num" p14:bounceEnd="44000">
                                          <p:cBhvr additive="base">
                                            <p:cTn id="12" dur="500" fill="hold"/>
                                            <p:tgtEl>
                                              <p:spTgt spid="91"/>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14:presetBounceEnd="44000">
                                      <p:stCondLst>
                                        <p:cond delay="300"/>
                                      </p:stCondLst>
                                      <p:childTnLst>
                                        <p:set>
                                          <p:cBhvr>
                                            <p:cTn id="14" dur="1" fill="hold">
                                              <p:stCondLst>
                                                <p:cond delay="0"/>
                                              </p:stCondLst>
                                            </p:cTn>
                                            <p:tgtEl>
                                              <p:spTgt spid="96"/>
                                            </p:tgtEl>
                                            <p:attrNameLst>
                                              <p:attrName>style.visibility</p:attrName>
                                            </p:attrNameLst>
                                          </p:cBhvr>
                                          <p:to>
                                            <p:strVal val="visible"/>
                                          </p:to>
                                        </p:set>
                                        <p:anim calcmode="lin" valueType="num" p14:bounceEnd="44000">
                                          <p:cBhvr additive="base">
                                            <p:cTn id="15" dur="500" fill="hold"/>
                                            <p:tgtEl>
                                              <p:spTgt spid="96"/>
                                            </p:tgtEl>
                                            <p:attrNameLst>
                                              <p:attrName>ppt_x</p:attrName>
                                            </p:attrNameLst>
                                          </p:cBhvr>
                                          <p:tavLst>
                                            <p:tav tm="0">
                                              <p:val>
                                                <p:strVal val="0-#ppt_w/2"/>
                                              </p:val>
                                            </p:tav>
                                            <p:tav tm="100000">
                                              <p:val>
                                                <p:strVal val="#ppt_x"/>
                                              </p:val>
                                            </p:tav>
                                          </p:tavLst>
                                        </p:anim>
                                        <p:anim calcmode="lin" valueType="num" p14:bounceEnd="44000">
                                          <p:cBhvr additive="base">
                                            <p:cTn id="16" dur="500" fill="hold"/>
                                            <p:tgtEl>
                                              <p:spTgt spid="96"/>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14:presetBounceEnd="44000">
                                      <p:stCondLst>
                                        <p:cond delay="600"/>
                                      </p:stCondLst>
                                      <p:childTnLst>
                                        <p:set>
                                          <p:cBhvr>
                                            <p:cTn id="18" dur="1" fill="hold">
                                              <p:stCondLst>
                                                <p:cond delay="0"/>
                                              </p:stCondLst>
                                            </p:cTn>
                                            <p:tgtEl>
                                              <p:spTgt spid="101"/>
                                            </p:tgtEl>
                                            <p:attrNameLst>
                                              <p:attrName>style.visibility</p:attrName>
                                            </p:attrNameLst>
                                          </p:cBhvr>
                                          <p:to>
                                            <p:strVal val="visible"/>
                                          </p:to>
                                        </p:set>
                                        <p:anim calcmode="lin" valueType="num" p14:bounceEnd="44000">
                                          <p:cBhvr additive="base">
                                            <p:cTn id="19" dur="500" fill="hold"/>
                                            <p:tgtEl>
                                              <p:spTgt spid="101"/>
                                            </p:tgtEl>
                                            <p:attrNameLst>
                                              <p:attrName>ppt_x</p:attrName>
                                            </p:attrNameLst>
                                          </p:cBhvr>
                                          <p:tavLst>
                                            <p:tav tm="0">
                                              <p:val>
                                                <p:strVal val="0-#ppt_w/2"/>
                                              </p:val>
                                            </p:tav>
                                            <p:tav tm="100000">
                                              <p:val>
                                                <p:strVal val="#ppt_x"/>
                                              </p:val>
                                            </p:tav>
                                          </p:tavLst>
                                        </p:anim>
                                        <p:anim calcmode="lin" valueType="num" p14:bounceEnd="44000">
                                          <p:cBhvr additive="base">
                                            <p:cTn id="20" dur="500" fill="hold"/>
                                            <p:tgtEl>
                                              <p:spTgt spid="101"/>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14:presetBounceEnd="44000">
                                      <p:stCondLst>
                                        <p:cond delay="900"/>
                                      </p:stCondLst>
                                      <p:childTnLst>
                                        <p:set>
                                          <p:cBhvr>
                                            <p:cTn id="22" dur="1" fill="hold">
                                              <p:stCondLst>
                                                <p:cond delay="0"/>
                                              </p:stCondLst>
                                            </p:cTn>
                                            <p:tgtEl>
                                              <p:spTgt spid="106"/>
                                            </p:tgtEl>
                                            <p:attrNameLst>
                                              <p:attrName>style.visibility</p:attrName>
                                            </p:attrNameLst>
                                          </p:cBhvr>
                                          <p:to>
                                            <p:strVal val="visible"/>
                                          </p:to>
                                        </p:set>
                                        <p:anim calcmode="lin" valueType="num" p14:bounceEnd="44000">
                                          <p:cBhvr additive="base">
                                            <p:cTn id="23" dur="500" fill="hold"/>
                                            <p:tgtEl>
                                              <p:spTgt spid="106"/>
                                            </p:tgtEl>
                                            <p:attrNameLst>
                                              <p:attrName>ppt_x</p:attrName>
                                            </p:attrNameLst>
                                          </p:cBhvr>
                                          <p:tavLst>
                                            <p:tav tm="0">
                                              <p:val>
                                                <p:strVal val="0-#ppt_w/2"/>
                                              </p:val>
                                            </p:tav>
                                            <p:tav tm="100000">
                                              <p:val>
                                                <p:strVal val="#ppt_x"/>
                                              </p:val>
                                            </p:tav>
                                          </p:tavLst>
                                        </p:anim>
                                        <p:anim calcmode="lin" valueType="num" p14:bounceEnd="44000">
                                          <p:cBhvr additive="base">
                                            <p:cTn id="24" dur="500" fill="hold"/>
                                            <p:tgtEl>
                                              <p:spTgt spid="106"/>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14:presetBounceEnd="44000">
                                      <p:stCondLst>
                                        <p:cond delay="1200"/>
                                      </p:stCondLst>
                                      <p:childTnLst>
                                        <p:set>
                                          <p:cBhvr>
                                            <p:cTn id="26" dur="1" fill="hold">
                                              <p:stCondLst>
                                                <p:cond delay="0"/>
                                              </p:stCondLst>
                                            </p:cTn>
                                            <p:tgtEl>
                                              <p:spTgt spid="111"/>
                                            </p:tgtEl>
                                            <p:attrNameLst>
                                              <p:attrName>style.visibility</p:attrName>
                                            </p:attrNameLst>
                                          </p:cBhvr>
                                          <p:to>
                                            <p:strVal val="visible"/>
                                          </p:to>
                                        </p:set>
                                        <p:anim calcmode="lin" valueType="num" p14:bounceEnd="44000">
                                          <p:cBhvr additive="base">
                                            <p:cTn id="27" dur="500" fill="hold"/>
                                            <p:tgtEl>
                                              <p:spTgt spid="111"/>
                                            </p:tgtEl>
                                            <p:attrNameLst>
                                              <p:attrName>ppt_x</p:attrName>
                                            </p:attrNameLst>
                                          </p:cBhvr>
                                          <p:tavLst>
                                            <p:tav tm="0">
                                              <p:val>
                                                <p:strVal val="0-#ppt_w/2"/>
                                              </p:val>
                                            </p:tav>
                                            <p:tav tm="100000">
                                              <p:val>
                                                <p:strVal val="#ppt_x"/>
                                              </p:val>
                                            </p:tav>
                                          </p:tavLst>
                                        </p:anim>
                                        <p:anim calcmode="lin" valueType="num" p14:bounceEnd="44000">
                                          <p:cBhvr additive="base">
                                            <p:cTn id="28" dur="500" fill="hold"/>
                                            <p:tgtEl>
                                              <p:spTgt spid="111"/>
                                            </p:tgtEl>
                                            <p:attrNameLst>
                                              <p:attrName>ppt_y</p:attrName>
                                            </p:attrNameLst>
                                          </p:cBhvr>
                                          <p:tavLst>
                                            <p:tav tm="0">
                                              <p:val>
                                                <p:strVal val="#ppt_y"/>
                                              </p:val>
                                            </p:tav>
                                            <p:tav tm="100000">
                                              <p:val>
                                                <p:strVal val="#ppt_y"/>
                                              </p:val>
                                            </p:tav>
                                          </p:tavLst>
                                        </p:anim>
                                      </p:childTnLst>
                                    </p:cTn>
                                  </p:par>
                                  <p:par>
                                    <p:cTn id="29" presetID="12" presetClass="entr" presetSubtype="2" fill="hold" grpId="0" nodeType="withEffect">
                                      <p:stCondLst>
                                        <p:cond delay="300"/>
                                      </p:stCondLst>
                                      <p:childTnLst>
                                        <p:set>
                                          <p:cBhvr>
                                            <p:cTn id="30" dur="1" fill="hold">
                                              <p:stCondLst>
                                                <p:cond delay="0"/>
                                              </p:stCondLst>
                                            </p:cTn>
                                            <p:tgtEl>
                                              <p:spTgt spid="116"/>
                                            </p:tgtEl>
                                            <p:attrNameLst>
                                              <p:attrName>style.visibility</p:attrName>
                                            </p:attrNameLst>
                                          </p:cBhvr>
                                          <p:to>
                                            <p:strVal val="visible"/>
                                          </p:to>
                                        </p:set>
                                        <p:anim calcmode="lin" valueType="num">
                                          <p:cBhvr additive="base">
                                            <p:cTn id="31" dur="500"/>
                                            <p:tgtEl>
                                              <p:spTgt spid="116"/>
                                            </p:tgtEl>
                                            <p:attrNameLst>
                                              <p:attrName>ppt_x</p:attrName>
                                            </p:attrNameLst>
                                          </p:cBhvr>
                                          <p:tavLst>
                                            <p:tav tm="0">
                                              <p:val>
                                                <p:strVal val="#ppt_x+#ppt_w*1.125000"/>
                                              </p:val>
                                            </p:tav>
                                            <p:tav tm="100000">
                                              <p:val>
                                                <p:strVal val="#ppt_x"/>
                                              </p:val>
                                            </p:tav>
                                          </p:tavLst>
                                        </p:anim>
                                        <p:animEffect transition="in" filter="wipe(left)">
                                          <p:cBhvr>
                                            <p:cTn id="32" dur="500"/>
                                            <p:tgtEl>
                                              <p:spTgt spid="116"/>
                                            </p:tgtEl>
                                          </p:cBhvr>
                                        </p:animEffect>
                                      </p:childTnLst>
                                    </p:cTn>
                                  </p:par>
                                  <p:par>
                                    <p:cTn id="33" presetID="12" presetClass="entr" presetSubtype="2" fill="hold" grpId="0" nodeType="withEffect">
                                      <p:stCondLst>
                                        <p:cond delay="600"/>
                                      </p:stCondLst>
                                      <p:childTnLst>
                                        <p:set>
                                          <p:cBhvr>
                                            <p:cTn id="34" dur="1" fill="hold">
                                              <p:stCondLst>
                                                <p:cond delay="0"/>
                                              </p:stCondLst>
                                            </p:cTn>
                                            <p:tgtEl>
                                              <p:spTgt spid="117"/>
                                            </p:tgtEl>
                                            <p:attrNameLst>
                                              <p:attrName>style.visibility</p:attrName>
                                            </p:attrNameLst>
                                          </p:cBhvr>
                                          <p:to>
                                            <p:strVal val="visible"/>
                                          </p:to>
                                        </p:set>
                                        <p:anim calcmode="lin" valueType="num">
                                          <p:cBhvr additive="base">
                                            <p:cTn id="35" dur="500"/>
                                            <p:tgtEl>
                                              <p:spTgt spid="117"/>
                                            </p:tgtEl>
                                            <p:attrNameLst>
                                              <p:attrName>ppt_x</p:attrName>
                                            </p:attrNameLst>
                                          </p:cBhvr>
                                          <p:tavLst>
                                            <p:tav tm="0">
                                              <p:val>
                                                <p:strVal val="#ppt_x+#ppt_w*1.125000"/>
                                              </p:val>
                                            </p:tav>
                                            <p:tav tm="100000">
                                              <p:val>
                                                <p:strVal val="#ppt_x"/>
                                              </p:val>
                                            </p:tav>
                                          </p:tavLst>
                                        </p:anim>
                                        <p:animEffect transition="in" filter="wipe(left)">
                                          <p:cBhvr>
                                            <p:cTn id="36" dur="500"/>
                                            <p:tgtEl>
                                              <p:spTgt spid="117"/>
                                            </p:tgtEl>
                                          </p:cBhvr>
                                        </p:animEffect>
                                      </p:childTnLst>
                                    </p:cTn>
                                  </p:par>
                                  <p:par>
                                    <p:cTn id="37" presetID="12" presetClass="entr" presetSubtype="2" fill="hold" grpId="0" nodeType="withEffect">
                                      <p:stCondLst>
                                        <p:cond delay="900"/>
                                      </p:stCondLst>
                                      <p:childTnLst>
                                        <p:set>
                                          <p:cBhvr>
                                            <p:cTn id="38" dur="1" fill="hold">
                                              <p:stCondLst>
                                                <p:cond delay="0"/>
                                              </p:stCondLst>
                                            </p:cTn>
                                            <p:tgtEl>
                                              <p:spTgt spid="118"/>
                                            </p:tgtEl>
                                            <p:attrNameLst>
                                              <p:attrName>style.visibility</p:attrName>
                                            </p:attrNameLst>
                                          </p:cBhvr>
                                          <p:to>
                                            <p:strVal val="visible"/>
                                          </p:to>
                                        </p:set>
                                        <p:anim calcmode="lin" valueType="num">
                                          <p:cBhvr additive="base">
                                            <p:cTn id="39" dur="500"/>
                                            <p:tgtEl>
                                              <p:spTgt spid="118"/>
                                            </p:tgtEl>
                                            <p:attrNameLst>
                                              <p:attrName>ppt_x</p:attrName>
                                            </p:attrNameLst>
                                          </p:cBhvr>
                                          <p:tavLst>
                                            <p:tav tm="0">
                                              <p:val>
                                                <p:strVal val="#ppt_x+#ppt_w*1.125000"/>
                                              </p:val>
                                            </p:tav>
                                            <p:tav tm="100000">
                                              <p:val>
                                                <p:strVal val="#ppt_x"/>
                                              </p:val>
                                            </p:tav>
                                          </p:tavLst>
                                        </p:anim>
                                        <p:animEffect transition="in" filter="wipe(left)">
                                          <p:cBhvr>
                                            <p:cTn id="40" dur="500"/>
                                            <p:tgtEl>
                                              <p:spTgt spid="118"/>
                                            </p:tgtEl>
                                          </p:cBhvr>
                                        </p:animEffect>
                                      </p:childTnLst>
                                    </p:cTn>
                                  </p:par>
                                  <p:par>
                                    <p:cTn id="41" presetID="12" presetClass="entr" presetSubtype="2" fill="hold" grpId="0" nodeType="withEffect">
                                      <p:stCondLst>
                                        <p:cond delay="1200"/>
                                      </p:stCondLst>
                                      <p:childTnLst>
                                        <p:set>
                                          <p:cBhvr>
                                            <p:cTn id="42" dur="1" fill="hold">
                                              <p:stCondLst>
                                                <p:cond delay="0"/>
                                              </p:stCondLst>
                                            </p:cTn>
                                            <p:tgtEl>
                                              <p:spTgt spid="119"/>
                                            </p:tgtEl>
                                            <p:attrNameLst>
                                              <p:attrName>style.visibility</p:attrName>
                                            </p:attrNameLst>
                                          </p:cBhvr>
                                          <p:to>
                                            <p:strVal val="visible"/>
                                          </p:to>
                                        </p:set>
                                        <p:anim calcmode="lin" valueType="num">
                                          <p:cBhvr additive="base">
                                            <p:cTn id="43" dur="500"/>
                                            <p:tgtEl>
                                              <p:spTgt spid="119"/>
                                            </p:tgtEl>
                                            <p:attrNameLst>
                                              <p:attrName>ppt_x</p:attrName>
                                            </p:attrNameLst>
                                          </p:cBhvr>
                                          <p:tavLst>
                                            <p:tav tm="0">
                                              <p:val>
                                                <p:strVal val="#ppt_x+#ppt_w*1.125000"/>
                                              </p:val>
                                            </p:tav>
                                            <p:tav tm="100000">
                                              <p:val>
                                                <p:strVal val="#ppt_x"/>
                                              </p:val>
                                            </p:tav>
                                          </p:tavLst>
                                        </p:anim>
                                        <p:animEffect transition="in" filter="wipe(left)">
                                          <p:cBhvr>
                                            <p:cTn id="44" dur="500"/>
                                            <p:tgtEl>
                                              <p:spTgt spid="119"/>
                                            </p:tgtEl>
                                          </p:cBhvr>
                                        </p:animEffect>
                                      </p:childTnLst>
                                    </p:cTn>
                                  </p:par>
                                  <p:par>
                                    <p:cTn id="45" presetID="12" presetClass="entr" presetSubtype="2" fill="hold" grpId="0" nodeType="withEffect">
                                      <p:stCondLst>
                                        <p:cond delay="1500"/>
                                      </p:stCondLst>
                                      <p:childTnLst>
                                        <p:set>
                                          <p:cBhvr>
                                            <p:cTn id="46" dur="1" fill="hold">
                                              <p:stCondLst>
                                                <p:cond delay="0"/>
                                              </p:stCondLst>
                                            </p:cTn>
                                            <p:tgtEl>
                                              <p:spTgt spid="120"/>
                                            </p:tgtEl>
                                            <p:attrNameLst>
                                              <p:attrName>style.visibility</p:attrName>
                                            </p:attrNameLst>
                                          </p:cBhvr>
                                          <p:to>
                                            <p:strVal val="visible"/>
                                          </p:to>
                                        </p:set>
                                        <p:anim calcmode="lin" valueType="num">
                                          <p:cBhvr additive="base">
                                            <p:cTn id="47" dur="500"/>
                                            <p:tgtEl>
                                              <p:spTgt spid="120"/>
                                            </p:tgtEl>
                                            <p:attrNameLst>
                                              <p:attrName>ppt_x</p:attrName>
                                            </p:attrNameLst>
                                          </p:cBhvr>
                                          <p:tavLst>
                                            <p:tav tm="0">
                                              <p:val>
                                                <p:strVal val="#ppt_x+#ppt_w*1.125000"/>
                                              </p:val>
                                            </p:tav>
                                            <p:tav tm="100000">
                                              <p:val>
                                                <p:strVal val="#ppt_x"/>
                                              </p:val>
                                            </p:tav>
                                          </p:tavLst>
                                        </p:anim>
                                        <p:animEffect transition="in" filter="wipe(left)">
                                          <p:cBhvr>
                                            <p:cTn id="48" dur="500"/>
                                            <p:tgtEl>
                                              <p:spTgt spid="120"/>
                                            </p:tgtEl>
                                          </p:cBhvr>
                                        </p:animEffect>
                                      </p:childTnLst>
                                    </p:cTn>
                                  </p:par>
                                </p:childTnLst>
                              </p:cTn>
                            </p:par>
                            <p:par>
                              <p:cTn id="49" fill="hold">
                                <p:stCondLst>
                                  <p:cond delay="1000"/>
                                </p:stCondLst>
                                <p:childTnLst>
                                  <p:par>
                                    <p:cTn id="50" presetID="53" presetClass="entr" presetSubtype="16" fill="hold" nodeType="afterEffect">
                                      <p:stCondLst>
                                        <p:cond delay="0"/>
                                      </p:stCondLst>
                                      <p:childTnLst>
                                        <p:set>
                                          <p:cBhvr>
                                            <p:cTn id="51" dur="1" fill="hold">
                                              <p:stCondLst>
                                                <p:cond delay="0"/>
                                              </p:stCondLst>
                                            </p:cTn>
                                            <p:tgtEl>
                                              <p:spTgt spid="121"/>
                                            </p:tgtEl>
                                            <p:attrNameLst>
                                              <p:attrName>style.visibility</p:attrName>
                                            </p:attrNameLst>
                                          </p:cBhvr>
                                          <p:to>
                                            <p:strVal val="visible"/>
                                          </p:to>
                                        </p:set>
                                        <p:anim calcmode="lin" valueType="num">
                                          <p:cBhvr>
                                            <p:cTn id="52" dur="500" fill="hold"/>
                                            <p:tgtEl>
                                              <p:spTgt spid="121"/>
                                            </p:tgtEl>
                                            <p:attrNameLst>
                                              <p:attrName>ppt_w</p:attrName>
                                            </p:attrNameLst>
                                          </p:cBhvr>
                                          <p:tavLst>
                                            <p:tav tm="0">
                                              <p:val>
                                                <p:fltVal val="0"/>
                                              </p:val>
                                            </p:tav>
                                            <p:tav tm="100000">
                                              <p:val>
                                                <p:strVal val="#ppt_w"/>
                                              </p:val>
                                            </p:tav>
                                          </p:tavLst>
                                        </p:anim>
                                        <p:anim calcmode="lin" valueType="num">
                                          <p:cBhvr>
                                            <p:cTn id="53" dur="500" fill="hold"/>
                                            <p:tgtEl>
                                              <p:spTgt spid="121"/>
                                            </p:tgtEl>
                                            <p:attrNameLst>
                                              <p:attrName>ppt_h</p:attrName>
                                            </p:attrNameLst>
                                          </p:cBhvr>
                                          <p:tavLst>
                                            <p:tav tm="0">
                                              <p:val>
                                                <p:fltVal val="0"/>
                                              </p:val>
                                            </p:tav>
                                            <p:tav tm="100000">
                                              <p:val>
                                                <p:strVal val="#ppt_h"/>
                                              </p:val>
                                            </p:tav>
                                          </p:tavLst>
                                        </p:anim>
                                        <p:animEffect transition="in" filter="fade">
                                          <p:cBhvr>
                                            <p:cTn id="54" dur="500"/>
                                            <p:tgtEl>
                                              <p:spTgt spid="12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24"/>
                                            </p:tgtEl>
                                            <p:attrNameLst>
                                              <p:attrName>style.visibility</p:attrName>
                                            </p:attrNameLst>
                                          </p:cBhvr>
                                          <p:to>
                                            <p:strVal val="visible"/>
                                          </p:to>
                                        </p:set>
                                        <p:anim calcmode="lin" valueType="num">
                                          <p:cBhvr>
                                            <p:cTn id="57" dur="500" fill="hold"/>
                                            <p:tgtEl>
                                              <p:spTgt spid="124"/>
                                            </p:tgtEl>
                                            <p:attrNameLst>
                                              <p:attrName>ppt_w</p:attrName>
                                            </p:attrNameLst>
                                          </p:cBhvr>
                                          <p:tavLst>
                                            <p:tav tm="0">
                                              <p:val>
                                                <p:fltVal val="0"/>
                                              </p:val>
                                            </p:tav>
                                            <p:tav tm="100000">
                                              <p:val>
                                                <p:strVal val="#ppt_w"/>
                                              </p:val>
                                            </p:tav>
                                          </p:tavLst>
                                        </p:anim>
                                        <p:anim calcmode="lin" valueType="num">
                                          <p:cBhvr>
                                            <p:cTn id="58" dur="500" fill="hold"/>
                                            <p:tgtEl>
                                              <p:spTgt spid="124"/>
                                            </p:tgtEl>
                                            <p:attrNameLst>
                                              <p:attrName>ppt_h</p:attrName>
                                            </p:attrNameLst>
                                          </p:cBhvr>
                                          <p:tavLst>
                                            <p:tav tm="0">
                                              <p:val>
                                                <p:fltVal val="0"/>
                                              </p:val>
                                            </p:tav>
                                            <p:tav tm="100000">
                                              <p:val>
                                                <p:strVal val="#ppt_h"/>
                                              </p:val>
                                            </p:tav>
                                          </p:tavLst>
                                        </p:anim>
                                        <p:animEffect transition="in" filter="fade">
                                          <p:cBhvr>
                                            <p:cTn id="59" dur="500"/>
                                            <p:tgtEl>
                                              <p:spTgt spid="124"/>
                                            </p:tgtEl>
                                          </p:cBhvr>
                                        </p:animEffect>
                                      </p:childTnLst>
                                    </p:cTn>
                                  </p:par>
                                  <p:par>
                                    <p:cTn id="60" presetID="53" presetClass="entr" presetSubtype="16" fill="hold" grpId="0" nodeType="withEffect">
                                      <p:stCondLst>
                                        <p:cond delay="400"/>
                                      </p:stCondLst>
                                      <p:childTnLst>
                                        <p:set>
                                          <p:cBhvr>
                                            <p:cTn id="61" dur="1" fill="hold">
                                              <p:stCondLst>
                                                <p:cond delay="0"/>
                                              </p:stCondLst>
                                            </p:cTn>
                                            <p:tgtEl>
                                              <p:spTgt spid="125"/>
                                            </p:tgtEl>
                                            <p:attrNameLst>
                                              <p:attrName>style.visibility</p:attrName>
                                            </p:attrNameLst>
                                          </p:cBhvr>
                                          <p:to>
                                            <p:strVal val="visible"/>
                                          </p:to>
                                        </p:set>
                                        <p:anim calcmode="lin" valueType="num">
                                          <p:cBhvr>
                                            <p:cTn id="62" dur="500" fill="hold"/>
                                            <p:tgtEl>
                                              <p:spTgt spid="125"/>
                                            </p:tgtEl>
                                            <p:attrNameLst>
                                              <p:attrName>ppt_w</p:attrName>
                                            </p:attrNameLst>
                                          </p:cBhvr>
                                          <p:tavLst>
                                            <p:tav tm="0">
                                              <p:val>
                                                <p:fltVal val="0"/>
                                              </p:val>
                                            </p:tav>
                                            <p:tav tm="100000">
                                              <p:val>
                                                <p:strVal val="#ppt_w"/>
                                              </p:val>
                                            </p:tav>
                                          </p:tavLst>
                                        </p:anim>
                                        <p:anim calcmode="lin" valueType="num">
                                          <p:cBhvr>
                                            <p:cTn id="63" dur="500" fill="hold"/>
                                            <p:tgtEl>
                                              <p:spTgt spid="125"/>
                                            </p:tgtEl>
                                            <p:attrNameLst>
                                              <p:attrName>ppt_h</p:attrName>
                                            </p:attrNameLst>
                                          </p:cBhvr>
                                          <p:tavLst>
                                            <p:tav tm="0">
                                              <p:val>
                                                <p:fltVal val="0"/>
                                              </p:val>
                                            </p:tav>
                                            <p:tav tm="100000">
                                              <p:val>
                                                <p:strVal val="#ppt_h"/>
                                              </p:val>
                                            </p:tav>
                                          </p:tavLst>
                                        </p:anim>
                                        <p:animEffect transition="in" filter="fade">
                                          <p:cBhvr>
                                            <p:cTn id="64" dur="500"/>
                                            <p:tgtEl>
                                              <p:spTgt spid="125"/>
                                            </p:tgtEl>
                                          </p:cBhvr>
                                        </p:animEffect>
                                      </p:childTnLst>
                                    </p:cTn>
                                  </p:par>
                                  <p:par>
                                    <p:cTn id="65" presetID="53" presetClass="entr" presetSubtype="16" fill="hold" nodeType="withEffect">
                                      <p:stCondLst>
                                        <p:cond delay="0"/>
                                      </p:stCondLst>
                                      <p:childTnLst>
                                        <p:set>
                                          <p:cBhvr>
                                            <p:cTn id="66" dur="1" fill="hold">
                                              <p:stCondLst>
                                                <p:cond delay="0"/>
                                              </p:stCondLst>
                                            </p:cTn>
                                            <p:tgtEl>
                                              <p:spTgt spid="126"/>
                                            </p:tgtEl>
                                            <p:attrNameLst>
                                              <p:attrName>style.visibility</p:attrName>
                                            </p:attrNameLst>
                                          </p:cBhvr>
                                          <p:to>
                                            <p:strVal val="visible"/>
                                          </p:to>
                                        </p:set>
                                        <p:anim calcmode="lin" valueType="num">
                                          <p:cBhvr>
                                            <p:cTn id="67" dur="500" fill="hold"/>
                                            <p:tgtEl>
                                              <p:spTgt spid="126"/>
                                            </p:tgtEl>
                                            <p:attrNameLst>
                                              <p:attrName>ppt_w</p:attrName>
                                            </p:attrNameLst>
                                          </p:cBhvr>
                                          <p:tavLst>
                                            <p:tav tm="0">
                                              <p:val>
                                                <p:fltVal val="0"/>
                                              </p:val>
                                            </p:tav>
                                            <p:tav tm="100000">
                                              <p:val>
                                                <p:strVal val="#ppt_w"/>
                                              </p:val>
                                            </p:tav>
                                          </p:tavLst>
                                        </p:anim>
                                        <p:anim calcmode="lin" valueType="num">
                                          <p:cBhvr>
                                            <p:cTn id="68" dur="500" fill="hold"/>
                                            <p:tgtEl>
                                              <p:spTgt spid="126"/>
                                            </p:tgtEl>
                                            <p:attrNameLst>
                                              <p:attrName>ppt_h</p:attrName>
                                            </p:attrNameLst>
                                          </p:cBhvr>
                                          <p:tavLst>
                                            <p:tav tm="0">
                                              <p:val>
                                                <p:fltVal val="0"/>
                                              </p:val>
                                            </p:tav>
                                            <p:tav tm="100000">
                                              <p:val>
                                                <p:strVal val="#ppt_h"/>
                                              </p:val>
                                            </p:tav>
                                          </p:tavLst>
                                        </p:anim>
                                        <p:animEffect transition="in" filter="fade">
                                          <p:cBhvr>
                                            <p:cTn id="69" dur="500"/>
                                            <p:tgtEl>
                                              <p:spTgt spid="126"/>
                                            </p:tgtEl>
                                          </p:cBhvr>
                                        </p:animEffect>
                                      </p:childTnLst>
                                    </p:cTn>
                                  </p:par>
                                  <p:par>
                                    <p:cTn id="70" presetID="53" presetClass="entr" presetSubtype="16" fill="hold" nodeType="withEffect">
                                      <p:stCondLst>
                                        <p:cond delay="400"/>
                                      </p:stCondLst>
                                      <p:childTnLst>
                                        <p:set>
                                          <p:cBhvr>
                                            <p:cTn id="71" dur="1" fill="hold">
                                              <p:stCondLst>
                                                <p:cond delay="0"/>
                                              </p:stCondLst>
                                            </p:cTn>
                                            <p:tgtEl>
                                              <p:spTgt spid="129"/>
                                            </p:tgtEl>
                                            <p:attrNameLst>
                                              <p:attrName>style.visibility</p:attrName>
                                            </p:attrNameLst>
                                          </p:cBhvr>
                                          <p:to>
                                            <p:strVal val="visible"/>
                                          </p:to>
                                        </p:set>
                                        <p:anim calcmode="lin" valueType="num">
                                          <p:cBhvr>
                                            <p:cTn id="72" dur="500" fill="hold"/>
                                            <p:tgtEl>
                                              <p:spTgt spid="129"/>
                                            </p:tgtEl>
                                            <p:attrNameLst>
                                              <p:attrName>ppt_w</p:attrName>
                                            </p:attrNameLst>
                                          </p:cBhvr>
                                          <p:tavLst>
                                            <p:tav tm="0">
                                              <p:val>
                                                <p:fltVal val="0"/>
                                              </p:val>
                                            </p:tav>
                                            <p:tav tm="100000">
                                              <p:val>
                                                <p:strVal val="#ppt_w"/>
                                              </p:val>
                                            </p:tav>
                                          </p:tavLst>
                                        </p:anim>
                                        <p:anim calcmode="lin" valueType="num">
                                          <p:cBhvr>
                                            <p:cTn id="73" dur="500" fill="hold"/>
                                            <p:tgtEl>
                                              <p:spTgt spid="129"/>
                                            </p:tgtEl>
                                            <p:attrNameLst>
                                              <p:attrName>ppt_h</p:attrName>
                                            </p:attrNameLst>
                                          </p:cBhvr>
                                          <p:tavLst>
                                            <p:tav tm="0">
                                              <p:val>
                                                <p:fltVal val="0"/>
                                              </p:val>
                                            </p:tav>
                                            <p:tav tm="100000">
                                              <p:val>
                                                <p:strVal val="#ppt_h"/>
                                              </p:val>
                                            </p:tav>
                                          </p:tavLst>
                                        </p:anim>
                                        <p:animEffect transition="in" filter="fade">
                                          <p:cBhvr>
                                            <p:cTn id="74" dur="500"/>
                                            <p:tgtEl>
                                              <p:spTgt spid="129"/>
                                            </p:tgtEl>
                                          </p:cBhvr>
                                        </p:animEffect>
                                      </p:childTnLst>
                                    </p:cTn>
                                  </p:par>
                                  <p:par>
                                    <p:cTn id="75" presetID="53" presetClass="entr" presetSubtype="16" fill="hold" nodeType="withEffect">
                                      <p:stCondLst>
                                        <p:cond delay="200"/>
                                      </p:stCondLst>
                                      <p:childTnLst>
                                        <p:set>
                                          <p:cBhvr>
                                            <p:cTn id="76" dur="1" fill="hold">
                                              <p:stCondLst>
                                                <p:cond delay="0"/>
                                              </p:stCondLst>
                                            </p:cTn>
                                            <p:tgtEl>
                                              <p:spTgt spid="132"/>
                                            </p:tgtEl>
                                            <p:attrNameLst>
                                              <p:attrName>style.visibility</p:attrName>
                                            </p:attrNameLst>
                                          </p:cBhvr>
                                          <p:to>
                                            <p:strVal val="visible"/>
                                          </p:to>
                                        </p:set>
                                        <p:anim calcmode="lin" valueType="num">
                                          <p:cBhvr>
                                            <p:cTn id="77" dur="500" fill="hold"/>
                                            <p:tgtEl>
                                              <p:spTgt spid="132"/>
                                            </p:tgtEl>
                                            <p:attrNameLst>
                                              <p:attrName>ppt_w</p:attrName>
                                            </p:attrNameLst>
                                          </p:cBhvr>
                                          <p:tavLst>
                                            <p:tav tm="0">
                                              <p:val>
                                                <p:fltVal val="0"/>
                                              </p:val>
                                            </p:tav>
                                            <p:tav tm="100000">
                                              <p:val>
                                                <p:strVal val="#ppt_w"/>
                                              </p:val>
                                            </p:tav>
                                          </p:tavLst>
                                        </p:anim>
                                        <p:anim calcmode="lin" valueType="num">
                                          <p:cBhvr>
                                            <p:cTn id="78" dur="500" fill="hold"/>
                                            <p:tgtEl>
                                              <p:spTgt spid="132"/>
                                            </p:tgtEl>
                                            <p:attrNameLst>
                                              <p:attrName>ppt_h</p:attrName>
                                            </p:attrNameLst>
                                          </p:cBhvr>
                                          <p:tavLst>
                                            <p:tav tm="0">
                                              <p:val>
                                                <p:fltVal val="0"/>
                                              </p:val>
                                            </p:tav>
                                            <p:tav tm="100000">
                                              <p:val>
                                                <p:strVal val="#ppt_h"/>
                                              </p:val>
                                            </p:tav>
                                          </p:tavLst>
                                        </p:anim>
                                        <p:animEffect transition="in" filter="fade">
                                          <p:cBhvr>
                                            <p:cTn id="79" dur="500"/>
                                            <p:tgtEl>
                                              <p:spTgt spid="132"/>
                                            </p:tgtEl>
                                          </p:cBhvr>
                                        </p:animEffect>
                                      </p:childTnLst>
                                    </p:cTn>
                                  </p:par>
                                  <p:par>
                                    <p:cTn id="80" presetID="53" presetClass="entr" presetSubtype="16" fill="hold" grpId="0" nodeType="withEffect">
                                      <p:stCondLst>
                                        <p:cond delay="200"/>
                                      </p:stCondLst>
                                      <p:childTnLst>
                                        <p:set>
                                          <p:cBhvr>
                                            <p:cTn id="81" dur="1" fill="hold">
                                              <p:stCondLst>
                                                <p:cond delay="0"/>
                                              </p:stCondLst>
                                            </p:cTn>
                                            <p:tgtEl>
                                              <p:spTgt spid="135"/>
                                            </p:tgtEl>
                                            <p:attrNameLst>
                                              <p:attrName>style.visibility</p:attrName>
                                            </p:attrNameLst>
                                          </p:cBhvr>
                                          <p:to>
                                            <p:strVal val="visible"/>
                                          </p:to>
                                        </p:set>
                                        <p:anim calcmode="lin" valueType="num">
                                          <p:cBhvr>
                                            <p:cTn id="82" dur="500" fill="hold"/>
                                            <p:tgtEl>
                                              <p:spTgt spid="135"/>
                                            </p:tgtEl>
                                            <p:attrNameLst>
                                              <p:attrName>ppt_w</p:attrName>
                                            </p:attrNameLst>
                                          </p:cBhvr>
                                          <p:tavLst>
                                            <p:tav tm="0">
                                              <p:val>
                                                <p:fltVal val="0"/>
                                              </p:val>
                                            </p:tav>
                                            <p:tav tm="100000">
                                              <p:val>
                                                <p:strVal val="#ppt_w"/>
                                              </p:val>
                                            </p:tav>
                                          </p:tavLst>
                                        </p:anim>
                                        <p:anim calcmode="lin" valueType="num">
                                          <p:cBhvr>
                                            <p:cTn id="83" dur="500" fill="hold"/>
                                            <p:tgtEl>
                                              <p:spTgt spid="135"/>
                                            </p:tgtEl>
                                            <p:attrNameLst>
                                              <p:attrName>ppt_h</p:attrName>
                                            </p:attrNameLst>
                                          </p:cBhvr>
                                          <p:tavLst>
                                            <p:tav tm="0">
                                              <p:val>
                                                <p:fltVal val="0"/>
                                              </p:val>
                                            </p:tav>
                                            <p:tav tm="100000">
                                              <p:val>
                                                <p:strVal val="#ppt_h"/>
                                              </p:val>
                                            </p:tav>
                                          </p:tavLst>
                                        </p:anim>
                                        <p:animEffect transition="in" filter="fade">
                                          <p:cBhvr>
                                            <p:cTn id="84" dur="500"/>
                                            <p:tgtEl>
                                              <p:spTgt spid="13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p:cTn id="87" dur="500" fill="hold"/>
                                            <p:tgtEl>
                                              <p:spTgt spid="136"/>
                                            </p:tgtEl>
                                            <p:attrNameLst>
                                              <p:attrName>ppt_w</p:attrName>
                                            </p:attrNameLst>
                                          </p:cBhvr>
                                          <p:tavLst>
                                            <p:tav tm="0">
                                              <p:val>
                                                <p:fltVal val="0"/>
                                              </p:val>
                                            </p:tav>
                                            <p:tav tm="100000">
                                              <p:val>
                                                <p:strVal val="#ppt_w"/>
                                              </p:val>
                                            </p:tav>
                                          </p:tavLst>
                                        </p:anim>
                                        <p:anim calcmode="lin" valueType="num">
                                          <p:cBhvr>
                                            <p:cTn id="88" dur="500" fill="hold"/>
                                            <p:tgtEl>
                                              <p:spTgt spid="136"/>
                                            </p:tgtEl>
                                            <p:attrNameLst>
                                              <p:attrName>ppt_h</p:attrName>
                                            </p:attrNameLst>
                                          </p:cBhvr>
                                          <p:tavLst>
                                            <p:tav tm="0">
                                              <p:val>
                                                <p:fltVal val="0"/>
                                              </p:val>
                                            </p:tav>
                                            <p:tav tm="100000">
                                              <p:val>
                                                <p:strVal val="#ppt_h"/>
                                              </p:val>
                                            </p:tav>
                                          </p:tavLst>
                                        </p:anim>
                                        <p:animEffect transition="in" filter="fade">
                                          <p:cBhvr>
                                            <p:cTn id="89" dur="500"/>
                                            <p:tgtEl>
                                              <p:spTgt spid="136"/>
                                            </p:tgtEl>
                                          </p:cBhvr>
                                        </p:animEffect>
                                      </p:childTnLst>
                                    </p:cTn>
                                  </p:par>
                                  <p:par>
                                    <p:cTn id="90" presetID="53" presetClass="entr" presetSubtype="16" fill="hold" nodeType="withEffect">
                                      <p:stCondLst>
                                        <p:cond delay="400"/>
                                      </p:stCondLst>
                                      <p:childTnLst>
                                        <p:set>
                                          <p:cBhvr>
                                            <p:cTn id="91" dur="1" fill="hold">
                                              <p:stCondLst>
                                                <p:cond delay="0"/>
                                              </p:stCondLst>
                                            </p:cTn>
                                            <p:tgtEl>
                                              <p:spTgt spid="137"/>
                                            </p:tgtEl>
                                            <p:attrNameLst>
                                              <p:attrName>style.visibility</p:attrName>
                                            </p:attrNameLst>
                                          </p:cBhvr>
                                          <p:to>
                                            <p:strVal val="visible"/>
                                          </p:to>
                                        </p:set>
                                        <p:anim calcmode="lin" valueType="num">
                                          <p:cBhvr>
                                            <p:cTn id="92" dur="500" fill="hold"/>
                                            <p:tgtEl>
                                              <p:spTgt spid="137"/>
                                            </p:tgtEl>
                                            <p:attrNameLst>
                                              <p:attrName>ppt_w</p:attrName>
                                            </p:attrNameLst>
                                          </p:cBhvr>
                                          <p:tavLst>
                                            <p:tav tm="0">
                                              <p:val>
                                                <p:fltVal val="0"/>
                                              </p:val>
                                            </p:tav>
                                            <p:tav tm="100000">
                                              <p:val>
                                                <p:strVal val="#ppt_w"/>
                                              </p:val>
                                            </p:tav>
                                          </p:tavLst>
                                        </p:anim>
                                        <p:anim calcmode="lin" valueType="num">
                                          <p:cBhvr>
                                            <p:cTn id="93" dur="500" fill="hold"/>
                                            <p:tgtEl>
                                              <p:spTgt spid="137"/>
                                            </p:tgtEl>
                                            <p:attrNameLst>
                                              <p:attrName>ppt_h</p:attrName>
                                            </p:attrNameLst>
                                          </p:cBhvr>
                                          <p:tavLst>
                                            <p:tav tm="0">
                                              <p:val>
                                                <p:fltVal val="0"/>
                                              </p:val>
                                            </p:tav>
                                            <p:tav tm="100000">
                                              <p:val>
                                                <p:strVal val="#ppt_h"/>
                                              </p:val>
                                            </p:tav>
                                          </p:tavLst>
                                        </p:anim>
                                        <p:animEffect transition="in" filter="fade">
                                          <p:cBhvr>
                                            <p:cTn id="94" dur="500"/>
                                            <p:tgtEl>
                                              <p:spTgt spid="137"/>
                                            </p:tgtEl>
                                          </p:cBhvr>
                                        </p:animEffect>
                                      </p:childTnLst>
                                    </p:cTn>
                                  </p:par>
                                  <p:par>
                                    <p:cTn id="95" presetID="53" presetClass="entr" presetSubtype="16" fill="hold" grpId="0" nodeType="withEffect">
                                      <p:stCondLst>
                                        <p:cond delay="400"/>
                                      </p:stCondLst>
                                      <p:childTnLst>
                                        <p:set>
                                          <p:cBhvr>
                                            <p:cTn id="96" dur="1" fill="hold">
                                              <p:stCondLst>
                                                <p:cond delay="0"/>
                                              </p:stCondLst>
                                            </p:cTn>
                                            <p:tgtEl>
                                              <p:spTgt spid="140"/>
                                            </p:tgtEl>
                                            <p:attrNameLst>
                                              <p:attrName>style.visibility</p:attrName>
                                            </p:attrNameLst>
                                          </p:cBhvr>
                                          <p:to>
                                            <p:strVal val="visible"/>
                                          </p:to>
                                        </p:set>
                                        <p:anim calcmode="lin" valueType="num">
                                          <p:cBhvr>
                                            <p:cTn id="97" dur="500" fill="hold"/>
                                            <p:tgtEl>
                                              <p:spTgt spid="140"/>
                                            </p:tgtEl>
                                            <p:attrNameLst>
                                              <p:attrName>ppt_w</p:attrName>
                                            </p:attrNameLst>
                                          </p:cBhvr>
                                          <p:tavLst>
                                            <p:tav tm="0">
                                              <p:val>
                                                <p:fltVal val="0"/>
                                              </p:val>
                                            </p:tav>
                                            <p:tav tm="100000">
                                              <p:val>
                                                <p:strVal val="#ppt_w"/>
                                              </p:val>
                                            </p:tav>
                                          </p:tavLst>
                                        </p:anim>
                                        <p:anim calcmode="lin" valueType="num">
                                          <p:cBhvr>
                                            <p:cTn id="98" dur="500" fill="hold"/>
                                            <p:tgtEl>
                                              <p:spTgt spid="140"/>
                                            </p:tgtEl>
                                            <p:attrNameLst>
                                              <p:attrName>ppt_h</p:attrName>
                                            </p:attrNameLst>
                                          </p:cBhvr>
                                          <p:tavLst>
                                            <p:tav tm="0">
                                              <p:val>
                                                <p:fltVal val="0"/>
                                              </p:val>
                                            </p:tav>
                                            <p:tav tm="100000">
                                              <p:val>
                                                <p:strVal val="#ppt_h"/>
                                              </p:val>
                                            </p:tav>
                                          </p:tavLst>
                                        </p:anim>
                                        <p:animEffect transition="in" filter="fade">
                                          <p:cBhvr>
                                            <p:cTn id="99" dur="500"/>
                                            <p:tgtEl>
                                              <p:spTgt spid="140"/>
                                            </p:tgtEl>
                                          </p:cBhvr>
                                        </p:animEffect>
                                      </p:childTnLst>
                                    </p:cTn>
                                  </p:par>
                                  <p:par>
                                    <p:cTn id="100" presetID="53" presetClass="entr" presetSubtype="16" fill="hold" grpId="0" nodeType="withEffect">
                                      <p:stCondLst>
                                        <p:cond delay="200"/>
                                      </p:stCondLst>
                                      <p:childTnLst>
                                        <p:set>
                                          <p:cBhvr>
                                            <p:cTn id="101" dur="1" fill="hold">
                                              <p:stCondLst>
                                                <p:cond delay="0"/>
                                              </p:stCondLst>
                                            </p:cTn>
                                            <p:tgtEl>
                                              <p:spTgt spid="141"/>
                                            </p:tgtEl>
                                            <p:attrNameLst>
                                              <p:attrName>style.visibility</p:attrName>
                                            </p:attrNameLst>
                                          </p:cBhvr>
                                          <p:to>
                                            <p:strVal val="visible"/>
                                          </p:to>
                                        </p:set>
                                        <p:anim calcmode="lin" valueType="num">
                                          <p:cBhvr>
                                            <p:cTn id="102" dur="500" fill="hold"/>
                                            <p:tgtEl>
                                              <p:spTgt spid="141"/>
                                            </p:tgtEl>
                                            <p:attrNameLst>
                                              <p:attrName>ppt_w</p:attrName>
                                            </p:attrNameLst>
                                          </p:cBhvr>
                                          <p:tavLst>
                                            <p:tav tm="0">
                                              <p:val>
                                                <p:fltVal val="0"/>
                                              </p:val>
                                            </p:tav>
                                            <p:tav tm="100000">
                                              <p:val>
                                                <p:strVal val="#ppt_w"/>
                                              </p:val>
                                            </p:tav>
                                          </p:tavLst>
                                        </p:anim>
                                        <p:anim calcmode="lin" valueType="num">
                                          <p:cBhvr>
                                            <p:cTn id="103" dur="500" fill="hold"/>
                                            <p:tgtEl>
                                              <p:spTgt spid="141"/>
                                            </p:tgtEl>
                                            <p:attrNameLst>
                                              <p:attrName>ppt_h</p:attrName>
                                            </p:attrNameLst>
                                          </p:cBhvr>
                                          <p:tavLst>
                                            <p:tav tm="0">
                                              <p:val>
                                                <p:fltVal val="0"/>
                                              </p:val>
                                            </p:tav>
                                            <p:tav tm="100000">
                                              <p:val>
                                                <p:strVal val="#ppt_h"/>
                                              </p:val>
                                            </p:tav>
                                          </p:tavLst>
                                        </p:anim>
                                        <p:animEffect transition="in" filter="fade">
                                          <p:cBhvr>
                                            <p:cTn id="104" dur="500"/>
                                            <p:tgtEl>
                                              <p:spTgt spid="141"/>
                                            </p:tgtEl>
                                          </p:cBhvr>
                                        </p:animEffect>
                                      </p:childTnLst>
                                    </p:cTn>
                                  </p:par>
                                  <p:par>
                                    <p:cTn id="105" presetID="53" presetClass="entr" presetSubtype="16" fill="hold" nodeType="withEffect">
                                      <p:stCondLst>
                                        <p:cond delay="400"/>
                                      </p:stCondLst>
                                      <p:childTnLst>
                                        <p:set>
                                          <p:cBhvr>
                                            <p:cTn id="106" dur="1" fill="hold">
                                              <p:stCondLst>
                                                <p:cond delay="0"/>
                                              </p:stCondLst>
                                            </p:cTn>
                                            <p:tgtEl>
                                              <p:spTgt spid="142"/>
                                            </p:tgtEl>
                                            <p:attrNameLst>
                                              <p:attrName>style.visibility</p:attrName>
                                            </p:attrNameLst>
                                          </p:cBhvr>
                                          <p:to>
                                            <p:strVal val="visible"/>
                                          </p:to>
                                        </p:set>
                                        <p:anim calcmode="lin" valueType="num">
                                          <p:cBhvr>
                                            <p:cTn id="107" dur="500" fill="hold"/>
                                            <p:tgtEl>
                                              <p:spTgt spid="142"/>
                                            </p:tgtEl>
                                            <p:attrNameLst>
                                              <p:attrName>ppt_w</p:attrName>
                                            </p:attrNameLst>
                                          </p:cBhvr>
                                          <p:tavLst>
                                            <p:tav tm="0">
                                              <p:val>
                                                <p:fltVal val="0"/>
                                              </p:val>
                                            </p:tav>
                                            <p:tav tm="100000">
                                              <p:val>
                                                <p:strVal val="#ppt_w"/>
                                              </p:val>
                                            </p:tav>
                                          </p:tavLst>
                                        </p:anim>
                                        <p:anim calcmode="lin" valueType="num">
                                          <p:cBhvr>
                                            <p:cTn id="108" dur="500" fill="hold"/>
                                            <p:tgtEl>
                                              <p:spTgt spid="142"/>
                                            </p:tgtEl>
                                            <p:attrNameLst>
                                              <p:attrName>ppt_h</p:attrName>
                                            </p:attrNameLst>
                                          </p:cBhvr>
                                          <p:tavLst>
                                            <p:tav tm="0">
                                              <p:val>
                                                <p:fltVal val="0"/>
                                              </p:val>
                                            </p:tav>
                                            <p:tav tm="100000">
                                              <p:val>
                                                <p:strVal val="#ppt_h"/>
                                              </p:val>
                                            </p:tav>
                                          </p:tavLst>
                                        </p:anim>
                                        <p:animEffect transition="in" filter="fade">
                                          <p:cBhvr>
                                            <p:cTn id="109" dur="500"/>
                                            <p:tgtEl>
                                              <p:spTgt spid="142"/>
                                            </p:tgtEl>
                                          </p:cBhvr>
                                        </p:animEffect>
                                      </p:childTnLst>
                                    </p:cTn>
                                  </p:par>
                                  <p:par>
                                    <p:cTn id="110" presetID="53" presetClass="entr" presetSubtype="16" fill="hold" grpId="0" nodeType="withEffect">
                                      <p:stCondLst>
                                        <p:cond delay="200"/>
                                      </p:stCondLst>
                                      <p:childTnLst>
                                        <p:set>
                                          <p:cBhvr>
                                            <p:cTn id="111" dur="1" fill="hold">
                                              <p:stCondLst>
                                                <p:cond delay="0"/>
                                              </p:stCondLst>
                                            </p:cTn>
                                            <p:tgtEl>
                                              <p:spTgt spid="145"/>
                                            </p:tgtEl>
                                            <p:attrNameLst>
                                              <p:attrName>style.visibility</p:attrName>
                                            </p:attrNameLst>
                                          </p:cBhvr>
                                          <p:to>
                                            <p:strVal val="visible"/>
                                          </p:to>
                                        </p:set>
                                        <p:anim calcmode="lin" valueType="num">
                                          <p:cBhvr>
                                            <p:cTn id="112" dur="500" fill="hold"/>
                                            <p:tgtEl>
                                              <p:spTgt spid="145"/>
                                            </p:tgtEl>
                                            <p:attrNameLst>
                                              <p:attrName>ppt_w</p:attrName>
                                            </p:attrNameLst>
                                          </p:cBhvr>
                                          <p:tavLst>
                                            <p:tav tm="0">
                                              <p:val>
                                                <p:fltVal val="0"/>
                                              </p:val>
                                            </p:tav>
                                            <p:tav tm="100000">
                                              <p:val>
                                                <p:strVal val="#ppt_w"/>
                                              </p:val>
                                            </p:tav>
                                          </p:tavLst>
                                        </p:anim>
                                        <p:anim calcmode="lin" valueType="num">
                                          <p:cBhvr>
                                            <p:cTn id="113" dur="500" fill="hold"/>
                                            <p:tgtEl>
                                              <p:spTgt spid="145"/>
                                            </p:tgtEl>
                                            <p:attrNameLst>
                                              <p:attrName>ppt_h</p:attrName>
                                            </p:attrNameLst>
                                          </p:cBhvr>
                                          <p:tavLst>
                                            <p:tav tm="0">
                                              <p:val>
                                                <p:fltVal val="0"/>
                                              </p:val>
                                            </p:tav>
                                            <p:tav tm="100000">
                                              <p:val>
                                                <p:strVal val="#ppt_h"/>
                                              </p:val>
                                            </p:tav>
                                          </p:tavLst>
                                        </p:anim>
                                        <p:animEffect transition="in" filter="fade">
                                          <p:cBhvr>
                                            <p:cTn id="114" dur="5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P spid="116" grpId="0"/>
          <p:bldP spid="117" grpId="0"/>
          <p:bldP spid="118" grpId="0"/>
          <p:bldP spid="119" grpId="0"/>
          <p:bldP spid="120" grpId="0"/>
          <p:bldP spid="124" grpId="0" animBg="1"/>
          <p:bldP spid="125" grpId="0" animBg="1"/>
          <p:bldP spid="135" grpId="0" animBg="1"/>
          <p:bldP spid="136" grpId="0" animBg="1"/>
          <p:bldP spid="140" grpId="0" animBg="1"/>
          <p:bldP spid="141" grpId="0" animBg="1"/>
          <p:bldP spid="14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strips(upRight)">
                                          <p:cBhvr>
                                            <p:cTn id="7" dur="500"/>
                                            <p:tgtEl>
                                              <p:spTgt spid="9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additive="base">
                                            <p:cTn id="11" dur="500" fill="hold"/>
                                            <p:tgtEl>
                                              <p:spTgt spid="91"/>
                                            </p:tgtEl>
                                            <p:attrNameLst>
                                              <p:attrName>ppt_x</p:attrName>
                                            </p:attrNameLst>
                                          </p:cBhvr>
                                          <p:tavLst>
                                            <p:tav tm="0">
                                              <p:val>
                                                <p:strVal val="0-#ppt_w/2"/>
                                              </p:val>
                                            </p:tav>
                                            <p:tav tm="100000">
                                              <p:val>
                                                <p:strVal val="#ppt_x"/>
                                              </p:val>
                                            </p:tav>
                                          </p:tavLst>
                                        </p:anim>
                                        <p:anim calcmode="lin" valueType="num">
                                          <p:cBhvr additive="base">
                                            <p:cTn id="12" dur="500" fill="hold"/>
                                            <p:tgtEl>
                                              <p:spTgt spid="91"/>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300"/>
                                      </p:stCondLst>
                                      <p:childTnLst>
                                        <p:set>
                                          <p:cBhvr>
                                            <p:cTn id="14" dur="1" fill="hold">
                                              <p:stCondLst>
                                                <p:cond delay="0"/>
                                              </p:stCondLst>
                                            </p:cTn>
                                            <p:tgtEl>
                                              <p:spTgt spid="96"/>
                                            </p:tgtEl>
                                            <p:attrNameLst>
                                              <p:attrName>style.visibility</p:attrName>
                                            </p:attrNameLst>
                                          </p:cBhvr>
                                          <p:to>
                                            <p:strVal val="visible"/>
                                          </p:to>
                                        </p:set>
                                        <p:anim calcmode="lin" valueType="num">
                                          <p:cBhvr additive="base">
                                            <p:cTn id="15" dur="500" fill="hold"/>
                                            <p:tgtEl>
                                              <p:spTgt spid="96"/>
                                            </p:tgtEl>
                                            <p:attrNameLst>
                                              <p:attrName>ppt_x</p:attrName>
                                            </p:attrNameLst>
                                          </p:cBhvr>
                                          <p:tavLst>
                                            <p:tav tm="0">
                                              <p:val>
                                                <p:strVal val="0-#ppt_w/2"/>
                                              </p:val>
                                            </p:tav>
                                            <p:tav tm="100000">
                                              <p:val>
                                                <p:strVal val="#ppt_x"/>
                                              </p:val>
                                            </p:tav>
                                          </p:tavLst>
                                        </p:anim>
                                        <p:anim calcmode="lin" valueType="num">
                                          <p:cBhvr additive="base">
                                            <p:cTn id="16" dur="500" fill="hold"/>
                                            <p:tgtEl>
                                              <p:spTgt spid="96"/>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600"/>
                                      </p:stCondLst>
                                      <p:childTnLst>
                                        <p:set>
                                          <p:cBhvr>
                                            <p:cTn id="18" dur="1" fill="hold">
                                              <p:stCondLst>
                                                <p:cond delay="0"/>
                                              </p:stCondLst>
                                            </p:cTn>
                                            <p:tgtEl>
                                              <p:spTgt spid="101"/>
                                            </p:tgtEl>
                                            <p:attrNameLst>
                                              <p:attrName>style.visibility</p:attrName>
                                            </p:attrNameLst>
                                          </p:cBhvr>
                                          <p:to>
                                            <p:strVal val="visible"/>
                                          </p:to>
                                        </p:set>
                                        <p:anim calcmode="lin" valueType="num">
                                          <p:cBhvr additive="base">
                                            <p:cTn id="19" dur="500" fill="hold"/>
                                            <p:tgtEl>
                                              <p:spTgt spid="101"/>
                                            </p:tgtEl>
                                            <p:attrNameLst>
                                              <p:attrName>ppt_x</p:attrName>
                                            </p:attrNameLst>
                                          </p:cBhvr>
                                          <p:tavLst>
                                            <p:tav tm="0">
                                              <p:val>
                                                <p:strVal val="0-#ppt_w/2"/>
                                              </p:val>
                                            </p:tav>
                                            <p:tav tm="100000">
                                              <p:val>
                                                <p:strVal val="#ppt_x"/>
                                              </p:val>
                                            </p:tav>
                                          </p:tavLst>
                                        </p:anim>
                                        <p:anim calcmode="lin" valueType="num">
                                          <p:cBhvr additive="base">
                                            <p:cTn id="20" dur="500" fill="hold"/>
                                            <p:tgtEl>
                                              <p:spTgt spid="101"/>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900"/>
                                      </p:stCondLst>
                                      <p:childTnLst>
                                        <p:set>
                                          <p:cBhvr>
                                            <p:cTn id="22" dur="1" fill="hold">
                                              <p:stCondLst>
                                                <p:cond delay="0"/>
                                              </p:stCondLst>
                                            </p:cTn>
                                            <p:tgtEl>
                                              <p:spTgt spid="106"/>
                                            </p:tgtEl>
                                            <p:attrNameLst>
                                              <p:attrName>style.visibility</p:attrName>
                                            </p:attrNameLst>
                                          </p:cBhvr>
                                          <p:to>
                                            <p:strVal val="visible"/>
                                          </p:to>
                                        </p:set>
                                        <p:anim calcmode="lin" valueType="num">
                                          <p:cBhvr additive="base">
                                            <p:cTn id="23" dur="500" fill="hold"/>
                                            <p:tgtEl>
                                              <p:spTgt spid="106"/>
                                            </p:tgtEl>
                                            <p:attrNameLst>
                                              <p:attrName>ppt_x</p:attrName>
                                            </p:attrNameLst>
                                          </p:cBhvr>
                                          <p:tavLst>
                                            <p:tav tm="0">
                                              <p:val>
                                                <p:strVal val="0-#ppt_w/2"/>
                                              </p:val>
                                            </p:tav>
                                            <p:tav tm="100000">
                                              <p:val>
                                                <p:strVal val="#ppt_x"/>
                                              </p:val>
                                            </p:tav>
                                          </p:tavLst>
                                        </p:anim>
                                        <p:anim calcmode="lin" valueType="num">
                                          <p:cBhvr additive="base">
                                            <p:cTn id="24" dur="500" fill="hold"/>
                                            <p:tgtEl>
                                              <p:spTgt spid="106"/>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1200"/>
                                      </p:stCondLst>
                                      <p:childTnLst>
                                        <p:set>
                                          <p:cBhvr>
                                            <p:cTn id="26" dur="1" fill="hold">
                                              <p:stCondLst>
                                                <p:cond delay="0"/>
                                              </p:stCondLst>
                                            </p:cTn>
                                            <p:tgtEl>
                                              <p:spTgt spid="111"/>
                                            </p:tgtEl>
                                            <p:attrNameLst>
                                              <p:attrName>style.visibility</p:attrName>
                                            </p:attrNameLst>
                                          </p:cBhvr>
                                          <p:to>
                                            <p:strVal val="visible"/>
                                          </p:to>
                                        </p:set>
                                        <p:anim calcmode="lin" valueType="num">
                                          <p:cBhvr additive="base">
                                            <p:cTn id="27" dur="500" fill="hold"/>
                                            <p:tgtEl>
                                              <p:spTgt spid="111"/>
                                            </p:tgtEl>
                                            <p:attrNameLst>
                                              <p:attrName>ppt_x</p:attrName>
                                            </p:attrNameLst>
                                          </p:cBhvr>
                                          <p:tavLst>
                                            <p:tav tm="0">
                                              <p:val>
                                                <p:strVal val="0-#ppt_w/2"/>
                                              </p:val>
                                            </p:tav>
                                            <p:tav tm="100000">
                                              <p:val>
                                                <p:strVal val="#ppt_x"/>
                                              </p:val>
                                            </p:tav>
                                          </p:tavLst>
                                        </p:anim>
                                        <p:anim calcmode="lin" valueType="num">
                                          <p:cBhvr additive="base">
                                            <p:cTn id="28" dur="500" fill="hold"/>
                                            <p:tgtEl>
                                              <p:spTgt spid="111"/>
                                            </p:tgtEl>
                                            <p:attrNameLst>
                                              <p:attrName>ppt_y</p:attrName>
                                            </p:attrNameLst>
                                          </p:cBhvr>
                                          <p:tavLst>
                                            <p:tav tm="0">
                                              <p:val>
                                                <p:strVal val="#ppt_y"/>
                                              </p:val>
                                            </p:tav>
                                            <p:tav tm="100000">
                                              <p:val>
                                                <p:strVal val="#ppt_y"/>
                                              </p:val>
                                            </p:tav>
                                          </p:tavLst>
                                        </p:anim>
                                      </p:childTnLst>
                                    </p:cTn>
                                  </p:par>
                                  <p:par>
                                    <p:cTn id="29" presetID="12" presetClass="entr" presetSubtype="2" fill="hold" grpId="0" nodeType="withEffect">
                                      <p:stCondLst>
                                        <p:cond delay="300"/>
                                      </p:stCondLst>
                                      <p:childTnLst>
                                        <p:set>
                                          <p:cBhvr>
                                            <p:cTn id="30" dur="1" fill="hold">
                                              <p:stCondLst>
                                                <p:cond delay="0"/>
                                              </p:stCondLst>
                                            </p:cTn>
                                            <p:tgtEl>
                                              <p:spTgt spid="116"/>
                                            </p:tgtEl>
                                            <p:attrNameLst>
                                              <p:attrName>style.visibility</p:attrName>
                                            </p:attrNameLst>
                                          </p:cBhvr>
                                          <p:to>
                                            <p:strVal val="visible"/>
                                          </p:to>
                                        </p:set>
                                        <p:anim calcmode="lin" valueType="num">
                                          <p:cBhvr additive="base">
                                            <p:cTn id="31" dur="500"/>
                                            <p:tgtEl>
                                              <p:spTgt spid="116"/>
                                            </p:tgtEl>
                                            <p:attrNameLst>
                                              <p:attrName>ppt_x</p:attrName>
                                            </p:attrNameLst>
                                          </p:cBhvr>
                                          <p:tavLst>
                                            <p:tav tm="0">
                                              <p:val>
                                                <p:strVal val="#ppt_x+#ppt_w*1.125000"/>
                                              </p:val>
                                            </p:tav>
                                            <p:tav tm="100000">
                                              <p:val>
                                                <p:strVal val="#ppt_x"/>
                                              </p:val>
                                            </p:tav>
                                          </p:tavLst>
                                        </p:anim>
                                        <p:animEffect transition="in" filter="wipe(left)">
                                          <p:cBhvr>
                                            <p:cTn id="32" dur="500"/>
                                            <p:tgtEl>
                                              <p:spTgt spid="116"/>
                                            </p:tgtEl>
                                          </p:cBhvr>
                                        </p:animEffect>
                                      </p:childTnLst>
                                    </p:cTn>
                                  </p:par>
                                  <p:par>
                                    <p:cTn id="33" presetID="12" presetClass="entr" presetSubtype="2" fill="hold" grpId="0" nodeType="withEffect">
                                      <p:stCondLst>
                                        <p:cond delay="600"/>
                                      </p:stCondLst>
                                      <p:childTnLst>
                                        <p:set>
                                          <p:cBhvr>
                                            <p:cTn id="34" dur="1" fill="hold">
                                              <p:stCondLst>
                                                <p:cond delay="0"/>
                                              </p:stCondLst>
                                            </p:cTn>
                                            <p:tgtEl>
                                              <p:spTgt spid="117"/>
                                            </p:tgtEl>
                                            <p:attrNameLst>
                                              <p:attrName>style.visibility</p:attrName>
                                            </p:attrNameLst>
                                          </p:cBhvr>
                                          <p:to>
                                            <p:strVal val="visible"/>
                                          </p:to>
                                        </p:set>
                                        <p:anim calcmode="lin" valueType="num">
                                          <p:cBhvr additive="base">
                                            <p:cTn id="35" dur="500"/>
                                            <p:tgtEl>
                                              <p:spTgt spid="117"/>
                                            </p:tgtEl>
                                            <p:attrNameLst>
                                              <p:attrName>ppt_x</p:attrName>
                                            </p:attrNameLst>
                                          </p:cBhvr>
                                          <p:tavLst>
                                            <p:tav tm="0">
                                              <p:val>
                                                <p:strVal val="#ppt_x+#ppt_w*1.125000"/>
                                              </p:val>
                                            </p:tav>
                                            <p:tav tm="100000">
                                              <p:val>
                                                <p:strVal val="#ppt_x"/>
                                              </p:val>
                                            </p:tav>
                                          </p:tavLst>
                                        </p:anim>
                                        <p:animEffect transition="in" filter="wipe(left)">
                                          <p:cBhvr>
                                            <p:cTn id="36" dur="500"/>
                                            <p:tgtEl>
                                              <p:spTgt spid="117"/>
                                            </p:tgtEl>
                                          </p:cBhvr>
                                        </p:animEffect>
                                      </p:childTnLst>
                                    </p:cTn>
                                  </p:par>
                                  <p:par>
                                    <p:cTn id="37" presetID="12" presetClass="entr" presetSubtype="2" fill="hold" grpId="0" nodeType="withEffect">
                                      <p:stCondLst>
                                        <p:cond delay="900"/>
                                      </p:stCondLst>
                                      <p:childTnLst>
                                        <p:set>
                                          <p:cBhvr>
                                            <p:cTn id="38" dur="1" fill="hold">
                                              <p:stCondLst>
                                                <p:cond delay="0"/>
                                              </p:stCondLst>
                                            </p:cTn>
                                            <p:tgtEl>
                                              <p:spTgt spid="118"/>
                                            </p:tgtEl>
                                            <p:attrNameLst>
                                              <p:attrName>style.visibility</p:attrName>
                                            </p:attrNameLst>
                                          </p:cBhvr>
                                          <p:to>
                                            <p:strVal val="visible"/>
                                          </p:to>
                                        </p:set>
                                        <p:anim calcmode="lin" valueType="num">
                                          <p:cBhvr additive="base">
                                            <p:cTn id="39" dur="500"/>
                                            <p:tgtEl>
                                              <p:spTgt spid="118"/>
                                            </p:tgtEl>
                                            <p:attrNameLst>
                                              <p:attrName>ppt_x</p:attrName>
                                            </p:attrNameLst>
                                          </p:cBhvr>
                                          <p:tavLst>
                                            <p:tav tm="0">
                                              <p:val>
                                                <p:strVal val="#ppt_x+#ppt_w*1.125000"/>
                                              </p:val>
                                            </p:tav>
                                            <p:tav tm="100000">
                                              <p:val>
                                                <p:strVal val="#ppt_x"/>
                                              </p:val>
                                            </p:tav>
                                          </p:tavLst>
                                        </p:anim>
                                        <p:animEffect transition="in" filter="wipe(left)">
                                          <p:cBhvr>
                                            <p:cTn id="40" dur="500"/>
                                            <p:tgtEl>
                                              <p:spTgt spid="118"/>
                                            </p:tgtEl>
                                          </p:cBhvr>
                                        </p:animEffect>
                                      </p:childTnLst>
                                    </p:cTn>
                                  </p:par>
                                  <p:par>
                                    <p:cTn id="41" presetID="12" presetClass="entr" presetSubtype="2" fill="hold" grpId="0" nodeType="withEffect">
                                      <p:stCondLst>
                                        <p:cond delay="1200"/>
                                      </p:stCondLst>
                                      <p:childTnLst>
                                        <p:set>
                                          <p:cBhvr>
                                            <p:cTn id="42" dur="1" fill="hold">
                                              <p:stCondLst>
                                                <p:cond delay="0"/>
                                              </p:stCondLst>
                                            </p:cTn>
                                            <p:tgtEl>
                                              <p:spTgt spid="119"/>
                                            </p:tgtEl>
                                            <p:attrNameLst>
                                              <p:attrName>style.visibility</p:attrName>
                                            </p:attrNameLst>
                                          </p:cBhvr>
                                          <p:to>
                                            <p:strVal val="visible"/>
                                          </p:to>
                                        </p:set>
                                        <p:anim calcmode="lin" valueType="num">
                                          <p:cBhvr additive="base">
                                            <p:cTn id="43" dur="500"/>
                                            <p:tgtEl>
                                              <p:spTgt spid="119"/>
                                            </p:tgtEl>
                                            <p:attrNameLst>
                                              <p:attrName>ppt_x</p:attrName>
                                            </p:attrNameLst>
                                          </p:cBhvr>
                                          <p:tavLst>
                                            <p:tav tm="0">
                                              <p:val>
                                                <p:strVal val="#ppt_x+#ppt_w*1.125000"/>
                                              </p:val>
                                            </p:tav>
                                            <p:tav tm="100000">
                                              <p:val>
                                                <p:strVal val="#ppt_x"/>
                                              </p:val>
                                            </p:tav>
                                          </p:tavLst>
                                        </p:anim>
                                        <p:animEffect transition="in" filter="wipe(left)">
                                          <p:cBhvr>
                                            <p:cTn id="44" dur="500"/>
                                            <p:tgtEl>
                                              <p:spTgt spid="119"/>
                                            </p:tgtEl>
                                          </p:cBhvr>
                                        </p:animEffect>
                                      </p:childTnLst>
                                    </p:cTn>
                                  </p:par>
                                  <p:par>
                                    <p:cTn id="45" presetID="12" presetClass="entr" presetSubtype="2" fill="hold" grpId="0" nodeType="withEffect">
                                      <p:stCondLst>
                                        <p:cond delay="1500"/>
                                      </p:stCondLst>
                                      <p:childTnLst>
                                        <p:set>
                                          <p:cBhvr>
                                            <p:cTn id="46" dur="1" fill="hold">
                                              <p:stCondLst>
                                                <p:cond delay="0"/>
                                              </p:stCondLst>
                                            </p:cTn>
                                            <p:tgtEl>
                                              <p:spTgt spid="120"/>
                                            </p:tgtEl>
                                            <p:attrNameLst>
                                              <p:attrName>style.visibility</p:attrName>
                                            </p:attrNameLst>
                                          </p:cBhvr>
                                          <p:to>
                                            <p:strVal val="visible"/>
                                          </p:to>
                                        </p:set>
                                        <p:anim calcmode="lin" valueType="num">
                                          <p:cBhvr additive="base">
                                            <p:cTn id="47" dur="500"/>
                                            <p:tgtEl>
                                              <p:spTgt spid="120"/>
                                            </p:tgtEl>
                                            <p:attrNameLst>
                                              <p:attrName>ppt_x</p:attrName>
                                            </p:attrNameLst>
                                          </p:cBhvr>
                                          <p:tavLst>
                                            <p:tav tm="0">
                                              <p:val>
                                                <p:strVal val="#ppt_x+#ppt_w*1.125000"/>
                                              </p:val>
                                            </p:tav>
                                            <p:tav tm="100000">
                                              <p:val>
                                                <p:strVal val="#ppt_x"/>
                                              </p:val>
                                            </p:tav>
                                          </p:tavLst>
                                        </p:anim>
                                        <p:animEffect transition="in" filter="wipe(left)">
                                          <p:cBhvr>
                                            <p:cTn id="48" dur="500"/>
                                            <p:tgtEl>
                                              <p:spTgt spid="120"/>
                                            </p:tgtEl>
                                          </p:cBhvr>
                                        </p:animEffect>
                                      </p:childTnLst>
                                    </p:cTn>
                                  </p:par>
                                </p:childTnLst>
                              </p:cTn>
                            </p:par>
                            <p:par>
                              <p:cTn id="49" fill="hold">
                                <p:stCondLst>
                                  <p:cond delay="1000"/>
                                </p:stCondLst>
                                <p:childTnLst>
                                  <p:par>
                                    <p:cTn id="50" presetID="53" presetClass="entr" presetSubtype="16" fill="hold" nodeType="afterEffect">
                                      <p:stCondLst>
                                        <p:cond delay="0"/>
                                      </p:stCondLst>
                                      <p:childTnLst>
                                        <p:set>
                                          <p:cBhvr>
                                            <p:cTn id="51" dur="1" fill="hold">
                                              <p:stCondLst>
                                                <p:cond delay="0"/>
                                              </p:stCondLst>
                                            </p:cTn>
                                            <p:tgtEl>
                                              <p:spTgt spid="121"/>
                                            </p:tgtEl>
                                            <p:attrNameLst>
                                              <p:attrName>style.visibility</p:attrName>
                                            </p:attrNameLst>
                                          </p:cBhvr>
                                          <p:to>
                                            <p:strVal val="visible"/>
                                          </p:to>
                                        </p:set>
                                        <p:anim calcmode="lin" valueType="num">
                                          <p:cBhvr>
                                            <p:cTn id="52" dur="500" fill="hold"/>
                                            <p:tgtEl>
                                              <p:spTgt spid="121"/>
                                            </p:tgtEl>
                                            <p:attrNameLst>
                                              <p:attrName>ppt_w</p:attrName>
                                            </p:attrNameLst>
                                          </p:cBhvr>
                                          <p:tavLst>
                                            <p:tav tm="0">
                                              <p:val>
                                                <p:fltVal val="0"/>
                                              </p:val>
                                            </p:tav>
                                            <p:tav tm="100000">
                                              <p:val>
                                                <p:strVal val="#ppt_w"/>
                                              </p:val>
                                            </p:tav>
                                          </p:tavLst>
                                        </p:anim>
                                        <p:anim calcmode="lin" valueType="num">
                                          <p:cBhvr>
                                            <p:cTn id="53" dur="500" fill="hold"/>
                                            <p:tgtEl>
                                              <p:spTgt spid="121"/>
                                            </p:tgtEl>
                                            <p:attrNameLst>
                                              <p:attrName>ppt_h</p:attrName>
                                            </p:attrNameLst>
                                          </p:cBhvr>
                                          <p:tavLst>
                                            <p:tav tm="0">
                                              <p:val>
                                                <p:fltVal val="0"/>
                                              </p:val>
                                            </p:tav>
                                            <p:tav tm="100000">
                                              <p:val>
                                                <p:strVal val="#ppt_h"/>
                                              </p:val>
                                            </p:tav>
                                          </p:tavLst>
                                        </p:anim>
                                        <p:animEffect transition="in" filter="fade">
                                          <p:cBhvr>
                                            <p:cTn id="54" dur="500"/>
                                            <p:tgtEl>
                                              <p:spTgt spid="12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24"/>
                                            </p:tgtEl>
                                            <p:attrNameLst>
                                              <p:attrName>style.visibility</p:attrName>
                                            </p:attrNameLst>
                                          </p:cBhvr>
                                          <p:to>
                                            <p:strVal val="visible"/>
                                          </p:to>
                                        </p:set>
                                        <p:anim calcmode="lin" valueType="num">
                                          <p:cBhvr>
                                            <p:cTn id="57" dur="500" fill="hold"/>
                                            <p:tgtEl>
                                              <p:spTgt spid="124"/>
                                            </p:tgtEl>
                                            <p:attrNameLst>
                                              <p:attrName>ppt_w</p:attrName>
                                            </p:attrNameLst>
                                          </p:cBhvr>
                                          <p:tavLst>
                                            <p:tav tm="0">
                                              <p:val>
                                                <p:fltVal val="0"/>
                                              </p:val>
                                            </p:tav>
                                            <p:tav tm="100000">
                                              <p:val>
                                                <p:strVal val="#ppt_w"/>
                                              </p:val>
                                            </p:tav>
                                          </p:tavLst>
                                        </p:anim>
                                        <p:anim calcmode="lin" valueType="num">
                                          <p:cBhvr>
                                            <p:cTn id="58" dur="500" fill="hold"/>
                                            <p:tgtEl>
                                              <p:spTgt spid="124"/>
                                            </p:tgtEl>
                                            <p:attrNameLst>
                                              <p:attrName>ppt_h</p:attrName>
                                            </p:attrNameLst>
                                          </p:cBhvr>
                                          <p:tavLst>
                                            <p:tav tm="0">
                                              <p:val>
                                                <p:fltVal val="0"/>
                                              </p:val>
                                            </p:tav>
                                            <p:tav tm="100000">
                                              <p:val>
                                                <p:strVal val="#ppt_h"/>
                                              </p:val>
                                            </p:tav>
                                          </p:tavLst>
                                        </p:anim>
                                        <p:animEffect transition="in" filter="fade">
                                          <p:cBhvr>
                                            <p:cTn id="59" dur="500"/>
                                            <p:tgtEl>
                                              <p:spTgt spid="124"/>
                                            </p:tgtEl>
                                          </p:cBhvr>
                                        </p:animEffect>
                                      </p:childTnLst>
                                    </p:cTn>
                                  </p:par>
                                  <p:par>
                                    <p:cTn id="60" presetID="53" presetClass="entr" presetSubtype="16" fill="hold" grpId="0" nodeType="withEffect">
                                      <p:stCondLst>
                                        <p:cond delay="400"/>
                                      </p:stCondLst>
                                      <p:childTnLst>
                                        <p:set>
                                          <p:cBhvr>
                                            <p:cTn id="61" dur="1" fill="hold">
                                              <p:stCondLst>
                                                <p:cond delay="0"/>
                                              </p:stCondLst>
                                            </p:cTn>
                                            <p:tgtEl>
                                              <p:spTgt spid="125"/>
                                            </p:tgtEl>
                                            <p:attrNameLst>
                                              <p:attrName>style.visibility</p:attrName>
                                            </p:attrNameLst>
                                          </p:cBhvr>
                                          <p:to>
                                            <p:strVal val="visible"/>
                                          </p:to>
                                        </p:set>
                                        <p:anim calcmode="lin" valueType="num">
                                          <p:cBhvr>
                                            <p:cTn id="62" dur="500" fill="hold"/>
                                            <p:tgtEl>
                                              <p:spTgt spid="125"/>
                                            </p:tgtEl>
                                            <p:attrNameLst>
                                              <p:attrName>ppt_w</p:attrName>
                                            </p:attrNameLst>
                                          </p:cBhvr>
                                          <p:tavLst>
                                            <p:tav tm="0">
                                              <p:val>
                                                <p:fltVal val="0"/>
                                              </p:val>
                                            </p:tav>
                                            <p:tav tm="100000">
                                              <p:val>
                                                <p:strVal val="#ppt_w"/>
                                              </p:val>
                                            </p:tav>
                                          </p:tavLst>
                                        </p:anim>
                                        <p:anim calcmode="lin" valueType="num">
                                          <p:cBhvr>
                                            <p:cTn id="63" dur="500" fill="hold"/>
                                            <p:tgtEl>
                                              <p:spTgt spid="125"/>
                                            </p:tgtEl>
                                            <p:attrNameLst>
                                              <p:attrName>ppt_h</p:attrName>
                                            </p:attrNameLst>
                                          </p:cBhvr>
                                          <p:tavLst>
                                            <p:tav tm="0">
                                              <p:val>
                                                <p:fltVal val="0"/>
                                              </p:val>
                                            </p:tav>
                                            <p:tav tm="100000">
                                              <p:val>
                                                <p:strVal val="#ppt_h"/>
                                              </p:val>
                                            </p:tav>
                                          </p:tavLst>
                                        </p:anim>
                                        <p:animEffect transition="in" filter="fade">
                                          <p:cBhvr>
                                            <p:cTn id="64" dur="500"/>
                                            <p:tgtEl>
                                              <p:spTgt spid="125"/>
                                            </p:tgtEl>
                                          </p:cBhvr>
                                        </p:animEffect>
                                      </p:childTnLst>
                                    </p:cTn>
                                  </p:par>
                                  <p:par>
                                    <p:cTn id="65" presetID="53" presetClass="entr" presetSubtype="16" fill="hold" nodeType="withEffect">
                                      <p:stCondLst>
                                        <p:cond delay="0"/>
                                      </p:stCondLst>
                                      <p:childTnLst>
                                        <p:set>
                                          <p:cBhvr>
                                            <p:cTn id="66" dur="1" fill="hold">
                                              <p:stCondLst>
                                                <p:cond delay="0"/>
                                              </p:stCondLst>
                                            </p:cTn>
                                            <p:tgtEl>
                                              <p:spTgt spid="126"/>
                                            </p:tgtEl>
                                            <p:attrNameLst>
                                              <p:attrName>style.visibility</p:attrName>
                                            </p:attrNameLst>
                                          </p:cBhvr>
                                          <p:to>
                                            <p:strVal val="visible"/>
                                          </p:to>
                                        </p:set>
                                        <p:anim calcmode="lin" valueType="num">
                                          <p:cBhvr>
                                            <p:cTn id="67" dur="500" fill="hold"/>
                                            <p:tgtEl>
                                              <p:spTgt spid="126"/>
                                            </p:tgtEl>
                                            <p:attrNameLst>
                                              <p:attrName>ppt_w</p:attrName>
                                            </p:attrNameLst>
                                          </p:cBhvr>
                                          <p:tavLst>
                                            <p:tav tm="0">
                                              <p:val>
                                                <p:fltVal val="0"/>
                                              </p:val>
                                            </p:tav>
                                            <p:tav tm="100000">
                                              <p:val>
                                                <p:strVal val="#ppt_w"/>
                                              </p:val>
                                            </p:tav>
                                          </p:tavLst>
                                        </p:anim>
                                        <p:anim calcmode="lin" valueType="num">
                                          <p:cBhvr>
                                            <p:cTn id="68" dur="500" fill="hold"/>
                                            <p:tgtEl>
                                              <p:spTgt spid="126"/>
                                            </p:tgtEl>
                                            <p:attrNameLst>
                                              <p:attrName>ppt_h</p:attrName>
                                            </p:attrNameLst>
                                          </p:cBhvr>
                                          <p:tavLst>
                                            <p:tav tm="0">
                                              <p:val>
                                                <p:fltVal val="0"/>
                                              </p:val>
                                            </p:tav>
                                            <p:tav tm="100000">
                                              <p:val>
                                                <p:strVal val="#ppt_h"/>
                                              </p:val>
                                            </p:tav>
                                          </p:tavLst>
                                        </p:anim>
                                        <p:animEffect transition="in" filter="fade">
                                          <p:cBhvr>
                                            <p:cTn id="69" dur="500"/>
                                            <p:tgtEl>
                                              <p:spTgt spid="126"/>
                                            </p:tgtEl>
                                          </p:cBhvr>
                                        </p:animEffect>
                                      </p:childTnLst>
                                    </p:cTn>
                                  </p:par>
                                  <p:par>
                                    <p:cTn id="70" presetID="53" presetClass="entr" presetSubtype="16" fill="hold" nodeType="withEffect">
                                      <p:stCondLst>
                                        <p:cond delay="400"/>
                                      </p:stCondLst>
                                      <p:childTnLst>
                                        <p:set>
                                          <p:cBhvr>
                                            <p:cTn id="71" dur="1" fill="hold">
                                              <p:stCondLst>
                                                <p:cond delay="0"/>
                                              </p:stCondLst>
                                            </p:cTn>
                                            <p:tgtEl>
                                              <p:spTgt spid="129"/>
                                            </p:tgtEl>
                                            <p:attrNameLst>
                                              <p:attrName>style.visibility</p:attrName>
                                            </p:attrNameLst>
                                          </p:cBhvr>
                                          <p:to>
                                            <p:strVal val="visible"/>
                                          </p:to>
                                        </p:set>
                                        <p:anim calcmode="lin" valueType="num">
                                          <p:cBhvr>
                                            <p:cTn id="72" dur="500" fill="hold"/>
                                            <p:tgtEl>
                                              <p:spTgt spid="129"/>
                                            </p:tgtEl>
                                            <p:attrNameLst>
                                              <p:attrName>ppt_w</p:attrName>
                                            </p:attrNameLst>
                                          </p:cBhvr>
                                          <p:tavLst>
                                            <p:tav tm="0">
                                              <p:val>
                                                <p:fltVal val="0"/>
                                              </p:val>
                                            </p:tav>
                                            <p:tav tm="100000">
                                              <p:val>
                                                <p:strVal val="#ppt_w"/>
                                              </p:val>
                                            </p:tav>
                                          </p:tavLst>
                                        </p:anim>
                                        <p:anim calcmode="lin" valueType="num">
                                          <p:cBhvr>
                                            <p:cTn id="73" dur="500" fill="hold"/>
                                            <p:tgtEl>
                                              <p:spTgt spid="129"/>
                                            </p:tgtEl>
                                            <p:attrNameLst>
                                              <p:attrName>ppt_h</p:attrName>
                                            </p:attrNameLst>
                                          </p:cBhvr>
                                          <p:tavLst>
                                            <p:tav tm="0">
                                              <p:val>
                                                <p:fltVal val="0"/>
                                              </p:val>
                                            </p:tav>
                                            <p:tav tm="100000">
                                              <p:val>
                                                <p:strVal val="#ppt_h"/>
                                              </p:val>
                                            </p:tav>
                                          </p:tavLst>
                                        </p:anim>
                                        <p:animEffect transition="in" filter="fade">
                                          <p:cBhvr>
                                            <p:cTn id="74" dur="500"/>
                                            <p:tgtEl>
                                              <p:spTgt spid="129"/>
                                            </p:tgtEl>
                                          </p:cBhvr>
                                        </p:animEffect>
                                      </p:childTnLst>
                                    </p:cTn>
                                  </p:par>
                                  <p:par>
                                    <p:cTn id="75" presetID="53" presetClass="entr" presetSubtype="16" fill="hold" nodeType="withEffect">
                                      <p:stCondLst>
                                        <p:cond delay="200"/>
                                      </p:stCondLst>
                                      <p:childTnLst>
                                        <p:set>
                                          <p:cBhvr>
                                            <p:cTn id="76" dur="1" fill="hold">
                                              <p:stCondLst>
                                                <p:cond delay="0"/>
                                              </p:stCondLst>
                                            </p:cTn>
                                            <p:tgtEl>
                                              <p:spTgt spid="132"/>
                                            </p:tgtEl>
                                            <p:attrNameLst>
                                              <p:attrName>style.visibility</p:attrName>
                                            </p:attrNameLst>
                                          </p:cBhvr>
                                          <p:to>
                                            <p:strVal val="visible"/>
                                          </p:to>
                                        </p:set>
                                        <p:anim calcmode="lin" valueType="num">
                                          <p:cBhvr>
                                            <p:cTn id="77" dur="500" fill="hold"/>
                                            <p:tgtEl>
                                              <p:spTgt spid="132"/>
                                            </p:tgtEl>
                                            <p:attrNameLst>
                                              <p:attrName>ppt_w</p:attrName>
                                            </p:attrNameLst>
                                          </p:cBhvr>
                                          <p:tavLst>
                                            <p:tav tm="0">
                                              <p:val>
                                                <p:fltVal val="0"/>
                                              </p:val>
                                            </p:tav>
                                            <p:tav tm="100000">
                                              <p:val>
                                                <p:strVal val="#ppt_w"/>
                                              </p:val>
                                            </p:tav>
                                          </p:tavLst>
                                        </p:anim>
                                        <p:anim calcmode="lin" valueType="num">
                                          <p:cBhvr>
                                            <p:cTn id="78" dur="500" fill="hold"/>
                                            <p:tgtEl>
                                              <p:spTgt spid="132"/>
                                            </p:tgtEl>
                                            <p:attrNameLst>
                                              <p:attrName>ppt_h</p:attrName>
                                            </p:attrNameLst>
                                          </p:cBhvr>
                                          <p:tavLst>
                                            <p:tav tm="0">
                                              <p:val>
                                                <p:fltVal val="0"/>
                                              </p:val>
                                            </p:tav>
                                            <p:tav tm="100000">
                                              <p:val>
                                                <p:strVal val="#ppt_h"/>
                                              </p:val>
                                            </p:tav>
                                          </p:tavLst>
                                        </p:anim>
                                        <p:animEffect transition="in" filter="fade">
                                          <p:cBhvr>
                                            <p:cTn id="79" dur="500"/>
                                            <p:tgtEl>
                                              <p:spTgt spid="132"/>
                                            </p:tgtEl>
                                          </p:cBhvr>
                                        </p:animEffect>
                                      </p:childTnLst>
                                    </p:cTn>
                                  </p:par>
                                  <p:par>
                                    <p:cTn id="80" presetID="53" presetClass="entr" presetSubtype="16" fill="hold" grpId="0" nodeType="withEffect">
                                      <p:stCondLst>
                                        <p:cond delay="200"/>
                                      </p:stCondLst>
                                      <p:childTnLst>
                                        <p:set>
                                          <p:cBhvr>
                                            <p:cTn id="81" dur="1" fill="hold">
                                              <p:stCondLst>
                                                <p:cond delay="0"/>
                                              </p:stCondLst>
                                            </p:cTn>
                                            <p:tgtEl>
                                              <p:spTgt spid="135"/>
                                            </p:tgtEl>
                                            <p:attrNameLst>
                                              <p:attrName>style.visibility</p:attrName>
                                            </p:attrNameLst>
                                          </p:cBhvr>
                                          <p:to>
                                            <p:strVal val="visible"/>
                                          </p:to>
                                        </p:set>
                                        <p:anim calcmode="lin" valueType="num">
                                          <p:cBhvr>
                                            <p:cTn id="82" dur="500" fill="hold"/>
                                            <p:tgtEl>
                                              <p:spTgt spid="135"/>
                                            </p:tgtEl>
                                            <p:attrNameLst>
                                              <p:attrName>ppt_w</p:attrName>
                                            </p:attrNameLst>
                                          </p:cBhvr>
                                          <p:tavLst>
                                            <p:tav tm="0">
                                              <p:val>
                                                <p:fltVal val="0"/>
                                              </p:val>
                                            </p:tav>
                                            <p:tav tm="100000">
                                              <p:val>
                                                <p:strVal val="#ppt_w"/>
                                              </p:val>
                                            </p:tav>
                                          </p:tavLst>
                                        </p:anim>
                                        <p:anim calcmode="lin" valueType="num">
                                          <p:cBhvr>
                                            <p:cTn id="83" dur="500" fill="hold"/>
                                            <p:tgtEl>
                                              <p:spTgt spid="135"/>
                                            </p:tgtEl>
                                            <p:attrNameLst>
                                              <p:attrName>ppt_h</p:attrName>
                                            </p:attrNameLst>
                                          </p:cBhvr>
                                          <p:tavLst>
                                            <p:tav tm="0">
                                              <p:val>
                                                <p:fltVal val="0"/>
                                              </p:val>
                                            </p:tav>
                                            <p:tav tm="100000">
                                              <p:val>
                                                <p:strVal val="#ppt_h"/>
                                              </p:val>
                                            </p:tav>
                                          </p:tavLst>
                                        </p:anim>
                                        <p:animEffect transition="in" filter="fade">
                                          <p:cBhvr>
                                            <p:cTn id="84" dur="500"/>
                                            <p:tgtEl>
                                              <p:spTgt spid="13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p:cTn id="87" dur="500" fill="hold"/>
                                            <p:tgtEl>
                                              <p:spTgt spid="136"/>
                                            </p:tgtEl>
                                            <p:attrNameLst>
                                              <p:attrName>ppt_w</p:attrName>
                                            </p:attrNameLst>
                                          </p:cBhvr>
                                          <p:tavLst>
                                            <p:tav tm="0">
                                              <p:val>
                                                <p:fltVal val="0"/>
                                              </p:val>
                                            </p:tav>
                                            <p:tav tm="100000">
                                              <p:val>
                                                <p:strVal val="#ppt_w"/>
                                              </p:val>
                                            </p:tav>
                                          </p:tavLst>
                                        </p:anim>
                                        <p:anim calcmode="lin" valueType="num">
                                          <p:cBhvr>
                                            <p:cTn id="88" dur="500" fill="hold"/>
                                            <p:tgtEl>
                                              <p:spTgt spid="136"/>
                                            </p:tgtEl>
                                            <p:attrNameLst>
                                              <p:attrName>ppt_h</p:attrName>
                                            </p:attrNameLst>
                                          </p:cBhvr>
                                          <p:tavLst>
                                            <p:tav tm="0">
                                              <p:val>
                                                <p:fltVal val="0"/>
                                              </p:val>
                                            </p:tav>
                                            <p:tav tm="100000">
                                              <p:val>
                                                <p:strVal val="#ppt_h"/>
                                              </p:val>
                                            </p:tav>
                                          </p:tavLst>
                                        </p:anim>
                                        <p:animEffect transition="in" filter="fade">
                                          <p:cBhvr>
                                            <p:cTn id="89" dur="500"/>
                                            <p:tgtEl>
                                              <p:spTgt spid="136"/>
                                            </p:tgtEl>
                                          </p:cBhvr>
                                        </p:animEffect>
                                      </p:childTnLst>
                                    </p:cTn>
                                  </p:par>
                                  <p:par>
                                    <p:cTn id="90" presetID="53" presetClass="entr" presetSubtype="16" fill="hold" nodeType="withEffect">
                                      <p:stCondLst>
                                        <p:cond delay="400"/>
                                      </p:stCondLst>
                                      <p:childTnLst>
                                        <p:set>
                                          <p:cBhvr>
                                            <p:cTn id="91" dur="1" fill="hold">
                                              <p:stCondLst>
                                                <p:cond delay="0"/>
                                              </p:stCondLst>
                                            </p:cTn>
                                            <p:tgtEl>
                                              <p:spTgt spid="137"/>
                                            </p:tgtEl>
                                            <p:attrNameLst>
                                              <p:attrName>style.visibility</p:attrName>
                                            </p:attrNameLst>
                                          </p:cBhvr>
                                          <p:to>
                                            <p:strVal val="visible"/>
                                          </p:to>
                                        </p:set>
                                        <p:anim calcmode="lin" valueType="num">
                                          <p:cBhvr>
                                            <p:cTn id="92" dur="500" fill="hold"/>
                                            <p:tgtEl>
                                              <p:spTgt spid="137"/>
                                            </p:tgtEl>
                                            <p:attrNameLst>
                                              <p:attrName>ppt_w</p:attrName>
                                            </p:attrNameLst>
                                          </p:cBhvr>
                                          <p:tavLst>
                                            <p:tav tm="0">
                                              <p:val>
                                                <p:fltVal val="0"/>
                                              </p:val>
                                            </p:tav>
                                            <p:tav tm="100000">
                                              <p:val>
                                                <p:strVal val="#ppt_w"/>
                                              </p:val>
                                            </p:tav>
                                          </p:tavLst>
                                        </p:anim>
                                        <p:anim calcmode="lin" valueType="num">
                                          <p:cBhvr>
                                            <p:cTn id="93" dur="500" fill="hold"/>
                                            <p:tgtEl>
                                              <p:spTgt spid="137"/>
                                            </p:tgtEl>
                                            <p:attrNameLst>
                                              <p:attrName>ppt_h</p:attrName>
                                            </p:attrNameLst>
                                          </p:cBhvr>
                                          <p:tavLst>
                                            <p:tav tm="0">
                                              <p:val>
                                                <p:fltVal val="0"/>
                                              </p:val>
                                            </p:tav>
                                            <p:tav tm="100000">
                                              <p:val>
                                                <p:strVal val="#ppt_h"/>
                                              </p:val>
                                            </p:tav>
                                          </p:tavLst>
                                        </p:anim>
                                        <p:animEffect transition="in" filter="fade">
                                          <p:cBhvr>
                                            <p:cTn id="94" dur="500"/>
                                            <p:tgtEl>
                                              <p:spTgt spid="137"/>
                                            </p:tgtEl>
                                          </p:cBhvr>
                                        </p:animEffect>
                                      </p:childTnLst>
                                    </p:cTn>
                                  </p:par>
                                  <p:par>
                                    <p:cTn id="95" presetID="53" presetClass="entr" presetSubtype="16" fill="hold" grpId="0" nodeType="withEffect">
                                      <p:stCondLst>
                                        <p:cond delay="400"/>
                                      </p:stCondLst>
                                      <p:childTnLst>
                                        <p:set>
                                          <p:cBhvr>
                                            <p:cTn id="96" dur="1" fill="hold">
                                              <p:stCondLst>
                                                <p:cond delay="0"/>
                                              </p:stCondLst>
                                            </p:cTn>
                                            <p:tgtEl>
                                              <p:spTgt spid="140"/>
                                            </p:tgtEl>
                                            <p:attrNameLst>
                                              <p:attrName>style.visibility</p:attrName>
                                            </p:attrNameLst>
                                          </p:cBhvr>
                                          <p:to>
                                            <p:strVal val="visible"/>
                                          </p:to>
                                        </p:set>
                                        <p:anim calcmode="lin" valueType="num">
                                          <p:cBhvr>
                                            <p:cTn id="97" dur="500" fill="hold"/>
                                            <p:tgtEl>
                                              <p:spTgt spid="140"/>
                                            </p:tgtEl>
                                            <p:attrNameLst>
                                              <p:attrName>ppt_w</p:attrName>
                                            </p:attrNameLst>
                                          </p:cBhvr>
                                          <p:tavLst>
                                            <p:tav tm="0">
                                              <p:val>
                                                <p:fltVal val="0"/>
                                              </p:val>
                                            </p:tav>
                                            <p:tav tm="100000">
                                              <p:val>
                                                <p:strVal val="#ppt_w"/>
                                              </p:val>
                                            </p:tav>
                                          </p:tavLst>
                                        </p:anim>
                                        <p:anim calcmode="lin" valueType="num">
                                          <p:cBhvr>
                                            <p:cTn id="98" dur="500" fill="hold"/>
                                            <p:tgtEl>
                                              <p:spTgt spid="140"/>
                                            </p:tgtEl>
                                            <p:attrNameLst>
                                              <p:attrName>ppt_h</p:attrName>
                                            </p:attrNameLst>
                                          </p:cBhvr>
                                          <p:tavLst>
                                            <p:tav tm="0">
                                              <p:val>
                                                <p:fltVal val="0"/>
                                              </p:val>
                                            </p:tav>
                                            <p:tav tm="100000">
                                              <p:val>
                                                <p:strVal val="#ppt_h"/>
                                              </p:val>
                                            </p:tav>
                                          </p:tavLst>
                                        </p:anim>
                                        <p:animEffect transition="in" filter="fade">
                                          <p:cBhvr>
                                            <p:cTn id="99" dur="500"/>
                                            <p:tgtEl>
                                              <p:spTgt spid="140"/>
                                            </p:tgtEl>
                                          </p:cBhvr>
                                        </p:animEffect>
                                      </p:childTnLst>
                                    </p:cTn>
                                  </p:par>
                                  <p:par>
                                    <p:cTn id="100" presetID="53" presetClass="entr" presetSubtype="16" fill="hold" grpId="0" nodeType="withEffect">
                                      <p:stCondLst>
                                        <p:cond delay="200"/>
                                      </p:stCondLst>
                                      <p:childTnLst>
                                        <p:set>
                                          <p:cBhvr>
                                            <p:cTn id="101" dur="1" fill="hold">
                                              <p:stCondLst>
                                                <p:cond delay="0"/>
                                              </p:stCondLst>
                                            </p:cTn>
                                            <p:tgtEl>
                                              <p:spTgt spid="141"/>
                                            </p:tgtEl>
                                            <p:attrNameLst>
                                              <p:attrName>style.visibility</p:attrName>
                                            </p:attrNameLst>
                                          </p:cBhvr>
                                          <p:to>
                                            <p:strVal val="visible"/>
                                          </p:to>
                                        </p:set>
                                        <p:anim calcmode="lin" valueType="num">
                                          <p:cBhvr>
                                            <p:cTn id="102" dur="500" fill="hold"/>
                                            <p:tgtEl>
                                              <p:spTgt spid="141"/>
                                            </p:tgtEl>
                                            <p:attrNameLst>
                                              <p:attrName>ppt_w</p:attrName>
                                            </p:attrNameLst>
                                          </p:cBhvr>
                                          <p:tavLst>
                                            <p:tav tm="0">
                                              <p:val>
                                                <p:fltVal val="0"/>
                                              </p:val>
                                            </p:tav>
                                            <p:tav tm="100000">
                                              <p:val>
                                                <p:strVal val="#ppt_w"/>
                                              </p:val>
                                            </p:tav>
                                          </p:tavLst>
                                        </p:anim>
                                        <p:anim calcmode="lin" valueType="num">
                                          <p:cBhvr>
                                            <p:cTn id="103" dur="500" fill="hold"/>
                                            <p:tgtEl>
                                              <p:spTgt spid="141"/>
                                            </p:tgtEl>
                                            <p:attrNameLst>
                                              <p:attrName>ppt_h</p:attrName>
                                            </p:attrNameLst>
                                          </p:cBhvr>
                                          <p:tavLst>
                                            <p:tav tm="0">
                                              <p:val>
                                                <p:fltVal val="0"/>
                                              </p:val>
                                            </p:tav>
                                            <p:tav tm="100000">
                                              <p:val>
                                                <p:strVal val="#ppt_h"/>
                                              </p:val>
                                            </p:tav>
                                          </p:tavLst>
                                        </p:anim>
                                        <p:animEffect transition="in" filter="fade">
                                          <p:cBhvr>
                                            <p:cTn id="104" dur="500"/>
                                            <p:tgtEl>
                                              <p:spTgt spid="141"/>
                                            </p:tgtEl>
                                          </p:cBhvr>
                                        </p:animEffect>
                                      </p:childTnLst>
                                    </p:cTn>
                                  </p:par>
                                  <p:par>
                                    <p:cTn id="105" presetID="53" presetClass="entr" presetSubtype="16" fill="hold" nodeType="withEffect">
                                      <p:stCondLst>
                                        <p:cond delay="400"/>
                                      </p:stCondLst>
                                      <p:childTnLst>
                                        <p:set>
                                          <p:cBhvr>
                                            <p:cTn id="106" dur="1" fill="hold">
                                              <p:stCondLst>
                                                <p:cond delay="0"/>
                                              </p:stCondLst>
                                            </p:cTn>
                                            <p:tgtEl>
                                              <p:spTgt spid="142"/>
                                            </p:tgtEl>
                                            <p:attrNameLst>
                                              <p:attrName>style.visibility</p:attrName>
                                            </p:attrNameLst>
                                          </p:cBhvr>
                                          <p:to>
                                            <p:strVal val="visible"/>
                                          </p:to>
                                        </p:set>
                                        <p:anim calcmode="lin" valueType="num">
                                          <p:cBhvr>
                                            <p:cTn id="107" dur="500" fill="hold"/>
                                            <p:tgtEl>
                                              <p:spTgt spid="142"/>
                                            </p:tgtEl>
                                            <p:attrNameLst>
                                              <p:attrName>ppt_w</p:attrName>
                                            </p:attrNameLst>
                                          </p:cBhvr>
                                          <p:tavLst>
                                            <p:tav tm="0">
                                              <p:val>
                                                <p:fltVal val="0"/>
                                              </p:val>
                                            </p:tav>
                                            <p:tav tm="100000">
                                              <p:val>
                                                <p:strVal val="#ppt_w"/>
                                              </p:val>
                                            </p:tav>
                                          </p:tavLst>
                                        </p:anim>
                                        <p:anim calcmode="lin" valueType="num">
                                          <p:cBhvr>
                                            <p:cTn id="108" dur="500" fill="hold"/>
                                            <p:tgtEl>
                                              <p:spTgt spid="142"/>
                                            </p:tgtEl>
                                            <p:attrNameLst>
                                              <p:attrName>ppt_h</p:attrName>
                                            </p:attrNameLst>
                                          </p:cBhvr>
                                          <p:tavLst>
                                            <p:tav tm="0">
                                              <p:val>
                                                <p:fltVal val="0"/>
                                              </p:val>
                                            </p:tav>
                                            <p:tav tm="100000">
                                              <p:val>
                                                <p:strVal val="#ppt_h"/>
                                              </p:val>
                                            </p:tav>
                                          </p:tavLst>
                                        </p:anim>
                                        <p:animEffect transition="in" filter="fade">
                                          <p:cBhvr>
                                            <p:cTn id="109" dur="500"/>
                                            <p:tgtEl>
                                              <p:spTgt spid="142"/>
                                            </p:tgtEl>
                                          </p:cBhvr>
                                        </p:animEffect>
                                      </p:childTnLst>
                                    </p:cTn>
                                  </p:par>
                                  <p:par>
                                    <p:cTn id="110" presetID="53" presetClass="entr" presetSubtype="16" fill="hold" grpId="0" nodeType="withEffect">
                                      <p:stCondLst>
                                        <p:cond delay="200"/>
                                      </p:stCondLst>
                                      <p:childTnLst>
                                        <p:set>
                                          <p:cBhvr>
                                            <p:cTn id="111" dur="1" fill="hold">
                                              <p:stCondLst>
                                                <p:cond delay="0"/>
                                              </p:stCondLst>
                                            </p:cTn>
                                            <p:tgtEl>
                                              <p:spTgt spid="145"/>
                                            </p:tgtEl>
                                            <p:attrNameLst>
                                              <p:attrName>style.visibility</p:attrName>
                                            </p:attrNameLst>
                                          </p:cBhvr>
                                          <p:to>
                                            <p:strVal val="visible"/>
                                          </p:to>
                                        </p:set>
                                        <p:anim calcmode="lin" valueType="num">
                                          <p:cBhvr>
                                            <p:cTn id="112" dur="500" fill="hold"/>
                                            <p:tgtEl>
                                              <p:spTgt spid="145"/>
                                            </p:tgtEl>
                                            <p:attrNameLst>
                                              <p:attrName>ppt_w</p:attrName>
                                            </p:attrNameLst>
                                          </p:cBhvr>
                                          <p:tavLst>
                                            <p:tav tm="0">
                                              <p:val>
                                                <p:fltVal val="0"/>
                                              </p:val>
                                            </p:tav>
                                            <p:tav tm="100000">
                                              <p:val>
                                                <p:strVal val="#ppt_w"/>
                                              </p:val>
                                            </p:tav>
                                          </p:tavLst>
                                        </p:anim>
                                        <p:anim calcmode="lin" valueType="num">
                                          <p:cBhvr>
                                            <p:cTn id="113" dur="500" fill="hold"/>
                                            <p:tgtEl>
                                              <p:spTgt spid="145"/>
                                            </p:tgtEl>
                                            <p:attrNameLst>
                                              <p:attrName>ppt_h</p:attrName>
                                            </p:attrNameLst>
                                          </p:cBhvr>
                                          <p:tavLst>
                                            <p:tav tm="0">
                                              <p:val>
                                                <p:fltVal val="0"/>
                                              </p:val>
                                            </p:tav>
                                            <p:tav tm="100000">
                                              <p:val>
                                                <p:strVal val="#ppt_h"/>
                                              </p:val>
                                            </p:tav>
                                          </p:tavLst>
                                        </p:anim>
                                        <p:animEffect transition="in" filter="fade">
                                          <p:cBhvr>
                                            <p:cTn id="114" dur="5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P spid="116" grpId="0"/>
          <p:bldP spid="117" grpId="0"/>
          <p:bldP spid="118" grpId="0"/>
          <p:bldP spid="119" grpId="0"/>
          <p:bldP spid="120" grpId="0"/>
          <p:bldP spid="124" grpId="0" animBg="1"/>
          <p:bldP spid="125" grpId="0" animBg="1"/>
          <p:bldP spid="135" grpId="0" animBg="1"/>
          <p:bldP spid="136" grpId="0" animBg="1"/>
          <p:bldP spid="140" grpId="0" animBg="1"/>
          <p:bldP spid="141" grpId="0" animBg="1"/>
          <p:bldP spid="145"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289925" y="2997052"/>
            <a:ext cx="3582334" cy="2516074"/>
            <a:chOff x="3546026" y="3001370"/>
            <a:chExt cx="3583163" cy="2516656"/>
          </a:xfrm>
        </p:grpSpPr>
        <p:sp>
          <p:nvSpPr>
            <p:cNvPr id="31" name="图文框 30"/>
            <p:cNvSpPr/>
            <p:nvPr/>
          </p:nvSpPr>
          <p:spPr>
            <a:xfrm>
              <a:off x="3546026" y="3001370"/>
              <a:ext cx="3583163" cy="2516656"/>
            </a:xfrm>
            <a:prstGeom prst="frame">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b="1"/>
            </a:p>
          </p:txBody>
        </p:sp>
        <p:pic>
          <p:nvPicPr>
            <p:cNvPr id="32" name="图片 31"/>
            <p:cNvPicPr>
              <a:picLocks noChangeAspect="1"/>
            </p:cNvPicPr>
            <p:nvPr/>
          </p:nvPicPr>
          <p:blipFill>
            <a:blip r:embed="rId3" cstate="screen"/>
            <a:stretch>
              <a:fillRect/>
            </a:stretch>
          </p:blipFill>
          <p:spPr>
            <a:xfrm>
              <a:off x="3754756" y="3300585"/>
              <a:ext cx="3175646" cy="2005041"/>
            </a:xfrm>
            <a:prstGeom prst="rect">
              <a:avLst/>
            </a:prstGeom>
            <a:blipFill>
              <a:blip r:embed="rId4" cstate="screen"/>
              <a:stretch>
                <a:fillRect/>
              </a:stretch>
            </a:blipFill>
          </p:spPr>
        </p:pic>
      </p:grpSp>
      <p:grpSp>
        <p:nvGrpSpPr>
          <p:cNvPr id="50" name="组合 49"/>
          <p:cNvGrpSpPr/>
          <p:nvPr/>
        </p:nvGrpSpPr>
        <p:grpSpPr>
          <a:xfrm>
            <a:off x="7537414" y="1841958"/>
            <a:ext cx="2619825" cy="461558"/>
            <a:chOff x="8641357" y="2133650"/>
            <a:chExt cx="2620431" cy="461665"/>
          </a:xfrm>
        </p:grpSpPr>
        <p:sp>
          <p:nvSpPr>
            <p:cNvPr id="54" name="Freeform 512"/>
            <p:cNvSpPr/>
            <p:nvPr/>
          </p:nvSpPr>
          <p:spPr bwMode="auto">
            <a:xfrm>
              <a:off x="8641357" y="2228252"/>
              <a:ext cx="118487" cy="234738"/>
            </a:xfrm>
            <a:custGeom>
              <a:avLst/>
              <a:gdLst>
                <a:gd name="T0" fmla="*/ 54 w 106"/>
                <a:gd name="T1" fmla="*/ 105 h 210"/>
                <a:gd name="T2" fmla="*/ 0 w 106"/>
                <a:gd name="T3" fmla="*/ 159 h 210"/>
                <a:gd name="T4" fmla="*/ 0 w 106"/>
                <a:gd name="T5" fmla="*/ 210 h 210"/>
                <a:gd name="T6" fmla="*/ 0 w 106"/>
                <a:gd name="T7" fmla="*/ 210 h 210"/>
                <a:gd name="T8" fmla="*/ 106 w 106"/>
                <a:gd name="T9" fmla="*/ 105 h 210"/>
                <a:gd name="T10" fmla="*/ 0 w 106"/>
                <a:gd name="T11" fmla="*/ 0 h 210"/>
                <a:gd name="T12" fmla="*/ 0 w 106"/>
                <a:gd name="T13" fmla="*/ 0 h 210"/>
                <a:gd name="T14" fmla="*/ 0 w 106"/>
                <a:gd name="T15" fmla="*/ 51 h 210"/>
                <a:gd name="T16" fmla="*/ 54 w 106"/>
                <a:gd name="T17" fmla="*/ 10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210">
                  <a:moveTo>
                    <a:pt x="54" y="105"/>
                  </a:moveTo>
                  <a:lnTo>
                    <a:pt x="0" y="159"/>
                  </a:lnTo>
                  <a:lnTo>
                    <a:pt x="0" y="210"/>
                  </a:lnTo>
                  <a:lnTo>
                    <a:pt x="0" y="210"/>
                  </a:lnTo>
                  <a:lnTo>
                    <a:pt x="106" y="105"/>
                  </a:lnTo>
                  <a:lnTo>
                    <a:pt x="0" y="0"/>
                  </a:lnTo>
                  <a:lnTo>
                    <a:pt x="0" y="0"/>
                  </a:lnTo>
                  <a:lnTo>
                    <a:pt x="0" y="51"/>
                  </a:lnTo>
                  <a:lnTo>
                    <a:pt x="54" y="105"/>
                  </a:lnTo>
                  <a:close/>
                </a:path>
              </a:pathLst>
            </a:custGeom>
            <a:solidFill>
              <a:srgbClr val="0066CC"/>
            </a:solidFill>
            <a:ln>
              <a:noFill/>
            </a:ln>
          </p:spPr>
          <p:txBody>
            <a:bodyPr vert="horz" wrap="square" lIns="91419" tIns="45709" rIns="91419" bIns="45709" numCol="1" anchor="t" anchorCtr="0" compatLnSpc="1"/>
            <a:lstStyle/>
            <a:p>
              <a:endParaRPr lang="zh-CN" altLang="en-US"/>
            </a:p>
          </p:txBody>
        </p:sp>
        <p:sp>
          <p:nvSpPr>
            <p:cNvPr id="55" name="TextBox 54"/>
            <p:cNvSpPr txBox="1"/>
            <p:nvPr/>
          </p:nvSpPr>
          <p:spPr>
            <a:xfrm>
              <a:off x="8784483" y="2133650"/>
              <a:ext cx="2477305" cy="461665"/>
            </a:xfrm>
            <a:prstGeom prst="rect">
              <a:avLst/>
            </a:prstGeom>
            <a:noFill/>
          </p:spPr>
          <p:txBody>
            <a:bodyPr wrap="square" rtlCol="0">
              <a:spAutoFit/>
            </a:bodyPr>
            <a:lstStyle/>
            <a:p>
              <a:r>
                <a:rPr lang="zh-CN" altLang="en-US" sz="2400" dirty="0">
                  <a:solidFill>
                    <a:srgbClr val="0066CC"/>
                  </a:solidFill>
                  <a:latin typeface="微软雅黑" panose="020B0503020204020204" charset="-122"/>
                  <a:ea typeface="微软雅黑" panose="020B0503020204020204" charset="-122"/>
                </a:rPr>
                <a:t>点击输入小标题</a:t>
              </a:r>
              <a:endParaRPr lang="zh-CN" altLang="zh-CN" sz="2400" dirty="0">
                <a:solidFill>
                  <a:srgbClr val="0066CC"/>
                </a:solidFill>
                <a:latin typeface="微软雅黑" panose="020B0503020204020204" charset="-122"/>
                <a:ea typeface="微软雅黑" panose="020B0503020204020204" charset="-122"/>
              </a:endParaRPr>
            </a:p>
          </p:txBody>
        </p:sp>
      </p:grpSp>
      <p:grpSp>
        <p:nvGrpSpPr>
          <p:cNvPr id="4" name="组合 3"/>
          <p:cNvGrpSpPr/>
          <p:nvPr/>
        </p:nvGrpSpPr>
        <p:grpSpPr>
          <a:xfrm>
            <a:off x="1000048" y="1618427"/>
            <a:ext cx="3582334" cy="2516074"/>
            <a:chOff x="662318" y="1618802"/>
            <a:chExt cx="3583163" cy="2516656"/>
          </a:xfrm>
        </p:grpSpPr>
        <p:sp>
          <p:nvSpPr>
            <p:cNvPr id="64" name="图文框 63"/>
            <p:cNvSpPr/>
            <p:nvPr/>
          </p:nvSpPr>
          <p:spPr>
            <a:xfrm>
              <a:off x="662318" y="1618802"/>
              <a:ext cx="3583163" cy="2516656"/>
            </a:xfrm>
            <a:prstGeom prst="frame">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b="1"/>
            </a:p>
          </p:txBody>
        </p:sp>
        <p:pic>
          <p:nvPicPr>
            <p:cNvPr id="65" name="图片 64"/>
            <p:cNvPicPr>
              <a:picLocks noChangeAspect="1"/>
            </p:cNvPicPr>
            <p:nvPr/>
          </p:nvPicPr>
          <p:blipFill>
            <a:blip r:embed="rId5" cstate="screen"/>
            <a:stretch>
              <a:fillRect/>
            </a:stretch>
          </p:blipFill>
          <p:spPr>
            <a:xfrm>
              <a:off x="936501" y="1928809"/>
              <a:ext cx="3024336" cy="2005041"/>
            </a:xfrm>
            <a:prstGeom prst="rect">
              <a:avLst/>
            </a:prstGeom>
            <a:blipFill>
              <a:blip r:embed="rId6" cstate="screen"/>
              <a:stretch>
                <a:fillRect/>
              </a:stretch>
            </a:blipFill>
          </p:spPr>
        </p:pic>
      </p:grpSp>
      <p:sp>
        <p:nvSpPr>
          <p:cNvPr id="66" name="TextBox 65"/>
          <p:cNvSpPr txBox="1"/>
          <p:nvPr/>
        </p:nvSpPr>
        <p:spPr>
          <a:xfrm>
            <a:off x="7684884" y="2277139"/>
            <a:ext cx="3455584" cy="3692464"/>
          </a:xfrm>
          <a:prstGeom prst="rect">
            <a:avLst/>
          </a:prstGeom>
          <a:noFill/>
        </p:spPr>
        <p:txBody>
          <a:bodyPr wrap="square" rtlCol="0">
            <a:spAutoFit/>
          </a:bodyPr>
          <a:lstStyle/>
          <a:p>
            <a:pPr>
              <a:lnSpc>
                <a:spcPct val="150000"/>
              </a:lnSpc>
            </a:pPr>
            <a:r>
              <a:rPr lang="zh-CN" altLang="zh-CN" dirty="0">
                <a:solidFill>
                  <a:schemeClr val="tx1">
                    <a:lumMod val="50000"/>
                    <a:lumOff val="50000"/>
                  </a:schemeClr>
                </a:solidFill>
                <a:latin typeface="微软雅黑" panose="020B0503020204020204" charset="-122"/>
                <a:ea typeface="微软雅黑" panose="020B0503020204020204" charset="-122"/>
              </a:rPr>
              <a:t>我们必须清醒地看到前进中的困难与挑战，正视自身存在的差距与不足，以更加坚定的信念、更加饱满的热情、更加务实的作风、更加强大的合力，共同谱写公司发展的新篇章，为集团公司油气主业发展提供强有力的金融服务与支持。</a:t>
            </a:r>
            <a:endParaRPr lang="zh-CN" altLang="en-US" dirty="0">
              <a:solidFill>
                <a:schemeClr val="tx1">
                  <a:lumMod val="50000"/>
                  <a:lumOff val="50000"/>
                </a:schemeClr>
              </a:solidFill>
              <a:latin typeface="微软雅黑" panose="020B0503020204020204" charset="-122"/>
              <a:ea typeface="微软雅黑" panose="020B0503020204020204" charset="-122"/>
            </a:endParaRPr>
          </a:p>
          <a:p>
            <a:endParaRPr lang="zh-CN" altLang="en-US" dirty="0">
              <a:solidFill>
                <a:schemeClr val="tx1">
                  <a:lumMod val="50000"/>
                  <a:lumOff val="50000"/>
                </a:schemeClr>
              </a:solidFill>
              <a:latin typeface="微软雅黑" panose="020B0503020204020204" charset="-122"/>
              <a:ea typeface="微软雅黑" panose="020B0503020204020204" charset="-122"/>
            </a:endParaRPr>
          </a:p>
        </p:txBody>
      </p:sp>
      <p:grpSp>
        <p:nvGrpSpPr>
          <p:cNvPr id="24" name="组合 23"/>
          <p:cNvGrpSpPr/>
          <p:nvPr/>
        </p:nvGrpSpPr>
        <p:grpSpPr>
          <a:xfrm>
            <a:off x="310060" y="416217"/>
            <a:ext cx="11260135" cy="461558"/>
            <a:chOff x="310060" y="416217"/>
            <a:chExt cx="11260135" cy="461558"/>
          </a:xfrm>
        </p:grpSpPr>
        <p:grpSp>
          <p:nvGrpSpPr>
            <p:cNvPr id="25" name="组合 24"/>
            <p:cNvGrpSpPr/>
            <p:nvPr/>
          </p:nvGrpSpPr>
          <p:grpSpPr>
            <a:xfrm>
              <a:off x="310060" y="416217"/>
              <a:ext cx="2619825" cy="461558"/>
              <a:chOff x="8641357" y="2133650"/>
              <a:chExt cx="2620431" cy="461665"/>
            </a:xfrm>
          </p:grpSpPr>
          <p:sp>
            <p:nvSpPr>
              <p:cNvPr id="27" name="Freeform 512"/>
              <p:cNvSpPr/>
              <p:nvPr/>
            </p:nvSpPr>
            <p:spPr bwMode="auto">
              <a:xfrm>
                <a:off x="8641357" y="2228252"/>
                <a:ext cx="118487" cy="234738"/>
              </a:xfrm>
              <a:custGeom>
                <a:avLst/>
                <a:gdLst>
                  <a:gd name="T0" fmla="*/ 54 w 106"/>
                  <a:gd name="T1" fmla="*/ 105 h 210"/>
                  <a:gd name="T2" fmla="*/ 0 w 106"/>
                  <a:gd name="T3" fmla="*/ 159 h 210"/>
                  <a:gd name="T4" fmla="*/ 0 w 106"/>
                  <a:gd name="T5" fmla="*/ 210 h 210"/>
                  <a:gd name="T6" fmla="*/ 0 w 106"/>
                  <a:gd name="T7" fmla="*/ 210 h 210"/>
                  <a:gd name="T8" fmla="*/ 106 w 106"/>
                  <a:gd name="T9" fmla="*/ 105 h 210"/>
                  <a:gd name="T10" fmla="*/ 0 w 106"/>
                  <a:gd name="T11" fmla="*/ 0 h 210"/>
                  <a:gd name="T12" fmla="*/ 0 w 106"/>
                  <a:gd name="T13" fmla="*/ 0 h 210"/>
                  <a:gd name="T14" fmla="*/ 0 w 106"/>
                  <a:gd name="T15" fmla="*/ 51 h 210"/>
                  <a:gd name="T16" fmla="*/ 54 w 106"/>
                  <a:gd name="T17" fmla="*/ 10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210">
                    <a:moveTo>
                      <a:pt x="54" y="105"/>
                    </a:moveTo>
                    <a:lnTo>
                      <a:pt x="0" y="159"/>
                    </a:lnTo>
                    <a:lnTo>
                      <a:pt x="0" y="210"/>
                    </a:lnTo>
                    <a:lnTo>
                      <a:pt x="0" y="210"/>
                    </a:lnTo>
                    <a:lnTo>
                      <a:pt x="106" y="105"/>
                    </a:lnTo>
                    <a:lnTo>
                      <a:pt x="0" y="0"/>
                    </a:lnTo>
                    <a:lnTo>
                      <a:pt x="0" y="0"/>
                    </a:lnTo>
                    <a:lnTo>
                      <a:pt x="0" y="51"/>
                    </a:lnTo>
                    <a:lnTo>
                      <a:pt x="54" y="105"/>
                    </a:lnTo>
                    <a:close/>
                  </a:path>
                </a:pathLst>
              </a:custGeom>
              <a:solidFill>
                <a:srgbClr val="0066CC"/>
              </a:solidFill>
              <a:ln>
                <a:noFill/>
              </a:ln>
            </p:spPr>
            <p:txBody>
              <a:bodyPr vert="horz" wrap="square" lIns="91419" tIns="45709" rIns="91419" bIns="45709" numCol="1" anchor="t" anchorCtr="0" compatLnSpc="1"/>
              <a:lstStyle/>
              <a:p>
                <a:endParaRPr lang="zh-CN" altLang="en-US"/>
              </a:p>
            </p:txBody>
          </p:sp>
          <p:sp>
            <p:nvSpPr>
              <p:cNvPr id="28" name="TextBox 54"/>
              <p:cNvSpPr txBox="1"/>
              <p:nvPr/>
            </p:nvSpPr>
            <p:spPr>
              <a:xfrm>
                <a:off x="8784483" y="2133650"/>
                <a:ext cx="2477305" cy="461665"/>
              </a:xfrm>
              <a:prstGeom prst="rect">
                <a:avLst/>
              </a:prstGeom>
              <a:noFill/>
            </p:spPr>
            <p:txBody>
              <a:bodyPr wrap="square" rtlCol="0">
                <a:spAutoFit/>
              </a:bodyPr>
              <a:lstStyle/>
              <a:p>
                <a:r>
                  <a:rPr lang="zh-CN" altLang="en-US" sz="2400" dirty="0">
                    <a:latin typeface="微软雅黑" panose="020B0503020204020204" charset="-122"/>
                    <a:ea typeface="微软雅黑" panose="020B0503020204020204" charset="-122"/>
                  </a:rPr>
                  <a:t>点击输入小标题</a:t>
                </a:r>
                <a:endParaRPr lang="zh-CN" altLang="zh-CN" sz="2400" dirty="0">
                  <a:latin typeface="微软雅黑" panose="020B0503020204020204" charset="-122"/>
                  <a:ea typeface="微软雅黑" panose="020B0503020204020204" charset="-122"/>
                </a:endParaRPr>
              </a:p>
            </p:txBody>
          </p:sp>
        </p:grpSp>
        <p:cxnSp>
          <p:nvCxnSpPr>
            <p:cNvPr id="26" name="直接连接符 25"/>
            <p:cNvCxnSpPr/>
            <p:nvPr/>
          </p:nvCxnSpPr>
          <p:spPr>
            <a:xfrm>
              <a:off x="2785219" y="745481"/>
              <a:ext cx="87849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4*#ppt_w"/>
                                          </p:val>
                                        </p:tav>
                                        <p:tav tm="100000">
                                          <p:val>
                                            <p:strVal val="#ppt_w"/>
                                          </p:val>
                                        </p:tav>
                                      </p:tavLst>
                                    </p:anim>
                                    <p:anim calcmode="lin" valueType="num">
                                      <p:cBhvr>
                                        <p:cTn id="8" dur="1000" fill="hold"/>
                                        <p:tgtEl>
                                          <p:spTgt spid="5"/>
                                        </p:tgtEl>
                                        <p:attrNameLst>
                                          <p:attrName>ppt_h</p:attrName>
                                        </p:attrNameLst>
                                      </p:cBhvr>
                                      <p:tavLst>
                                        <p:tav tm="0">
                                          <p:val>
                                            <p:strVal val="4*#ppt_h"/>
                                          </p:val>
                                        </p:tav>
                                        <p:tav tm="100000">
                                          <p:val>
                                            <p:strVal val="#ppt_h"/>
                                          </p:val>
                                        </p:tav>
                                      </p:tavLst>
                                    </p:anim>
                                  </p:childTnLst>
                                </p:cTn>
                              </p:par>
                            </p:childTnLst>
                          </p:cTn>
                        </p:par>
                        <p:par>
                          <p:cTn id="9" fill="hold">
                            <p:stCondLst>
                              <p:cond delay="1000"/>
                            </p:stCondLst>
                            <p:childTnLst>
                              <p:par>
                                <p:cTn id="10" presetID="30"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600" decel="100000"/>
                                        <p:tgtEl>
                                          <p:spTgt spid="4"/>
                                        </p:tgtEl>
                                      </p:cBhvr>
                                    </p:animEffect>
                                    <p:anim calcmode="lin" valueType="num">
                                      <p:cBhvr>
                                        <p:cTn id="13" dur="600" decel="100000" fill="hold"/>
                                        <p:tgtEl>
                                          <p:spTgt spid="4"/>
                                        </p:tgtEl>
                                        <p:attrNameLst>
                                          <p:attrName>style.rotation</p:attrName>
                                        </p:attrNameLst>
                                      </p:cBhvr>
                                      <p:tavLst>
                                        <p:tav tm="0">
                                          <p:val>
                                            <p:fltVal val="-90"/>
                                          </p:val>
                                        </p:tav>
                                        <p:tav tm="100000">
                                          <p:val>
                                            <p:fltVal val="0"/>
                                          </p:val>
                                        </p:tav>
                                      </p:tavLst>
                                    </p:anim>
                                    <p:anim calcmode="lin" valueType="num">
                                      <p:cBhvr>
                                        <p:cTn id="14" dur="600" decel="100000" fill="hold"/>
                                        <p:tgtEl>
                                          <p:spTgt spid="4"/>
                                        </p:tgtEl>
                                        <p:attrNameLst>
                                          <p:attrName>ppt_x</p:attrName>
                                        </p:attrNameLst>
                                      </p:cBhvr>
                                      <p:tavLst>
                                        <p:tav tm="0">
                                          <p:val>
                                            <p:strVal val="#ppt_x+0.4"/>
                                          </p:val>
                                        </p:tav>
                                        <p:tav tm="100000">
                                          <p:val>
                                            <p:strVal val="#ppt_x-0.05"/>
                                          </p:val>
                                        </p:tav>
                                      </p:tavLst>
                                    </p:anim>
                                    <p:anim calcmode="lin" valueType="num">
                                      <p:cBhvr>
                                        <p:cTn id="15" dur="600" decel="100000" fill="hold"/>
                                        <p:tgtEl>
                                          <p:spTgt spid="4"/>
                                        </p:tgtEl>
                                        <p:attrNameLst>
                                          <p:attrName>ppt_y</p:attrName>
                                        </p:attrNameLst>
                                      </p:cBhvr>
                                      <p:tavLst>
                                        <p:tav tm="0">
                                          <p:val>
                                            <p:strVal val="#ppt_y-0.4"/>
                                          </p:val>
                                        </p:tav>
                                        <p:tav tm="100000">
                                          <p:val>
                                            <p:strVal val="#ppt_y+0.1"/>
                                          </p:val>
                                        </p:tav>
                                      </p:tavLst>
                                    </p:anim>
                                    <p:anim calcmode="lin" valueType="num">
                                      <p:cBhvr>
                                        <p:cTn id="16" dur="150" accel="100000" fill="hold">
                                          <p:stCondLst>
                                            <p:cond delay="600"/>
                                          </p:stCondLst>
                                        </p:cTn>
                                        <p:tgtEl>
                                          <p:spTgt spid="4"/>
                                        </p:tgtEl>
                                        <p:attrNameLst>
                                          <p:attrName>ppt_x</p:attrName>
                                        </p:attrNameLst>
                                      </p:cBhvr>
                                      <p:tavLst>
                                        <p:tav tm="0">
                                          <p:val>
                                            <p:strVal val="#ppt_x-0.05"/>
                                          </p:val>
                                        </p:tav>
                                        <p:tav tm="100000">
                                          <p:val>
                                            <p:strVal val="#ppt_x"/>
                                          </p:val>
                                        </p:tav>
                                      </p:tavLst>
                                    </p:anim>
                                    <p:anim calcmode="lin" valueType="num">
                                      <p:cBhvr>
                                        <p:cTn id="17" dur="150" accel="100000" fill="hold">
                                          <p:stCondLst>
                                            <p:cond delay="600"/>
                                          </p:stCondLst>
                                        </p:cTn>
                                        <p:tgtEl>
                                          <p:spTgt spid="4"/>
                                        </p:tgtEl>
                                        <p:attrNameLst>
                                          <p:attrName>ppt_y</p:attrName>
                                        </p:attrNameLst>
                                      </p:cBhvr>
                                      <p:tavLst>
                                        <p:tav tm="0">
                                          <p:val>
                                            <p:strVal val="#ppt_y+0.1"/>
                                          </p:val>
                                        </p:tav>
                                        <p:tav tm="100000">
                                          <p:val>
                                            <p:strVal val="#ppt_y"/>
                                          </p:val>
                                        </p:tav>
                                      </p:tavLst>
                                    </p:anim>
                                  </p:childTnLst>
                                </p:cTn>
                              </p:par>
                            </p:childTnLst>
                          </p:cTn>
                        </p:par>
                        <p:par>
                          <p:cTn id="18" fill="hold">
                            <p:stCondLst>
                              <p:cond delay="2000"/>
                            </p:stCondLst>
                            <p:childTnLst>
                              <p:par>
                                <p:cTn id="19" presetID="14" presetClass="entr" presetSubtype="10" fill="hold" nodeType="after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randombar(horizontal)">
                                      <p:cBhvr>
                                        <p:cTn id="21" dur="500"/>
                                        <p:tgtEl>
                                          <p:spTgt spid="50"/>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66"/>
                                        </p:tgtEl>
                                        <p:attrNameLst>
                                          <p:attrName>style.visibility</p:attrName>
                                        </p:attrNameLst>
                                      </p:cBhvr>
                                      <p:to>
                                        <p:strVal val="visible"/>
                                      </p:to>
                                    </p:set>
                                    <p:animEffect transition="in" filter="fade">
                                      <p:cBhvr>
                                        <p:cTn id="25" dur="750"/>
                                        <p:tgtEl>
                                          <p:spTgt spid="66"/>
                                        </p:tgtEl>
                                      </p:cBhvr>
                                    </p:animEffect>
                                    <p:anim calcmode="lin" valueType="num">
                                      <p:cBhvr>
                                        <p:cTn id="26" dur="750" fill="hold"/>
                                        <p:tgtEl>
                                          <p:spTgt spid="66"/>
                                        </p:tgtEl>
                                        <p:attrNameLst>
                                          <p:attrName>ppt_x</p:attrName>
                                        </p:attrNameLst>
                                      </p:cBhvr>
                                      <p:tavLst>
                                        <p:tav tm="0">
                                          <p:val>
                                            <p:strVal val="#ppt_x"/>
                                          </p:val>
                                        </p:tav>
                                        <p:tav tm="100000">
                                          <p:val>
                                            <p:strVal val="#ppt_x"/>
                                          </p:val>
                                        </p:tav>
                                      </p:tavLst>
                                    </p:anim>
                                    <p:anim calcmode="lin" valueType="num">
                                      <p:cBhvr>
                                        <p:cTn id="27" dur="75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Lst>
  </p:timing>
</p:sld>
</file>

<file path=ppt/theme/theme1.xml><?xml version="1.0" encoding="utf-8"?>
<a:theme xmlns:a="http://schemas.openxmlformats.org/drawingml/2006/main" name=" www.2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1218</Words>
  <Application>Microsoft Office PowerPoint</Application>
  <PresentationFormat>自定义</PresentationFormat>
  <Paragraphs>258</Paragraphs>
  <Slides>21</Slides>
  <Notes>13</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21</vt:i4>
      </vt:variant>
    </vt:vector>
  </HeadingPairs>
  <TitlesOfParts>
    <vt:vector size="31" baseType="lpstr">
      <vt:lpstr>Adobe 黑体 Std R</vt:lpstr>
      <vt:lpstr>Batang</vt:lpstr>
      <vt:lpstr>方正兰亭黑简体</vt:lpstr>
      <vt:lpstr>方正兰亭细黑_GBK_M</vt:lpstr>
      <vt:lpstr>方正中等线简体</vt:lpstr>
      <vt:lpstr>宋体</vt:lpstr>
      <vt:lpstr>微软雅黑</vt:lpstr>
      <vt:lpstr>Arial</vt:lpstr>
      <vt:lpstr>Calibri</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2022-03-14T03:08:49Z</dcterms:created>
  <dcterms:modified xsi:type="dcterms:W3CDTF">2023-01-10T05:19:26Z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6FB893F6175448738ABC398F488469A8</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