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media1.mp3" ContentType="audio/mpeg"/>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revisionInfo.xml" ContentType="application/vnd.ms-powerpoint.revisioninfo+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256" r:id="rId2"/>
    <p:sldId id="257" r:id="rId3"/>
    <p:sldId id="258" r:id="rId4"/>
    <p:sldId id="298" r:id="rId5"/>
    <p:sldId id="267" r:id="rId6"/>
    <p:sldId id="273" r:id="rId7"/>
    <p:sldId id="286" r:id="rId8"/>
    <p:sldId id="295" r:id="rId9"/>
    <p:sldId id="289" r:id="rId10"/>
    <p:sldId id="300" r:id="rId11"/>
    <p:sldId id="270" r:id="rId12"/>
    <p:sldId id="301" r:id="rId13"/>
    <p:sldId id="296" r:id="rId14"/>
    <p:sldId id="302" r:id="rId15"/>
    <p:sldId id="269" r:id="rId16"/>
    <p:sldId id="293" r:id="rId17"/>
    <p:sldId id="274" r:id="rId18"/>
    <p:sldId id="297" r:id="rId19"/>
    <p:sldId id="280" r:id="rId20"/>
    <p:sldId id="291" r:id="rId21"/>
    <p:sldId id="292" r:id="rId22"/>
    <p:sldId id="299" r:id="rId23"/>
    <p:sldId id="303" r:id="rId24"/>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5D4D"/>
    <a:srgbClr val="3BAA9C"/>
    <a:srgbClr val="0142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72" autoAdjust="0"/>
    <p:restoredTop sz="94660"/>
  </p:normalViewPr>
  <p:slideViewPr>
    <p:cSldViewPr snapToGrid="0">
      <p:cViewPr>
        <p:scale>
          <a:sx n="100" d="100"/>
          <a:sy n="100" d="100"/>
        </p:scale>
        <p:origin x="1140" y="102"/>
      </p:cViewPr>
      <p:guideLst/>
    </p:cSldViewPr>
  </p:slideViewPr>
  <p:notesTextViewPr>
    <p:cViewPr>
      <p:scale>
        <a:sx n="1" d="1"/>
        <a:sy n="1" d="1"/>
      </p:scale>
      <p:origin x="0" y="0"/>
    </p:cViewPr>
  </p:notesTextViewPr>
  <p:sorterViewPr>
    <p:cViewPr>
      <p:scale>
        <a:sx n="62" d="100"/>
        <a:sy n="62"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138722-EA9C-48D8-A2B4-05B7030526EA}" type="datetimeFigureOut">
              <a:rPr lang="zh-CN" altLang="en-US" smtClean="0"/>
              <a:t>2017/11/23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7980EB-E687-4C59-91A6-01D43F85AFD9}"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7980EB-E687-4C59-91A6-01D43F85AFD9}" type="slidenum">
              <a:rPr lang="zh-CN" altLang="en-US" smtClean="0"/>
              <a:t>10</a:t>
            </a:fld>
            <a:endParaRPr lang="zh-CN" altLang="en-US"/>
          </a:p>
        </p:txBody>
      </p:sp>
    </p:spTree>
    <p:extLst>
      <p:ext uri="{BB962C8B-B14F-4D97-AF65-F5344CB8AC3E}">
        <p14:creationId xmlns:p14="http://schemas.microsoft.com/office/powerpoint/2010/main" val="44370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7980EB-E687-4C59-91A6-01D43F85AFD9}" type="slidenum">
              <a:rPr lang="zh-CN" altLang="en-US" smtClean="0"/>
              <a:t>11</a:t>
            </a:fld>
            <a:endParaRPr lang="zh-CN" altLang="en-US"/>
          </a:p>
        </p:txBody>
      </p:sp>
    </p:spTree>
    <p:extLst>
      <p:ext uri="{BB962C8B-B14F-4D97-AF65-F5344CB8AC3E}">
        <p14:creationId xmlns:p14="http://schemas.microsoft.com/office/powerpoint/2010/main" val="1057139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7980EB-E687-4C59-91A6-01D43F85AFD9}" type="slidenum">
              <a:rPr lang="zh-CN" altLang="en-US" smtClean="0"/>
              <a:t>12</a:t>
            </a:fld>
            <a:endParaRPr lang="zh-CN" altLang="en-US"/>
          </a:p>
        </p:txBody>
      </p:sp>
    </p:spTree>
    <p:extLst>
      <p:ext uri="{BB962C8B-B14F-4D97-AF65-F5344CB8AC3E}">
        <p14:creationId xmlns:p14="http://schemas.microsoft.com/office/powerpoint/2010/main" val="23727077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7980EB-E687-4C59-91A6-01D43F85AFD9}" type="slidenum">
              <a:rPr lang="zh-CN" altLang="en-US" smtClean="0"/>
              <a:t>13</a:t>
            </a:fld>
            <a:endParaRPr lang="zh-CN" altLang="en-US"/>
          </a:p>
        </p:txBody>
      </p:sp>
    </p:spTree>
    <p:extLst>
      <p:ext uri="{BB962C8B-B14F-4D97-AF65-F5344CB8AC3E}">
        <p14:creationId xmlns:p14="http://schemas.microsoft.com/office/powerpoint/2010/main" val="2785455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7980EB-E687-4C59-91A6-01D43F85AFD9}" type="slidenum">
              <a:rPr lang="zh-CN" altLang="en-US" smtClean="0"/>
              <a:t>14</a:t>
            </a:fld>
            <a:endParaRPr lang="zh-CN" altLang="en-US"/>
          </a:p>
        </p:txBody>
      </p:sp>
    </p:spTree>
    <p:extLst>
      <p:ext uri="{BB962C8B-B14F-4D97-AF65-F5344CB8AC3E}">
        <p14:creationId xmlns:p14="http://schemas.microsoft.com/office/powerpoint/2010/main" val="319553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7980EB-E687-4C59-91A6-01D43F85AFD9}" type="slidenum">
              <a:rPr lang="zh-CN" altLang="en-US" smtClean="0"/>
              <a:t>15</a:t>
            </a:fld>
            <a:endParaRPr lang="zh-CN" altLang="en-US"/>
          </a:p>
        </p:txBody>
      </p:sp>
    </p:spTree>
    <p:extLst>
      <p:ext uri="{BB962C8B-B14F-4D97-AF65-F5344CB8AC3E}">
        <p14:creationId xmlns:p14="http://schemas.microsoft.com/office/powerpoint/2010/main" val="1703367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7980EB-E687-4C59-91A6-01D43F85AFD9}" type="slidenum">
              <a:rPr lang="zh-CN" altLang="en-US" smtClean="0"/>
              <a:t>16</a:t>
            </a:fld>
            <a:endParaRPr lang="zh-CN" altLang="en-US"/>
          </a:p>
        </p:txBody>
      </p:sp>
    </p:spTree>
    <p:extLst>
      <p:ext uri="{BB962C8B-B14F-4D97-AF65-F5344CB8AC3E}">
        <p14:creationId xmlns:p14="http://schemas.microsoft.com/office/powerpoint/2010/main" val="4288217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7980EB-E687-4C59-91A6-01D43F85AFD9}" type="slidenum">
              <a:rPr lang="zh-CN" altLang="en-US" smtClean="0"/>
              <a:t>17</a:t>
            </a:fld>
            <a:endParaRPr lang="zh-CN" altLang="en-US"/>
          </a:p>
        </p:txBody>
      </p:sp>
    </p:spTree>
    <p:extLst>
      <p:ext uri="{BB962C8B-B14F-4D97-AF65-F5344CB8AC3E}">
        <p14:creationId xmlns:p14="http://schemas.microsoft.com/office/powerpoint/2010/main" val="1249605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7980EB-E687-4C59-91A6-01D43F85AFD9}" type="slidenum">
              <a:rPr lang="zh-CN" altLang="en-US" smtClean="0"/>
              <a:t>18</a:t>
            </a:fld>
            <a:endParaRPr lang="zh-CN" altLang="en-US"/>
          </a:p>
        </p:txBody>
      </p:sp>
    </p:spTree>
    <p:extLst>
      <p:ext uri="{BB962C8B-B14F-4D97-AF65-F5344CB8AC3E}">
        <p14:creationId xmlns:p14="http://schemas.microsoft.com/office/powerpoint/2010/main" val="3533592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59573C-4563-40E3-94F9-55383A434BA3}"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7980EB-E687-4C59-91A6-01D43F85AFD9}" type="slidenum">
              <a:rPr lang="zh-CN" altLang="en-US" smtClean="0"/>
              <a:t>2</a:t>
            </a:fld>
            <a:endParaRPr lang="zh-CN" altLang="en-US"/>
          </a:p>
        </p:txBody>
      </p:sp>
    </p:spTree>
    <p:extLst>
      <p:ext uri="{BB962C8B-B14F-4D97-AF65-F5344CB8AC3E}">
        <p14:creationId xmlns:p14="http://schemas.microsoft.com/office/powerpoint/2010/main" val="11130845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20</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7980EB-E687-4C59-91A6-01D43F85AFD9}" type="slidenum">
              <a:rPr lang="zh-CN" altLang="en-US" smtClean="0"/>
              <a:t>21</a:t>
            </a:fld>
            <a:endParaRPr lang="zh-CN" altLang="en-US"/>
          </a:p>
        </p:txBody>
      </p:sp>
    </p:spTree>
    <p:extLst>
      <p:ext uri="{BB962C8B-B14F-4D97-AF65-F5344CB8AC3E}">
        <p14:creationId xmlns:p14="http://schemas.microsoft.com/office/powerpoint/2010/main" val="511070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7980EB-E687-4C59-91A6-01D43F85AFD9}" type="slidenum">
              <a:rPr lang="zh-CN" altLang="en-US" smtClean="0"/>
              <a:t>22</a:t>
            </a:fld>
            <a:endParaRPr lang="zh-CN" altLang="en-US"/>
          </a:p>
        </p:txBody>
      </p:sp>
    </p:spTree>
    <p:extLst>
      <p:ext uri="{BB962C8B-B14F-4D97-AF65-F5344CB8AC3E}">
        <p14:creationId xmlns:p14="http://schemas.microsoft.com/office/powerpoint/2010/main" val="21742080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3643084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7980EB-E687-4C59-91A6-01D43F85AFD9}" type="slidenum">
              <a:rPr lang="zh-CN" altLang="en-US" smtClean="0"/>
              <a:t>3</a:t>
            </a:fld>
            <a:endParaRPr lang="zh-CN" altLang="en-US"/>
          </a:p>
        </p:txBody>
      </p:sp>
    </p:spTree>
    <p:extLst>
      <p:ext uri="{BB962C8B-B14F-4D97-AF65-F5344CB8AC3E}">
        <p14:creationId xmlns:p14="http://schemas.microsoft.com/office/powerpoint/2010/main" val="1364958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7980EB-E687-4C59-91A6-01D43F85AFD9}" type="slidenum">
              <a:rPr lang="zh-CN" altLang="en-US" smtClean="0"/>
              <a:t>4</a:t>
            </a:fld>
            <a:endParaRPr lang="zh-CN" altLang="en-US"/>
          </a:p>
        </p:txBody>
      </p:sp>
    </p:spTree>
    <p:extLst>
      <p:ext uri="{BB962C8B-B14F-4D97-AF65-F5344CB8AC3E}">
        <p14:creationId xmlns:p14="http://schemas.microsoft.com/office/powerpoint/2010/main" val="2480171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7980EB-E687-4C59-91A6-01D43F85AFD9}" type="slidenum">
              <a:rPr lang="zh-CN" altLang="en-US" smtClean="0"/>
              <a:t>5</a:t>
            </a:fld>
            <a:endParaRPr lang="zh-CN" altLang="en-US"/>
          </a:p>
        </p:txBody>
      </p:sp>
    </p:spTree>
    <p:extLst>
      <p:ext uri="{BB962C8B-B14F-4D97-AF65-F5344CB8AC3E}">
        <p14:creationId xmlns:p14="http://schemas.microsoft.com/office/powerpoint/2010/main" val="290349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7980EB-E687-4C59-91A6-01D43F85AFD9}" type="slidenum">
              <a:rPr lang="zh-CN" altLang="en-US" smtClean="0"/>
              <a:t>6</a:t>
            </a:fld>
            <a:endParaRPr lang="zh-CN" altLang="en-US"/>
          </a:p>
        </p:txBody>
      </p:sp>
    </p:spTree>
    <p:extLst>
      <p:ext uri="{BB962C8B-B14F-4D97-AF65-F5344CB8AC3E}">
        <p14:creationId xmlns:p14="http://schemas.microsoft.com/office/powerpoint/2010/main" val="3060232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7980EB-E687-4C59-91A6-01D43F85AFD9}" type="slidenum">
              <a:rPr lang="zh-CN" altLang="en-US" smtClean="0"/>
              <a:t>7</a:t>
            </a:fld>
            <a:endParaRPr lang="zh-CN" altLang="en-US"/>
          </a:p>
        </p:txBody>
      </p:sp>
    </p:spTree>
    <p:extLst>
      <p:ext uri="{BB962C8B-B14F-4D97-AF65-F5344CB8AC3E}">
        <p14:creationId xmlns:p14="http://schemas.microsoft.com/office/powerpoint/2010/main" val="1389569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7980EB-E687-4C59-91A6-01D43F85AFD9}" type="slidenum">
              <a:rPr lang="zh-CN" altLang="en-US" smtClean="0"/>
              <a:t>8</a:t>
            </a:fld>
            <a:endParaRPr lang="zh-CN" altLang="en-US"/>
          </a:p>
        </p:txBody>
      </p:sp>
    </p:spTree>
    <p:extLst>
      <p:ext uri="{BB962C8B-B14F-4D97-AF65-F5344CB8AC3E}">
        <p14:creationId xmlns:p14="http://schemas.microsoft.com/office/powerpoint/2010/main" val="3538907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2017/11/23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2017/11/23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2017/11/23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609600" indent="0" algn="ctr">
              <a:buNone/>
              <a:defRPr/>
            </a:lvl2pPr>
            <a:lvl3pPr marL="1219200" indent="0" algn="ctr">
              <a:buNone/>
              <a:defRPr/>
            </a:lvl3pPr>
            <a:lvl4pPr marL="1828800" indent="0" algn="ctr">
              <a:buNone/>
              <a:defRPr/>
            </a:lvl4pPr>
            <a:lvl5pPr marL="2438400" indent="0" algn="ctr">
              <a:buNone/>
              <a:defRPr/>
            </a:lvl5pPr>
            <a:lvl6pPr marL="3048000" indent="0" algn="ctr">
              <a:buNone/>
              <a:defRPr/>
            </a:lvl6pPr>
            <a:lvl7pPr marL="3657600" indent="0" algn="ctr">
              <a:buNone/>
              <a:defRPr/>
            </a:lvl7pPr>
            <a:lvl8pPr marL="4267200" indent="0" algn="ctr">
              <a:buNone/>
              <a:defRPr/>
            </a:lvl8pPr>
            <a:lvl9pPr marL="4876800" indent="0" algn="ctr">
              <a:buNone/>
              <a:defRPr/>
            </a:lvl9pPr>
          </a:lstStyle>
          <a:p>
            <a:r>
              <a:rPr lang="zh-CN" altLang="en-US"/>
              <a:t>单击此处编辑母版副标题样式</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2017/11/23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2017/11/23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2017/11/23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2017/11/23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1347652" y="197683"/>
            <a:ext cx="10515600" cy="401229"/>
          </a:xfrm>
        </p:spPr>
        <p:txBody>
          <a:bodyPr>
            <a:noAutofit/>
          </a:bodyPr>
          <a:lstStyle>
            <a:lvl1pPr>
              <a:defRPr sz="28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2017/11/23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2017/11/23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2017/11/23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2017/11/23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2017/11/23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1.png"/><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
          <p:cNvSpPr txBox="1">
            <a:spLocks noChangeArrowheads="1"/>
          </p:cNvSpPr>
          <p:nvPr/>
        </p:nvSpPr>
        <p:spPr bwMode="auto">
          <a:xfrm>
            <a:off x="2941972" y="2284349"/>
            <a:ext cx="63373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6000" b="1" dirty="0">
                <a:solidFill>
                  <a:srgbClr val="025D4D"/>
                </a:solidFill>
                <a:latin typeface="微软雅黑" panose="020B0503020204020204" pitchFamily="34" charset="-122"/>
                <a:ea typeface="微软雅黑" panose="020B0503020204020204" pitchFamily="34" charset="-122"/>
              </a:rPr>
              <a:t>唯美绿色工作模板</a:t>
            </a:r>
            <a:endParaRPr lang="en-US" altLang="zh-CN" sz="6000" b="1" dirty="0">
              <a:solidFill>
                <a:srgbClr val="025D4D"/>
              </a:solidFill>
              <a:latin typeface="微软雅黑" panose="020B0503020204020204" pitchFamily="34" charset="-122"/>
              <a:ea typeface="微软雅黑" panose="020B0503020204020204" pitchFamily="34" charset="-122"/>
            </a:endParaRPr>
          </a:p>
        </p:txBody>
      </p:sp>
      <p:sp>
        <p:nvSpPr>
          <p:cNvPr id="4" name="文本框 12"/>
          <p:cNvSpPr txBox="1">
            <a:spLocks noChangeArrowheads="1"/>
          </p:cNvSpPr>
          <p:nvPr/>
        </p:nvSpPr>
        <p:spPr bwMode="auto">
          <a:xfrm>
            <a:off x="4921425" y="3519199"/>
            <a:ext cx="23291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1800" b="1" dirty="0">
                <a:solidFill>
                  <a:srgbClr val="025D4D"/>
                </a:solidFill>
                <a:latin typeface="微软雅黑" panose="020B0503020204020204" pitchFamily="34" charset="-122"/>
                <a:ea typeface="微软雅黑" panose="020B0503020204020204" pitchFamily="34" charset="-122"/>
              </a:rPr>
              <a:t>汇报人：</a:t>
            </a:r>
            <a:r>
              <a:rPr lang="en-US" altLang="zh-CN" sz="1800" b="1" dirty="0">
                <a:solidFill>
                  <a:srgbClr val="025D4D"/>
                </a:solidFill>
                <a:latin typeface="微软雅黑" panose="020B0503020204020204" pitchFamily="34" charset="-122"/>
                <a:ea typeface="微软雅黑" panose="020B0503020204020204" pitchFamily="34" charset="-122"/>
              </a:rPr>
              <a:t>XXX</a:t>
            </a:r>
            <a:endParaRPr lang="zh-CN" altLang="en-US" sz="1800" b="1" dirty="0">
              <a:solidFill>
                <a:srgbClr val="025D4D"/>
              </a:solidFill>
              <a:latin typeface="微软雅黑" panose="020B0503020204020204" pitchFamily="34" charset="-122"/>
              <a:ea typeface="微软雅黑" panose="020B0503020204020204" pitchFamily="34" charset="-122"/>
            </a:endParaRPr>
          </a:p>
        </p:txBody>
      </p:sp>
      <p:sp>
        <p:nvSpPr>
          <p:cNvPr id="6" name="文本框 16"/>
          <p:cNvSpPr txBox="1">
            <a:spLocks noChangeArrowheads="1"/>
          </p:cNvSpPr>
          <p:nvPr/>
        </p:nvSpPr>
        <p:spPr bwMode="auto">
          <a:xfrm>
            <a:off x="2994359" y="1923987"/>
            <a:ext cx="6183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dist" eaLnBrk="1" hangingPunct="1">
              <a:lnSpc>
                <a:spcPct val="100000"/>
              </a:lnSpc>
              <a:spcBef>
                <a:spcPct val="0"/>
              </a:spcBef>
              <a:buFontTx/>
              <a:buNone/>
            </a:pPr>
            <a:r>
              <a:rPr lang="zh-CN" altLang="en-US" sz="1800">
                <a:solidFill>
                  <a:srgbClr val="025D4D"/>
                </a:solidFill>
                <a:latin typeface="微软雅黑" panose="020B0503020204020204" pitchFamily="34" charset="-122"/>
                <a:ea typeface="微软雅黑" panose="020B0503020204020204" pitchFamily="34" charset="-122"/>
              </a:rPr>
              <a:t>工作总结 </a:t>
            </a:r>
            <a:r>
              <a:rPr lang="en-US" altLang="zh-CN" sz="1800">
                <a:solidFill>
                  <a:srgbClr val="025D4D"/>
                </a:solidFill>
                <a:latin typeface="微软雅黑" panose="020B0503020204020204" pitchFamily="34" charset="-122"/>
                <a:ea typeface="微软雅黑" panose="020B0503020204020204" pitchFamily="34" charset="-122"/>
              </a:rPr>
              <a:t>/ </a:t>
            </a:r>
            <a:r>
              <a:rPr lang="zh-CN" altLang="en-US" sz="1800">
                <a:solidFill>
                  <a:srgbClr val="025D4D"/>
                </a:solidFill>
                <a:latin typeface="微软雅黑" panose="020B0503020204020204" pitchFamily="34" charset="-122"/>
                <a:ea typeface="微软雅黑" panose="020B0503020204020204" pitchFamily="34" charset="-122"/>
              </a:rPr>
              <a:t>年终总结 </a:t>
            </a:r>
            <a:r>
              <a:rPr lang="en-US" altLang="zh-CN" sz="1800">
                <a:solidFill>
                  <a:srgbClr val="025D4D"/>
                </a:solidFill>
                <a:latin typeface="微软雅黑" panose="020B0503020204020204" pitchFamily="34" charset="-122"/>
                <a:ea typeface="微软雅黑" panose="020B0503020204020204" pitchFamily="34" charset="-122"/>
              </a:rPr>
              <a:t>/ </a:t>
            </a:r>
            <a:r>
              <a:rPr lang="zh-CN" altLang="en-US" sz="1800">
                <a:solidFill>
                  <a:srgbClr val="025D4D"/>
                </a:solidFill>
                <a:latin typeface="微软雅黑" panose="020B0503020204020204" pitchFamily="34" charset="-122"/>
                <a:ea typeface="微软雅黑" panose="020B0503020204020204" pitchFamily="34" charset="-122"/>
              </a:rPr>
              <a:t>工作计划 </a:t>
            </a:r>
            <a:r>
              <a:rPr lang="en-US" altLang="zh-CN" sz="1800">
                <a:solidFill>
                  <a:srgbClr val="025D4D"/>
                </a:solidFill>
                <a:latin typeface="微软雅黑" panose="020B0503020204020204" pitchFamily="34" charset="-122"/>
                <a:ea typeface="微软雅黑" panose="020B0503020204020204" pitchFamily="34" charset="-122"/>
              </a:rPr>
              <a:t>/ </a:t>
            </a:r>
            <a:r>
              <a:rPr lang="zh-CN" altLang="en-US" sz="1800">
                <a:solidFill>
                  <a:srgbClr val="025D4D"/>
                </a:solidFill>
                <a:latin typeface="微软雅黑" panose="020B0503020204020204" pitchFamily="34" charset="-122"/>
                <a:ea typeface="微软雅黑" panose="020B0503020204020204" pitchFamily="34" charset="-122"/>
              </a:rPr>
              <a:t>商务汇报 </a:t>
            </a:r>
            <a:endParaRPr lang="en-US" altLang="zh-CN" sz="1800">
              <a:solidFill>
                <a:srgbClr val="025D4D"/>
              </a:solidFill>
              <a:latin typeface="微软雅黑" panose="020B0503020204020204" pitchFamily="34" charset="-122"/>
              <a:ea typeface="微软雅黑" panose="020B0503020204020204" pitchFamily="34" charset="-122"/>
            </a:endParaRPr>
          </a:p>
        </p:txBody>
      </p:sp>
      <p:cxnSp>
        <p:nvCxnSpPr>
          <p:cNvPr id="9" name="直接连接符 8"/>
          <p:cNvCxnSpPr/>
          <p:nvPr/>
        </p:nvCxnSpPr>
        <p:spPr>
          <a:xfrm>
            <a:off x="3616036" y="3408218"/>
            <a:ext cx="4738255" cy="0"/>
          </a:xfrm>
          <a:prstGeom prst="line">
            <a:avLst/>
          </a:prstGeom>
          <a:ln w="28575">
            <a:solidFill>
              <a:srgbClr val="025D4D"/>
            </a:solidFill>
            <a:headEnd type="ova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35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850"/>
                            </p:stCondLst>
                            <p:childTnLst>
                              <p:par>
                                <p:cTn id="12" presetID="22" presetClass="entr" presetSubtype="4"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par>
                          <p:cTn id="15" fill="hold">
                            <p:stCondLst>
                              <p:cond delay="1350"/>
                            </p:stCondLst>
                            <p:childTnLst>
                              <p:par>
                                <p:cTn id="16" presetID="53" presetClass="entr" presetSubtype="16"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3"/>
          <p:cNvSpPr>
            <a:spLocks noGrp="1"/>
          </p:cNvSpPr>
          <p:nvPr>
            <p:ph type="title"/>
          </p:nvPr>
        </p:nvSpPr>
        <p:spPr/>
        <p:txBody>
          <a:bodyPr/>
          <a:lstStyle/>
          <a:p>
            <a:r>
              <a:rPr lang="zh-CN" altLang="en-US" dirty="0"/>
              <a:t>单击此处添加标题</a:t>
            </a:r>
          </a:p>
        </p:txBody>
      </p:sp>
      <p:grpSp>
        <p:nvGrpSpPr>
          <p:cNvPr id="3" name="Group 9"/>
          <p:cNvGrpSpPr/>
          <p:nvPr/>
        </p:nvGrpSpPr>
        <p:grpSpPr bwMode="auto">
          <a:xfrm>
            <a:off x="1535012" y="1956223"/>
            <a:ext cx="8969272" cy="3856152"/>
            <a:chOff x="0" y="-9523"/>
            <a:chExt cx="8972558" cy="3856324"/>
          </a:xfrm>
        </p:grpSpPr>
        <p:grpSp>
          <p:nvGrpSpPr>
            <p:cNvPr id="4" name="Group 10"/>
            <p:cNvGrpSpPr/>
            <p:nvPr/>
          </p:nvGrpSpPr>
          <p:grpSpPr bwMode="auto">
            <a:xfrm>
              <a:off x="76896" y="-9523"/>
              <a:ext cx="8840630" cy="3856324"/>
              <a:chOff x="0" y="-7117"/>
              <a:chExt cx="6607175" cy="2882080"/>
            </a:xfrm>
          </p:grpSpPr>
          <p:sp>
            <p:nvSpPr>
              <p:cNvPr id="9" name="Freeform 104"/>
              <p:cNvSpPr>
                <a:spLocks noChangeArrowheads="1"/>
              </p:cNvSpPr>
              <p:nvPr/>
            </p:nvSpPr>
            <p:spPr bwMode="auto">
              <a:xfrm>
                <a:off x="3273425" y="1936750"/>
                <a:ext cx="863600" cy="938213"/>
              </a:xfrm>
              <a:custGeom>
                <a:avLst/>
                <a:gdLst>
                  <a:gd name="T0" fmla="*/ 0 w 876"/>
                  <a:gd name="T1" fmla="*/ 29138806 h 952"/>
                  <a:gd name="T2" fmla="*/ 0 w 876"/>
                  <a:gd name="T3" fmla="*/ 477871696 h 952"/>
                  <a:gd name="T4" fmla="*/ 851127092 w 876"/>
                  <a:gd name="T5" fmla="*/ 924662129 h 952"/>
                  <a:gd name="T6" fmla="*/ 691784020 w 876"/>
                  <a:gd name="T7" fmla="*/ 0 h 952"/>
                  <a:gd name="T8" fmla="*/ 367267589 w 876"/>
                  <a:gd name="T9" fmla="*/ 0 h 952"/>
                  <a:gd name="T10" fmla="*/ 410017760 w 876"/>
                  <a:gd name="T11" fmla="*/ 244763215 h 952"/>
                  <a:gd name="T12" fmla="*/ 0 w 876"/>
                  <a:gd name="T13" fmla="*/ 29138806 h 952"/>
                  <a:gd name="T14" fmla="*/ 0 60000 65536"/>
                  <a:gd name="T15" fmla="*/ 0 60000 65536"/>
                  <a:gd name="T16" fmla="*/ 0 60000 65536"/>
                  <a:gd name="T17" fmla="*/ 0 60000 65536"/>
                  <a:gd name="T18" fmla="*/ 0 60000 65536"/>
                  <a:gd name="T19" fmla="*/ 0 60000 65536"/>
                  <a:gd name="T20" fmla="*/ 0 60000 65536"/>
                  <a:gd name="T21" fmla="*/ 0 w 876"/>
                  <a:gd name="T22" fmla="*/ 0 h 952"/>
                  <a:gd name="T23" fmla="*/ 876 w 876"/>
                  <a:gd name="T24" fmla="*/ 952 h 9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6" h="952">
                    <a:moveTo>
                      <a:pt x="0" y="30"/>
                    </a:moveTo>
                    <a:lnTo>
                      <a:pt x="0" y="492"/>
                    </a:lnTo>
                    <a:lnTo>
                      <a:pt x="876" y="952"/>
                    </a:lnTo>
                    <a:lnTo>
                      <a:pt x="712" y="0"/>
                    </a:lnTo>
                    <a:lnTo>
                      <a:pt x="378" y="0"/>
                    </a:lnTo>
                    <a:lnTo>
                      <a:pt x="422" y="252"/>
                    </a:lnTo>
                    <a:lnTo>
                      <a:pt x="0" y="30"/>
                    </a:lnTo>
                    <a:close/>
                  </a:path>
                </a:pathLst>
              </a:cu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0" name="Freeform 105"/>
              <p:cNvSpPr>
                <a:spLocks noChangeArrowheads="1"/>
              </p:cNvSpPr>
              <p:nvPr/>
            </p:nvSpPr>
            <p:spPr bwMode="auto">
              <a:xfrm>
                <a:off x="3273425" y="1936750"/>
                <a:ext cx="863600" cy="938213"/>
              </a:xfrm>
              <a:custGeom>
                <a:avLst/>
                <a:gdLst>
                  <a:gd name="T0" fmla="*/ 0 w 876"/>
                  <a:gd name="T1" fmla="*/ 29138806 h 952"/>
                  <a:gd name="T2" fmla="*/ 0 w 876"/>
                  <a:gd name="T3" fmla="*/ 477871696 h 952"/>
                  <a:gd name="T4" fmla="*/ 851127092 w 876"/>
                  <a:gd name="T5" fmla="*/ 924662129 h 952"/>
                  <a:gd name="T6" fmla="*/ 691784020 w 876"/>
                  <a:gd name="T7" fmla="*/ 0 h 952"/>
                  <a:gd name="T8" fmla="*/ 367267589 w 876"/>
                  <a:gd name="T9" fmla="*/ 0 h 952"/>
                  <a:gd name="T10" fmla="*/ 410017760 w 876"/>
                  <a:gd name="T11" fmla="*/ 244763215 h 952"/>
                  <a:gd name="T12" fmla="*/ 0 w 876"/>
                  <a:gd name="T13" fmla="*/ 29138806 h 952"/>
                  <a:gd name="T14" fmla="*/ 0 60000 65536"/>
                  <a:gd name="T15" fmla="*/ 0 60000 65536"/>
                  <a:gd name="T16" fmla="*/ 0 60000 65536"/>
                  <a:gd name="T17" fmla="*/ 0 60000 65536"/>
                  <a:gd name="T18" fmla="*/ 0 60000 65536"/>
                  <a:gd name="T19" fmla="*/ 0 60000 65536"/>
                  <a:gd name="T20" fmla="*/ 0 60000 65536"/>
                  <a:gd name="T21" fmla="*/ 0 w 876"/>
                  <a:gd name="T22" fmla="*/ 0 h 952"/>
                  <a:gd name="T23" fmla="*/ 876 w 876"/>
                  <a:gd name="T24" fmla="*/ 952 h 9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6" h="952">
                    <a:moveTo>
                      <a:pt x="0" y="30"/>
                    </a:moveTo>
                    <a:lnTo>
                      <a:pt x="0" y="492"/>
                    </a:lnTo>
                    <a:lnTo>
                      <a:pt x="876" y="952"/>
                    </a:lnTo>
                    <a:lnTo>
                      <a:pt x="712" y="0"/>
                    </a:lnTo>
                    <a:lnTo>
                      <a:pt x="378" y="0"/>
                    </a:lnTo>
                    <a:lnTo>
                      <a:pt x="422" y="252"/>
                    </a:lnTo>
                    <a:lnTo>
                      <a:pt x="0"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1" name="Freeform 106"/>
              <p:cNvSpPr>
                <a:spLocks noChangeArrowheads="1"/>
              </p:cNvSpPr>
              <p:nvPr/>
            </p:nvSpPr>
            <p:spPr bwMode="auto">
              <a:xfrm>
                <a:off x="2266950" y="1936750"/>
                <a:ext cx="866775" cy="938213"/>
              </a:xfrm>
              <a:custGeom>
                <a:avLst/>
                <a:gdLst>
                  <a:gd name="T0" fmla="*/ 854256123 w 878"/>
                  <a:gd name="T1" fmla="*/ 29138806 h 952"/>
                  <a:gd name="T2" fmla="*/ 443668360 w 878"/>
                  <a:gd name="T3" fmla="*/ 244763215 h 952"/>
                  <a:gd name="T4" fmla="*/ 484532161 w 878"/>
                  <a:gd name="T5" fmla="*/ 0 h 952"/>
                  <a:gd name="T6" fmla="*/ 159564590 w 878"/>
                  <a:gd name="T7" fmla="*/ 0 h 952"/>
                  <a:gd name="T8" fmla="*/ 0 w 878"/>
                  <a:gd name="T9" fmla="*/ 924662129 h 952"/>
                  <a:gd name="T10" fmla="*/ 854256123 w 878"/>
                  <a:gd name="T11" fmla="*/ 477871696 h 952"/>
                  <a:gd name="T12" fmla="*/ 854256123 w 878"/>
                  <a:gd name="T13" fmla="*/ 29138806 h 952"/>
                  <a:gd name="T14" fmla="*/ 0 60000 65536"/>
                  <a:gd name="T15" fmla="*/ 0 60000 65536"/>
                  <a:gd name="T16" fmla="*/ 0 60000 65536"/>
                  <a:gd name="T17" fmla="*/ 0 60000 65536"/>
                  <a:gd name="T18" fmla="*/ 0 60000 65536"/>
                  <a:gd name="T19" fmla="*/ 0 60000 65536"/>
                  <a:gd name="T20" fmla="*/ 0 60000 65536"/>
                  <a:gd name="T21" fmla="*/ 0 w 878"/>
                  <a:gd name="T22" fmla="*/ 0 h 952"/>
                  <a:gd name="T23" fmla="*/ 878 w 878"/>
                  <a:gd name="T24" fmla="*/ 952 h 9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8" h="952">
                    <a:moveTo>
                      <a:pt x="878" y="30"/>
                    </a:moveTo>
                    <a:lnTo>
                      <a:pt x="456" y="252"/>
                    </a:lnTo>
                    <a:lnTo>
                      <a:pt x="498" y="0"/>
                    </a:lnTo>
                    <a:lnTo>
                      <a:pt x="164" y="0"/>
                    </a:lnTo>
                    <a:lnTo>
                      <a:pt x="0" y="952"/>
                    </a:lnTo>
                    <a:lnTo>
                      <a:pt x="878" y="492"/>
                    </a:lnTo>
                    <a:lnTo>
                      <a:pt x="878" y="30"/>
                    </a:lnTo>
                    <a:close/>
                  </a:path>
                </a:pathLst>
              </a:cu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2" name="Freeform 107"/>
              <p:cNvSpPr>
                <a:spLocks noChangeArrowheads="1"/>
              </p:cNvSpPr>
              <p:nvPr/>
            </p:nvSpPr>
            <p:spPr bwMode="auto">
              <a:xfrm>
                <a:off x="2266950" y="1936750"/>
                <a:ext cx="866775" cy="938213"/>
              </a:xfrm>
              <a:custGeom>
                <a:avLst/>
                <a:gdLst>
                  <a:gd name="T0" fmla="*/ 878 w 878"/>
                  <a:gd name="T1" fmla="*/ 30 h 952"/>
                  <a:gd name="T2" fmla="*/ 456 w 878"/>
                  <a:gd name="T3" fmla="*/ 252 h 952"/>
                  <a:gd name="T4" fmla="*/ 498 w 878"/>
                  <a:gd name="T5" fmla="*/ 0 h 952"/>
                  <a:gd name="T6" fmla="*/ 164 w 878"/>
                  <a:gd name="T7" fmla="*/ 0 h 952"/>
                  <a:gd name="T8" fmla="*/ 0 w 878"/>
                  <a:gd name="T9" fmla="*/ 952 h 952"/>
                  <a:gd name="T10" fmla="*/ 878 w 878"/>
                  <a:gd name="T11" fmla="*/ 492 h 952"/>
                  <a:gd name="T12" fmla="*/ 878 w 878"/>
                  <a:gd name="T13" fmla="*/ 30 h 952"/>
                  <a:gd name="T14" fmla="*/ 0 60000 65536"/>
                  <a:gd name="T15" fmla="*/ 0 60000 65536"/>
                  <a:gd name="T16" fmla="*/ 0 60000 65536"/>
                  <a:gd name="T17" fmla="*/ 0 60000 65536"/>
                  <a:gd name="T18" fmla="*/ 0 60000 65536"/>
                  <a:gd name="T19" fmla="*/ 0 60000 65536"/>
                  <a:gd name="T20" fmla="*/ 0 60000 65536"/>
                  <a:gd name="T21" fmla="*/ 0 w 878"/>
                  <a:gd name="T22" fmla="*/ 0 h 952"/>
                  <a:gd name="T23" fmla="*/ 878 w 878"/>
                  <a:gd name="T24" fmla="*/ 952 h 9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8" h="952">
                    <a:moveTo>
                      <a:pt x="878" y="30"/>
                    </a:moveTo>
                    <a:lnTo>
                      <a:pt x="456" y="252"/>
                    </a:lnTo>
                    <a:lnTo>
                      <a:pt x="498" y="0"/>
                    </a:lnTo>
                    <a:lnTo>
                      <a:pt x="164" y="0"/>
                    </a:lnTo>
                    <a:lnTo>
                      <a:pt x="0" y="952"/>
                    </a:lnTo>
                    <a:lnTo>
                      <a:pt x="878" y="492"/>
                    </a:lnTo>
                    <a:lnTo>
                      <a:pt x="878"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3" name="Freeform 108"/>
              <p:cNvSpPr>
                <a:spLocks noChangeArrowheads="1"/>
              </p:cNvSpPr>
              <p:nvPr/>
            </p:nvSpPr>
            <p:spPr bwMode="auto">
              <a:xfrm>
                <a:off x="3201987" y="0"/>
                <a:ext cx="1511300" cy="1778000"/>
              </a:xfrm>
              <a:custGeom>
                <a:avLst/>
                <a:gdLst>
                  <a:gd name="T0" fmla="*/ 460241095 w 1534"/>
                  <a:gd name="T1" fmla="*/ 934440516 h 1804"/>
                  <a:gd name="T2" fmla="*/ 0 w 1534"/>
                  <a:gd name="T3" fmla="*/ 0 h 1804"/>
                  <a:gd name="T4" fmla="*/ 0 w 1534"/>
                  <a:gd name="T5" fmla="*/ 679947018 h 1804"/>
                  <a:gd name="T6" fmla="*/ 238859290 w 1534"/>
                  <a:gd name="T7" fmla="*/ 1165622896 h 1804"/>
                  <a:gd name="T8" fmla="*/ 774835825 w 1534"/>
                  <a:gd name="T9" fmla="*/ 1243330563 h 1804"/>
                  <a:gd name="T10" fmla="*/ 388389322 w 1534"/>
                  <a:gd name="T11" fmla="*/ 1622157906 h 1804"/>
                  <a:gd name="T12" fmla="*/ 409750474 w 1534"/>
                  <a:gd name="T13" fmla="*/ 1752319530 h 1804"/>
                  <a:gd name="T14" fmla="*/ 802023462 w 1534"/>
                  <a:gd name="T15" fmla="*/ 1752319530 h 1804"/>
                  <a:gd name="T16" fmla="*/ 1489471863 w 1534"/>
                  <a:gd name="T17" fmla="*/ 1084029057 h 1804"/>
                  <a:gd name="T18" fmla="*/ 460241095 w 1534"/>
                  <a:gd name="T19" fmla="*/ 934440516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34"/>
                  <a:gd name="T31" fmla="*/ 0 h 1804"/>
                  <a:gd name="T32" fmla="*/ 1534 w 1534"/>
                  <a:gd name="T33" fmla="*/ 1804 h 180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34" h="1804">
                    <a:moveTo>
                      <a:pt x="474" y="962"/>
                    </a:moveTo>
                    <a:lnTo>
                      <a:pt x="0" y="0"/>
                    </a:lnTo>
                    <a:lnTo>
                      <a:pt x="0" y="700"/>
                    </a:lnTo>
                    <a:lnTo>
                      <a:pt x="246" y="1200"/>
                    </a:lnTo>
                    <a:lnTo>
                      <a:pt x="798" y="1280"/>
                    </a:lnTo>
                    <a:lnTo>
                      <a:pt x="400" y="1670"/>
                    </a:lnTo>
                    <a:lnTo>
                      <a:pt x="422" y="1804"/>
                    </a:lnTo>
                    <a:lnTo>
                      <a:pt x="826" y="1804"/>
                    </a:lnTo>
                    <a:lnTo>
                      <a:pt x="1534" y="1116"/>
                    </a:lnTo>
                    <a:lnTo>
                      <a:pt x="474" y="962"/>
                    </a:ln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5" name="Freeform 109"/>
              <p:cNvSpPr>
                <a:spLocks noChangeArrowheads="1"/>
              </p:cNvSpPr>
              <p:nvPr/>
            </p:nvSpPr>
            <p:spPr bwMode="auto">
              <a:xfrm>
                <a:off x="1690687" y="0"/>
                <a:ext cx="1511300" cy="1778000"/>
              </a:xfrm>
              <a:custGeom>
                <a:avLst/>
                <a:gdLst>
                  <a:gd name="T0" fmla="*/ 1029230767 w 1534"/>
                  <a:gd name="T1" fmla="*/ 934440516 h 1804"/>
                  <a:gd name="T2" fmla="*/ 0 w 1534"/>
                  <a:gd name="T3" fmla="*/ 1084029057 h 1804"/>
                  <a:gd name="T4" fmla="*/ 687448400 w 1534"/>
                  <a:gd name="T5" fmla="*/ 1752319530 h 1804"/>
                  <a:gd name="T6" fmla="*/ 1079721389 w 1534"/>
                  <a:gd name="T7" fmla="*/ 1752319530 h 1804"/>
                  <a:gd name="T8" fmla="*/ 1103024374 w 1534"/>
                  <a:gd name="T9" fmla="*/ 1622157906 h 1804"/>
                  <a:gd name="T10" fmla="*/ 714636037 w 1534"/>
                  <a:gd name="T11" fmla="*/ 1243330563 h 1804"/>
                  <a:gd name="T12" fmla="*/ 1250612572 w 1534"/>
                  <a:gd name="T13" fmla="*/ 1165622896 h 1804"/>
                  <a:gd name="T14" fmla="*/ 1489471863 w 1534"/>
                  <a:gd name="T15" fmla="*/ 679947018 h 1804"/>
                  <a:gd name="T16" fmla="*/ 1489471863 w 1534"/>
                  <a:gd name="T17" fmla="*/ 0 h 1804"/>
                  <a:gd name="T18" fmla="*/ 1029230767 w 1534"/>
                  <a:gd name="T19" fmla="*/ 934440516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34"/>
                  <a:gd name="T31" fmla="*/ 0 h 1804"/>
                  <a:gd name="T32" fmla="*/ 1534 w 1534"/>
                  <a:gd name="T33" fmla="*/ 1804 h 180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34" h="1804">
                    <a:moveTo>
                      <a:pt x="1060" y="962"/>
                    </a:moveTo>
                    <a:lnTo>
                      <a:pt x="0" y="1116"/>
                    </a:lnTo>
                    <a:lnTo>
                      <a:pt x="708" y="1804"/>
                    </a:lnTo>
                    <a:lnTo>
                      <a:pt x="1112" y="1804"/>
                    </a:lnTo>
                    <a:lnTo>
                      <a:pt x="1136" y="1670"/>
                    </a:lnTo>
                    <a:lnTo>
                      <a:pt x="736" y="1280"/>
                    </a:lnTo>
                    <a:lnTo>
                      <a:pt x="1288" y="1200"/>
                    </a:lnTo>
                    <a:lnTo>
                      <a:pt x="1534" y="700"/>
                    </a:lnTo>
                    <a:lnTo>
                      <a:pt x="1534" y="0"/>
                    </a:lnTo>
                    <a:lnTo>
                      <a:pt x="1060" y="962"/>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6" name="任意多边形 42"/>
              <p:cNvSpPr/>
              <p:nvPr/>
            </p:nvSpPr>
            <p:spPr bwMode="auto">
              <a:xfrm flipH="1">
                <a:off x="0" y="404813"/>
                <a:ext cx="2736850" cy="615950"/>
              </a:xfrm>
              <a:custGeom>
                <a:avLst/>
                <a:gdLst>
                  <a:gd name="T0" fmla="*/ 0 w 2896333"/>
                  <a:gd name="T1" fmla="*/ 581025 h 581025"/>
                  <a:gd name="T2" fmla="*/ 333375 w 2896333"/>
                  <a:gd name="T3" fmla="*/ 0 h 581025"/>
                  <a:gd name="T4" fmla="*/ 2896333 w 2896333"/>
                  <a:gd name="T5" fmla="*/ 0 h 581025"/>
                  <a:gd name="T6" fmla="*/ 0 60000 65536"/>
                  <a:gd name="T7" fmla="*/ 0 60000 65536"/>
                  <a:gd name="T8" fmla="*/ 0 60000 65536"/>
                  <a:gd name="T9" fmla="*/ 0 w 2896333"/>
                  <a:gd name="T10" fmla="*/ 0 h 581025"/>
                  <a:gd name="T11" fmla="*/ 2896333 w 2896333"/>
                  <a:gd name="T12" fmla="*/ 581025 h 581025"/>
                </a:gdLst>
                <a:ahLst/>
                <a:cxnLst>
                  <a:cxn ang="T6">
                    <a:pos x="T0" y="T1"/>
                  </a:cxn>
                  <a:cxn ang="T7">
                    <a:pos x="T2" y="T3"/>
                  </a:cxn>
                  <a:cxn ang="T8">
                    <a:pos x="T4" y="T5"/>
                  </a:cxn>
                </a:cxnLst>
                <a:rect l="T9" t="T10" r="T11" b="T12"/>
                <a:pathLst>
                  <a:path w="2896333" h="581025">
                    <a:moveTo>
                      <a:pt x="0" y="581025"/>
                    </a:moveTo>
                    <a:lnTo>
                      <a:pt x="333375" y="0"/>
                    </a:lnTo>
                    <a:lnTo>
                      <a:pt x="2896333" y="0"/>
                    </a:lnTo>
                  </a:path>
                </a:pathLst>
              </a:custGeom>
              <a:noFill/>
              <a:ln w="12700" cap="flat" cmpd="sng">
                <a:solidFill>
                  <a:srgbClr val="BFBFBF"/>
                </a:solidFill>
                <a:prstDash val="dash"/>
                <a:miter lim="800000"/>
                <a:headEnd type="oval" w="med" len="me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sz="3200">
                  <a:solidFill>
                    <a:srgbClr val="FFFFFF"/>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7" name="矩形 1"/>
              <p:cNvSpPr>
                <a:spLocks noChangeArrowheads="1"/>
              </p:cNvSpPr>
              <p:nvPr/>
            </p:nvSpPr>
            <p:spPr bwMode="auto">
              <a:xfrm>
                <a:off x="332362" y="-7117"/>
                <a:ext cx="2291809" cy="124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just">
                  <a:lnSpc>
                    <a:spcPct val="150000"/>
                  </a:lnSpc>
                </a:pPr>
                <a:r>
                  <a:rPr lang="zh-CN" altLang="en-US" sz="2135" b="1" dirty="0">
                    <a:solidFill>
                      <a:schemeClr val="accent1"/>
                    </a:solidFill>
                    <a:latin typeface="微软雅黑" panose="020B0503020204020204" pitchFamily="34" charset="-122"/>
                    <a:ea typeface="微软雅黑" panose="020B0503020204020204" pitchFamily="34" charset="-122"/>
                    <a:sym typeface="方正兰亭细黑_GBK" charset="-122"/>
                  </a:rPr>
                  <a:t>此处添加标题内容</a:t>
                </a:r>
                <a:endParaRPr lang="en-US" sz="2135" b="1" dirty="0">
                  <a:solidFill>
                    <a:schemeClr val="accent1"/>
                  </a:solidFill>
                  <a:latin typeface="微软雅黑" panose="020B0503020204020204" pitchFamily="34" charset="-122"/>
                  <a:ea typeface="微软雅黑" panose="020B0503020204020204" pitchFamily="34" charset="-122"/>
                  <a:sym typeface="方正兰亭细黑_GBK" charset="-122"/>
                </a:endParaRPr>
              </a:p>
              <a:p>
                <a:pPr algn="just">
                  <a:lnSpc>
                    <a:spcPct val="15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charset="-122"/>
                  </a:rPr>
                  <a:t>点击此处添加内容</a:t>
                </a:r>
                <a:endParaRPr 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charset="-122"/>
                </a:endParaRPr>
              </a:p>
              <a:p>
                <a:pPr algn="just">
                  <a:lnSpc>
                    <a:spcPct val="15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charset="-122"/>
                  </a:rPr>
                  <a:t>点击此处添加内容</a:t>
                </a:r>
              </a:p>
              <a:p>
                <a:pPr algn="just">
                  <a:lnSpc>
                    <a:spcPct val="150000"/>
                  </a:lnSpc>
                </a:pPr>
                <a:endParaRPr lang="zh-CN" altLang="en-US" sz="1465" b="1" dirty="0">
                  <a:latin typeface="微软雅黑" panose="020B0503020204020204" pitchFamily="34" charset="-122"/>
                  <a:ea typeface="微软雅黑" panose="020B0503020204020204" pitchFamily="34" charset="-122"/>
                  <a:sym typeface="方正兰亭细黑_GBK" charset="-122"/>
                </a:endParaRPr>
              </a:p>
            </p:txBody>
          </p:sp>
          <p:sp>
            <p:nvSpPr>
              <p:cNvPr id="18" name="任意多边形 44"/>
              <p:cNvSpPr/>
              <p:nvPr/>
            </p:nvSpPr>
            <p:spPr bwMode="auto">
              <a:xfrm flipH="1">
                <a:off x="9525" y="1930400"/>
                <a:ext cx="2433637" cy="620713"/>
              </a:xfrm>
              <a:custGeom>
                <a:avLst/>
                <a:gdLst>
                  <a:gd name="T0" fmla="*/ 0 w 2528430"/>
                  <a:gd name="T1" fmla="*/ 587027 h 587027"/>
                  <a:gd name="T2" fmla="*/ 333375 w 2528430"/>
                  <a:gd name="T3" fmla="*/ 6002 h 587027"/>
                  <a:gd name="T4" fmla="*/ 2528430 w 2528430"/>
                  <a:gd name="T5" fmla="*/ 0 h 587027"/>
                  <a:gd name="T6" fmla="*/ 0 60000 65536"/>
                  <a:gd name="T7" fmla="*/ 0 60000 65536"/>
                  <a:gd name="T8" fmla="*/ 0 60000 65536"/>
                  <a:gd name="T9" fmla="*/ 0 w 2528430"/>
                  <a:gd name="T10" fmla="*/ 0 h 587027"/>
                  <a:gd name="T11" fmla="*/ 2528430 w 2528430"/>
                  <a:gd name="T12" fmla="*/ 587027 h 587027"/>
                </a:gdLst>
                <a:ahLst/>
                <a:cxnLst>
                  <a:cxn ang="T6">
                    <a:pos x="T0" y="T1"/>
                  </a:cxn>
                  <a:cxn ang="T7">
                    <a:pos x="T2" y="T3"/>
                  </a:cxn>
                  <a:cxn ang="T8">
                    <a:pos x="T4" y="T5"/>
                  </a:cxn>
                </a:cxnLst>
                <a:rect l="T9" t="T10" r="T11" b="T12"/>
                <a:pathLst>
                  <a:path w="2528430" h="587027">
                    <a:moveTo>
                      <a:pt x="0" y="587027"/>
                    </a:moveTo>
                    <a:lnTo>
                      <a:pt x="333375" y="6002"/>
                    </a:lnTo>
                    <a:lnTo>
                      <a:pt x="2528430" y="0"/>
                    </a:lnTo>
                  </a:path>
                </a:pathLst>
              </a:custGeom>
              <a:noFill/>
              <a:ln w="12700" cap="flat" cmpd="sng">
                <a:solidFill>
                  <a:srgbClr val="BFBFBF"/>
                </a:solidFill>
                <a:prstDash val="dash"/>
                <a:miter lim="800000"/>
                <a:headEnd type="oval" w="med" len="me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sz="3200">
                  <a:solidFill>
                    <a:srgbClr val="FFFFFF"/>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9" name="任意多边形 47"/>
              <p:cNvSpPr/>
              <p:nvPr/>
            </p:nvSpPr>
            <p:spPr bwMode="auto">
              <a:xfrm>
                <a:off x="3849687" y="414338"/>
                <a:ext cx="2736850" cy="615950"/>
              </a:xfrm>
              <a:custGeom>
                <a:avLst/>
                <a:gdLst>
                  <a:gd name="T0" fmla="*/ 0 w 2896333"/>
                  <a:gd name="T1" fmla="*/ 581025 h 581025"/>
                  <a:gd name="T2" fmla="*/ 333375 w 2896333"/>
                  <a:gd name="T3" fmla="*/ 0 h 581025"/>
                  <a:gd name="T4" fmla="*/ 2896333 w 2896333"/>
                  <a:gd name="T5" fmla="*/ 0 h 581025"/>
                  <a:gd name="T6" fmla="*/ 0 60000 65536"/>
                  <a:gd name="T7" fmla="*/ 0 60000 65536"/>
                  <a:gd name="T8" fmla="*/ 0 60000 65536"/>
                  <a:gd name="T9" fmla="*/ 0 w 2896333"/>
                  <a:gd name="T10" fmla="*/ 0 h 581025"/>
                  <a:gd name="T11" fmla="*/ 2896333 w 2896333"/>
                  <a:gd name="T12" fmla="*/ 581025 h 581025"/>
                </a:gdLst>
                <a:ahLst/>
                <a:cxnLst>
                  <a:cxn ang="T6">
                    <a:pos x="T0" y="T1"/>
                  </a:cxn>
                  <a:cxn ang="T7">
                    <a:pos x="T2" y="T3"/>
                  </a:cxn>
                  <a:cxn ang="T8">
                    <a:pos x="T4" y="T5"/>
                  </a:cxn>
                </a:cxnLst>
                <a:rect l="T9" t="T10" r="T11" b="T12"/>
                <a:pathLst>
                  <a:path w="2896333" h="581025">
                    <a:moveTo>
                      <a:pt x="0" y="581025"/>
                    </a:moveTo>
                    <a:lnTo>
                      <a:pt x="333375" y="0"/>
                    </a:lnTo>
                    <a:lnTo>
                      <a:pt x="2896333" y="0"/>
                    </a:lnTo>
                  </a:path>
                </a:pathLst>
              </a:custGeom>
              <a:noFill/>
              <a:ln w="12700" cap="flat" cmpd="sng">
                <a:solidFill>
                  <a:srgbClr val="BFBFBF"/>
                </a:solidFill>
                <a:prstDash val="dash"/>
                <a:miter lim="800000"/>
                <a:headEnd type="oval" w="med" len="me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sz="3200">
                  <a:solidFill>
                    <a:srgbClr val="FFFFFF"/>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20" name="任意多边形 48"/>
              <p:cNvSpPr/>
              <p:nvPr/>
            </p:nvSpPr>
            <p:spPr bwMode="auto">
              <a:xfrm>
                <a:off x="3894137" y="1930400"/>
                <a:ext cx="2713038" cy="620713"/>
              </a:xfrm>
              <a:custGeom>
                <a:avLst/>
                <a:gdLst>
                  <a:gd name="T0" fmla="*/ 0 w 2528430"/>
                  <a:gd name="T1" fmla="*/ 587027 h 587027"/>
                  <a:gd name="T2" fmla="*/ 333375 w 2528430"/>
                  <a:gd name="T3" fmla="*/ 6002 h 587027"/>
                  <a:gd name="T4" fmla="*/ 2528430 w 2528430"/>
                  <a:gd name="T5" fmla="*/ 0 h 587027"/>
                  <a:gd name="T6" fmla="*/ 0 60000 65536"/>
                  <a:gd name="T7" fmla="*/ 0 60000 65536"/>
                  <a:gd name="T8" fmla="*/ 0 60000 65536"/>
                  <a:gd name="T9" fmla="*/ 0 w 2528430"/>
                  <a:gd name="T10" fmla="*/ 0 h 587027"/>
                  <a:gd name="T11" fmla="*/ 2528430 w 2528430"/>
                  <a:gd name="T12" fmla="*/ 587027 h 587027"/>
                </a:gdLst>
                <a:ahLst/>
                <a:cxnLst>
                  <a:cxn ang="T6">
                    <a:pos x="T0" y="T1"/>
                  </a:cxn>
                  <a:cxn ang="T7">
                    <a:pos x="T2" y="T3"/>
                  </a:cxn>
                  <a:cxn ang="T8">
                    <a:pos x="T4" y="T5"/>
                  </a:cxn>
                </a:cxnLst>
                <a:rect l="T9" t="T10" r="T11" b="T12"/>
                <a:pathLst>
                  <a:path w="2528430" h="587027">
                    <a:moveTo>
                      <a:pt x="0" y="587027"/>
                    </a:moveTo>
                    <a:lnTo>
                      <a:pt x="333375" y="6002"/>
                    </a:lnTo>
                    <a:lnTo>
                      <a:pt x="2528430" y="0"/>
                    </a:lnTo>
                  </a:path>
                </a:pathLst>
              </a:custGeom>
              <a:noFill/>
              <a:ln w="12700" cap="flat" cmpd="sng">
                <a:solidFill>
                  <a:srgbClr val="BFBFBF"/>
                </a:solidFill>
                <a:prstDash val="dash"/>
                <a:miter lim="800000"/>
                <a:headEnd type="oval" w="med" len="me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sz="3200">
                  <a:solidFill>
                    <a:srgbClr val="FFFFFF"/>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21" name="Oval 54"/>
              <p:cNvSpPr>
                <a:spLocks noChangeArrowheads="1"/>
              </p:cNvSpPr>
              <p:nvPr/>
            </p:nvSpPr>
            <p:spPr bwMode="auto">
              <a:xfrm>
                <a:off x="2693987" y="984250"/>
                <a:ext cx="82550" cy="82550"/>
              </a:xfrm>
              <a:prstGeom prst="ellipse">
                <a:avLst/>
              </a:prstGeom>
              <a:gradFill rotWithShape="1">
                <a:gsLst>
                  <a:gs pos="0">
                    <a:srgbClr val="9B9B9B"/>
                  </a:gs>
                  <a:gs pos="50000">
                    <a:srgbClr val="8D8D8D"/>
                  </a:gs>
                  <a:gs pos="100000">
                    <a:srgbClr val="797979"/>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22" name="Oval 54"/>
              <p:cNvSpPr>
                <a:spLocks noChangeArrowheads="1"/>
              </p:cNvSpPr>
              <p:nvPr/>
            </p:nvSpPr>
            <p:spPr bwMode="auto">
              <a:xfrm>
                <a:off x="3802062" y="990600"/>
                <a:ext cx="82550" cy="82550"/>
              </a:xfrm>
              <a:prstGeom prst="ellipse">
                <a:avLst/>
              </a:prstGeom>
              <a:gradFill rotWithShape="1">
                <a:gsLst>
                  <a:gs pos="0">
                    <a:srgbClr val="9B9B9B"/>
                  </a:gs>
                  <a:gs pos="50000">
                    <a:srgbClr val="8D8D8D"/>
                  </a:gs>
                  <a:gs pos="100000">
                    <a:srgbClr val="797979"/>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23" name="Oval 54"/>
              <p:cNvSpPr>
                <a:spLocks noChangeArrowheads="1"/>
              </p:cNvSpPr>
              <p:nvPr/>
            </p:nvSpPr>
            <p:spPr bwMode="auto">
              <a:xfrm>
                <a:off x="3849687" y="2509838"/>
                <a:ext cx="82550" cy="82550"/>
              </a:xfrm>
              <a:prstGeom prst="ellipse">
                <a:avLst/>
              </a:prstGeom>
              <a:gradFill rotWithShape="1">
                <a:gsLst>
                  <a:gs pos="0">
                    <a:srgbClr val="9B9B9B"/>
                  </a:gs>
                  <a:gs pos="50000">
                    <a:srgbClr val="8D8D8D"/>
                  </a:gs>
                  <a:gs pos="100000">
                    <a:srgbClr val="797979"/>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24" name="Oval 54"/>
              <p:cNvSpPr>
                <a:spLocks noChangeArrowheads="1"/>
              </p:cNvSpPr>
              <p:nvPr/>
            </p:nvSpPr>
            <p:spPr bwMode="auto">
              <a:xfrm>
                <a:off x="2409825" y="2509838"/>
                <a:ext cx="82550" cy="82550"/>
              </a:xfrm>
              <a:prstGeom prst="ellipse">
                <a:avLst/>
              </a:prstGeom>
              <a:gradFill rotWithShape="1">
                <a:gsLst>
                  <a:gs pos="0">
                    <a:srgbClr val="9B9B9B"/>
                  </a:gs>
                  <a:gs pos="50000">
                    <a:srgbClr val="8D8D8D"/>
                  </a:gs>
                  <a:gs pos="100000">
                    <a:srgbClr val="797979"/>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25" name="矩形 1"/>
              <p:cNvSpPr>
                <a:spLocks noChangeArrowheads="1"/>
              </p:cNvSpPr>
              <p:nvPr/>
            </p:nvSpPr>
            <p:spPr bwMode="auto">
              <a:xfrm>
                <a:off x="332363" y="1511201"/>
                <a:ext cx="2291809" cy="124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just">
                  <a:lnSpc>
                    <a:spcPct val="150000"/>
                  </a:lnSpc>
                </a:pPr>
                <a:r>
                  <a:rPr lang="zh-CN" altLang="en-US" sz="2135" b="1" dirty="0">
                    <a:solidFill>
                      <a:schemeClr val="accent1"/>
                    </a:solidFill>
                    <a:latin typeface="微软雅黑" panose="020B0503020204020204" pitchFamily="34" charset="-122"/>
                    <a:ea typeface="微软雅黑" panose="020B0503020204020204" pitchFamily="34" charset="-122"/>
                    <a:sym typeface="方正兰亭细黑_GBK" charset="-122"/>
                  </a:rPr>
                  <a:t>此处添加标题内容</a:t>
                </a:r>
                <a:endParaRPr lang="en-US" sz="2135" b="1" dirty="0">
                  <a:solidFill>
                    <a:schemeClr val="accent1"/>
                  </a:solidFill>
                  <a:latin typeface="微软雅黑" panose="020B0503020204020204" pitchFamily="34" charset="-122"/>
                  <a:ea typeface="微软雅黑" panose="020B0503020204020204" pitchFamily="34" charset="-122"/>
                  <a:sym typeface="方正兰亭细黑_GBK" charset="-122"/>
                </a:endParaRPr>
              </a:p>
              <a:p>
                <a:pPr algn="just">
                  <a:lnSpc>
                    <a:spcPct val="15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charset="-122"/>
                  </a:rPr>
                  <a:t>点击此处添加内容</a:t>
                </a:r>
                <a:endParaRPr 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charset="-122"/>
                </a:endParaRPr>
              </a:p>
              <a:p>
                <a:pPr algn="just">
                  <a:lnSpc>
                    <a:spcPct val="15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charset="-122"/>
                  </a:rPr>
                  <a:t>点击此处添加内容</a:t>
                </a:r>
              </a:p>
              <a:p>
                <a:pPr algn="just">
                  <a:lnSpc>
                    <a:spcPct val="150000"/>
                  </a:lnSpc>
                </a:pPr>
                <a:endParaRPr lang="zh-CN" altLang="en-US" sz="1465" b="1" dirty="0">
                  <a:latin typeface="微软雅黑" panose="020B0503020204020204" pitchFamily="34" charset="-122"/>
                  <a:ea typeface="微软雅黑" panose="020B0503020204020204" pitchFamily="34" charset="-122"/>
                  <a:sym typeface="方正兰亭细黑_GBK" charset="-122"/>
                </a:endParaRPr>
              </a:p>
            </p:txBody>
          </p:sp>
          <p:sp>
            <p:nvSpPr>
              <p:cNvPr id="26" name="矩形 1"/>
              <p:cNvSpPr>
                <a:spLocks noChangeArrowheads="1"/>
              </p:cNvSpPr>
              <p:nvPr/>
            </p:nvSpPr>
            <p:spPr bwMode="auto">
              <a:xfrm>
                <a:off x="3936351" y="-7117"/>
                <a:ext cx="2291809" cy="124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r">
                  <a:lnSpc>
                    <a:spcPct val="150000"/>
                  </a:lnSpc>
                </a:pPr>
                <a:r>
                  <a:rPr lang="zh-CN" altLang="en-US" sz="2135" b="1" dirty="0">
                    <a:solidFill>
                      <a:schemeClr val="accent1"/>
                    </a:solidFill>
                    <a:latin typeface="微软雅黑" panose="020B0503020204020204" pitchFamily="34" charset="-122"/>
                    <a:ea typeface="微软雅黑" panose="020B0503020204020204" pitchFamily="34" charset="-122"/>
                    <a:sym typeface="方正兰亭细黑_GBK" charset="-122"/>
                  </a:rPr>
                  <a:t>此处添加标题内容</a:t>
                </a:r>
                <a:endParaRPr lang="en-US" sz="2135" b="1" dirty="0">
                  <a:solidFill>
                    <a:schemeClr val="accent1"/>
                  </a:solidFill>
                  <a:latin typeface="微软雅黑" panose="020B0503020204020204" pitchFamily="34" charset="-122"/>
                  <a:ea typeface="微软雅黑" panose="020B0503020204020204" pitchFamily="34" charset="-122"/>
                  <a:sym typeface="方正兰亭细黑_GBK" charset="-122"/>
                </a:endParaRPr>
              </a:p>
              <a:p>
                <a:pPr algn="r">
                  <a:lnSpc>
                    <a:spcPct val="15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charset="-122"/>
                  </a:rPr>
                  <a:t>点击此处添加内容</a:t>
                </a:r>
                <a:endParaRPr 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charset="-122"/>
                </a:endParaRPr>
              </a:p>
              <a:p>
                <a:pPr algn="r">
                  <a:lnSpc>
                    <a:spcPct val="15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charset="-122"/>
                  </a:rPr>
                  <a:t>点击此处添加内容</a:t>
                </a:r>
              </a:p>
              <a:p>
                <a:pPr algn="r">
                  <a:lnSpc>
                    <a:spcPct val="150000"/>
                  </a:lnSpc>
                </a:pPr>
                <a:endParaRPr lang="zh-CN" altLang="en-US" sz="1465" b="1" dirty="0">
                  <a:latin typeface="微软雅黑" panose="020B0503020204020204" pitchFamily="34" charset="-122"/>
                  <a:ea typeface="微软雅黑" panose="020B0503020204020204" pitchFamily="34" charset="-122"/>
                  <a:sym typeface="方正兰亭细黑_GBK" charset="-122"/>
                </a:endParaRPr>
              </a:p>
            </p:txBody>
          </p:sp>
          <p:sp>
            <p:nvSpPr>
              <p:cNvPr id="27" name="矩形 1"/>
              <p:cNvSpPr>
                <a:spLocks noChangeArrowheads="1"/>
              </p:cNvSpPr>
              <p:nvPr/>
            </p:nvSpPr>
            <p:spPr bwMode="auto">
              <a:xfrm>
                <a:off x="3991097" y="1526333"/>
                <a:ext cx="2291809" cy="124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r">
                  <a:lnSpc>
                    <a:spcPct val="150000"/>
                  </a:lnSpc>
                </a:pPr>
                <a:r>
                  <a:rPr lang="zh-CN" altLang="en-US" sz="2135" b="1" dirty="0">
                    <a:solidFill>
                      <a:schemeClr val="accent1"/>
                    </a:solidFill>
                    <a:latin typeface="微软雅黑" panose="020B0503020204020204" pitchFamily="34" charset="-122"/>
                    <a:ea typeface="微软雅黑" panose="020B0503020204020204" pitchFamily="34" charset="-122"/>
                    <a:sym typeface="方正兰亭细黑_GBK" charset="-122"/>
                  </a:rPr>
                  <a:t>此处添加标题内容</a:t>
                </a:r>
                <a:endParaRPr lang="en-US" sz="2135" b="1" dirty="0">
                  <a:solidFill>
                    <a:schemeClr val="accent1"/>
                  </a:solidFill>
                  <a:latin typeface="微软雅黑" panose="020B0503020204020204" pitchFamily="34" charset="-122"/>
                  <a:ea typeface="微软雅黑" panose="020B0503020204020204" pitchFamily="34" charset="-122"/>
                  <a:sym typeface="方正兰亭细黑_GBK" charset="-122"/>
                </a:endParaRPr>
              </a:p>
              <a:p>
                <a:pPr algn="r">
                  <a:lnSpc>
                    <a:spcPct val="15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charset="-122"/>
                  </a:rPr>
                  <a:t>点击此处添加内容</a:t>
                </a:r>
                <a:endParaRPr 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charset="-122"/>
                </a:endParaRPr>
              </a:p>
              <a:p>
                <a:pPr algn="r">
                  <a:lnSpc>
                    <a:spcPct val="15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charset="-122"/>
                  </a:rPr>
                  <a:t>点击此处添加内容</a:t>
                </a:r>
              </a:p>
              <a:p>
                <a:pPr algn="r">
                  <a:lnSpc>
                    <a:spcPct val="150000"/>
                  </a:lnSpc>
                </a:pPr>
                <a:endParaRPr lang="zh-CN" altLang="en-US" sz="1465" b="1"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charset="-122"/>
                </a:endParaRPr>
              </a:p>
            </p:txBody>
          </p:sp>
        </p:grpSp>
        <p:pic>
          <p:nvPicPr>
            <p:cNvPr id="5" name="图片 29"/>
            <p:cNvPicPr>
              <a:picLocks noChangeAspect="1" noChangeArrowheads="1"/>
            </p:cNvPicPr>
            <p:nvPr/>
          </p:nvPicPr>
          <p:blipFill>
            <a:blip r:embed="rId3" cstate="print">
              <a:biLevel thresh="50000"/>
              <a:grayscl/>
              <a:extLst>
                <a:ext uri="{28A0092B-C50C-407E-A947-70E740481C1C}">
                  <a14:useLocalDpi xmlns:a14="http://schemas.microsoft.com/office/drawing/2010/main" val="0"/>
                </a:ext>
              </a:extLst>
            </a:blip>
            <a:srcRect/>
            <a:stretch>
              <a:fillRect/>
            </a:stretch>
          </p:blipFill>
          <p:spPr bwMode="auto">
            <a:xfrm>
              <a:off x="89641" y="281021"/>
              <a:ext cx="502575" cy="50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30"/>
            <p:cNvPicPr>
              <a:picLocks noChangeAspect="1" noChangeArrowheads="1"/>
            </p:cNvPicPr>
            <p:nvPr/>
          </p:nvPicPr>
          <p:blipFill>
            <a:blip r:embed="rId4" cstate="print">
              <a:biLevel thresh="50000"/>
              <a:grayscl/>
              <a:extLst>
                <a:ext uri="{28A0092B-C50C-407E-A947-70E740481C1C}">
                  <a14:useLocalDpi xmlns:a14="http://schemas.microsoft.com/office/drawing/2010/main" val="0"/>
                </a:ext>
              </a:extLst>
            </a:blip>
            <a:srcRect/>
            <a:stretch>
              <a:fillRect/>
            </a:stretch>
          </p:blipFill>
          <p:spPr bwMode="auto">
            <a:xfrm>
              <a:off x="8451061" y="167678"/>
              <a:ext cx="502575" cy="50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31"/>
            <p:cNvPicPr>
              <a:picLocks noChangeAspect="1" noChangeArrowheads="1"/>
            </p:cNvPicPr>
            <p:nvPr/>
          </p:nvPicPr>
          <p:blipFill>
            <a:blip r:embed="rId5" cstate="print">
              <a:biLevel thresh="50000"/>
              <a:grayscl/>
              <a:extLst>
                <a:ext uri="{28A0092B-C50C-407E-A947-70E740481C1C}">
                  <a14:useLocalDpi xmlns:a14="http://schemas.microsoft.com/office/drawing/2010/main" val="0"/>
                </a:ext>
              </a:extLst>
            </a:blip>
            <a:srcRect/>
            <a:stretch>
              <a:fillRect/>
            </a:stretch>
          </p:blipFill>
          <p:spPr bwMode="auto">
            <a:xfrm>
              <a:off x="0" y="2080688"/>
              <a:ext cx="596675" cy="59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32"/>
            <p:cNvPicPr>
              <a:picLocks noChangeAspect="1" noChangeArrowheads="1"/>
            </p:cNvPicPr>
            <p:nvPr/>
          </p:nvPicPr>
          <p:blipFill>
            <a:blip r:embed="rId6" cstate="print">
              <a:biLevel thresh="50000"/>
              <a:grayscl/>
              <a:extLst>
                <a:ext uri="{28A0092B-C50C-407E-A947-70E740481C1C}">
                  <a14:useLocalDpi xmlns:a14="http://schemas.microsoft.com/office/drawing/2010/main" val="0"/>
                </a:ext>
              </a:extLst>
            </a:blip>
            <a:srcRect/>
            <a:stretch>
              <a:fillRect/>
            </a:stretch>
          </p:blipFill>
          <p:spPr bwMode="auto">
            <a:xfrm>
              <a:off x="8420699" y="2106801"/>
              <a:ext cx="551859" cy="551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7673939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a:spLocks noChangeArrowheads="1"/>
          </p:cNvSpPr>
          <p:nvPr/>
        </p:nvSpPr>
        <p:spPr bwMode="auto">
          <a:xfrm>
            <a:off x="4089019" y="1810477"/>
            <a:ext cx="4114264" cy="4114800"/>
          </a:xfrm>
          <a:prstGeom prst="ellipse">
            <a:avLst/>
          </a:prstGeom>
          <a:noFill/>
          <a:ln w="28575" cap="flat" cmpd="sng">
            <a:solidFill>
              <a:srgbClr val="D8D8D8"/>
            </a:solidFill>
            <a:bevel/>
          </a:ln>
          <a:extLst>
            <a:ext uri="{909E8E84-426E-40DD-AFC4-6F175D3DCCD1}">
              <a14:hiddenFill xmlns:a14="http://schemas.microsoft.com/office/drawing/2010/main">
                <a:solidFill>
                  <a:srgbClr val="FFFFFF"/>
                </a:solidFill>
              </a14:hiddenFill>
            </a:ext>
          </a:extLst>
        </p:spPr>
        <p:txBody>
          <a:bodyPr lIns="91431" tIns="45715" rIns="91431" bIns="45715" anchor="ctr"/>
          <a:lstStyle/>
          <a:p>
            <a:pPr algn="ctr"/>
            <a:endParaRPr lang="zh-CN" altLang="zh-CN" sz="1400">
              <a:solidFill>
                <a:schemeClr val="tx1">
                  <a:lumMod val="50000"/>
                  <a:lumOff val="50000"/>
                </a:schemeClr>
              </a:solidFill>
              <a:latin typeface="宋体" panose="02010600030101010101" pitchFamily="2" charset="-122"/>
              <a:sym typeface="宋体" panose="02010600030101010101" pitchFamily="2" charset="-122"/>
            </a:endParaRPr>
          </a:p>
        </p:txBody>
      </p:sp>
      <p:sp>
        <p:nvSpPr>
          <p:cNvPr id="3" name="椭圆 8"/>
          <p:cNvSpPr>
            <a:spLocks noChangeArrowheads="1"/>
          </p:cNvSpPr>
          <p:nvPr/>
        </p:nvSpPr>
        <p:spPr bwMode="auto">
          <a:xfrm>
            <a:off x="3879497" y="2016852"/>
            <a:ext cx="1238089" cy="1238251"/>
          </a:xfrm>
          <a:prstGeom prst="ellipse">
            <a:avLst/>
          </a:prstGeom>
          <a:solidFill>
            <a:schemeClr val="accent1"/>
          </a:solidFill>
          <a:ln>
            <a:noFill/>
          </a:ln>
        </p:spPr>
        <p:txBody>
          <a:bodyPr lIns="91431" tIns="45715" rIns="91431" bIns="45715" anchor="ctr"/>
          <a:lstStyle/>
          <a:p>
            <a:pPr algn="ctr"/>
            <a:endParaRPr lang="zh-CN" altLang="zh-CN" sz="1400">
              <a:solidFill>
                <a:schemeClr val="tx1">
                  <a:lumMod val="50000"/>
                  <a:lumOff val="50000"/>
                </a:schemeClr>
              </a:solidFill>
              <a:latin typeface="宋体" panose="02010600030101010101" pitchFamily="2" charset="-122"/>
              <a:sym typeface="宋体" panose="02010600030101010101" pitchFamily="2" charset="-122"/>
            </a:endParaRPr>
          </a:p>
        </p:txBody>
      </p:sp>
      <p:sp>
        <p:nvSpPr>
          <p:cNvPr id="4" name="椭圆 16"/>
          <p:cNvSpPr>
            <a:spLocks noChangeArrowheads="1"/>
          </p:cNvSpPr>
          <p:nvPr/>
        </p:nvSpPr>
        <p:spPr bwMode="auto">
          <a:xfrm>
            <a:off x="3879497" y="4531452"/>
            <a:ext cx="1238089" cy="1238251"/>
          </a:xfrm>
          <a:prstGeom prst="ellipse">
            <a:avLst/>
          </a:prstGeom>
          <a:solidFill>
            <a:schemeClr val="accent4"/>
          </a:solidFill>
          <a:ln>
            <a:noFill/>
          </a:ln>
        </p:spPr>
        <p:txBody>
          <a:bodyPr lIns="91431" tIns="45715" rIns="91431" bIns="45715" anchor="ctr"/>
          <a:lstStyle/>
          <a:p>
            <a:pPr algn="ctr"/>
            <a:endParaRPr lang="zh-CN" altLang="zh-CN" sz="1400">
              <a:solidFill>
                <a:schemeClr val="tx1">
                  <a:lumMod val="50000"/>
                  <a:lumOff val="50000"/>
                </a:schemeClr>
              </a:solidFill>
              <a:latin typeface="宋体" panose="02010600030101010101" pitchFamily="2" charset="-122"/>
              <a:sym typeface="宋体" panose="02010600030101010101" pitchFamily="2" charset="-122"/>
            </a:endParaRPr>
          </a:p>
        </p:txBody>
      </p:sp>
      <p:sp>
        <p:nvSpPr>
          <p:cNvPr id="5" name="椭圆 17"/>
          <p:cNvSpPr>
            <a:spLocks noChangeArrowheads="1"/>
          </p:cNvSpPr>
          <p:nvPr/>
        </p:nvSpPr>
        <p:spPr bwMode="auto">
          <a:xfrm>
            <a:off x="7231552" y="2048792"/>
            <a:ext cx="1206191" cy="1207672"/>
          </a:xfrm>
          <a:prstGeom prst="ellipse">
            <a:avLst/>
          </a:prstGeom>
          <a:solidFill>
            <a:schemeClr val="accent2"/>
          </a:solidFill>
          <a:ln>
            <a:noFill/>
          </a:ln>
        </p:spPr>
        <p:txBody>
          <a:bodyPr lIns="91431" tIns="45715" rIns="91431" bIns="45715" anchor="ctr"/>
          <a:lstStyle/>
          <a:p>
            <a:pPr algn="ctr"/>
            <a:endParaRPr lang="zh-CN" altLang="zh-CN" sz="1400">
              <a:solidFill>
                <a:schemeClr val="tx1">
                  <a:lumMod val="50000"/>
                  <a:lumOff val="50000"/>
                </a:schemeClr>
              </a:solidFill>
              <a:latin typeface="宋体" panose="02010600030101010101" pitchFamily="2" charset="-122"/>
              <a:sym typeface="宋体" panose="02010600030101010101" pitchFamily="2" charset="-122"/>
            </a:endParaRPr>
          </a:p>
        </p:txBody>
      </p:sp>
      <p:sp>
        <p:nvSpPr>
          <p:cNvPr id="6" name="椭圆 18"/>
          <p:cNvSpPr>
            <a:spLocks noChangeArrowheads="1"/>
          </p:cNvSpPr>
          <p:nvPr/>
        </p:nvSpPr>
        <p:spPr bwMode="auto">
          <a:xfrm>
            <a:off x="7328687" y="4531452"/>
            <a:ext cx="1238089" cy="1238251"/>
          </a:xfrm>
          <a:prstGeom prst="ellipse">
            <a:avLst/>
          </a:prstGeom>
          <a:solidFill>
            <a:schemeClr val="accent3"/>
          </a:solidFill>
          <a:ln>
            <a:noFill/>
          </a:ln>
        </p:spPr>
        <p:txBody>
          <a:bodyPr lIns="91431" tIns="45715" rIns="91431" bIns="45715" anchor="ctr"/>
          <a:lstStyle/>
          <a:p>
            <a:pPr algn="ctr"/>
            <a:endParaRPr lang="zh-CN" altLang="zh-CN" sz="1400">
              <a:solidFill>
                <a:schemeClr val="tx1">
                  <a:lumMod val="50000"/>
                  <a:lumOff val="50000"/>
                </a:schemeClr>
              </a:solidFill>
              <a:latin typeface="宋体" panose="02010600030101010101" pitchFamily="2" charset="-122"/>
              <a:sym typeface="宋体" panose="02010600030101010101" pitchFamily="2" charset="-122"/>
            </a:endParaRPr>
          </a:p>
        </p:txBody>
      </p:sp>
      <p:sp>
        <p:nvSpPr>
          <p:cNvPr id="23" name="Freeform 1736"/>
          <p:cNvSpPr>
            <a:spLocks noChangeArrowheads="1"/>
          </p:cNvSpPr>
          <p:nvPr/>
        </p:nvSpPr>
        <p:spPr bwMode="auto">
          <a:xfrm>
            <a:off x="5906471" y="3858354"/>
            <a:ext cx="974598" cy="1825625"/>
          </a:xfrm>
          <a:custGeom>
            <a:avLst/>
            <a:gdLst>
              <a:gd name="T0" fmla="*/ 71 w 101"/>
              <a:gd name="T1" fmla="*/ 88 h 191"/>
              <a:gd name="T2" fmla="*/ 63 w 101"/>
              <a:gd name="T3" fmla="*/ 86 h 191"/>
              <a:gd name="T4" fmla="*/ 58 w 101"/>
              <a:gd name="T5" fmla="*/ 76 h 191"/>
              <a:gd name="T6" fmla="*/ 55 w 101"/>
              <a:gd name="T7" fmla="*/ 73 h 191"/>
              <a:gd name="T8" fmla="*/ 44 w 101"/>
              <a:gd name="T9" fmla="*/ 70 h 191"/>
              <a:gd name="T10" fmla="*/ 43 w 101"/>
              <a:gd name="T11" fmla="*/ 70 h 191"/>
              <a:gd name="T12" fmla="*/ 43 w 101"/>
              <a:gd name="T13" fmla="*/ 70 h 191"/>
              <a:gd name="T14" fmla="*/ 42 w 101"/>
              <a:gd name="T15" fmla="*/ 69 h 191"/>
              <a:gd name="T16" fmla="*/ 43 w 101"/>
              <a:gd name="T17" fmla="*/ 69 h 191"/>
              <a:gd name="T18" fmla="*/ 39 w 101"/>
              <a:gd name="T19" fmla="*/ 13 h 191"/>
              <a:gd name="T20" fmla="*/ 23 w 101"/>
              <a:gd name="T21" fmla="*/ 12 h 191"/>
              <a:gd name="T22" fmla="*/ 22 w 101"/>
              <a:gd name="T23" fmla="*/ 90 h 191"/>
              <a:gd name="T24" fmla="*/ 21 w 101"/>
              <a:gd name="T25" fmla="*/ 94 h 191"/>
              <a:gd name="T26" fmla="*/ 15 w 101"/>
              <a:gd name="T27" fmla="*/ 96 h 191"/>
              <a:gd name="T28" fmla="*/ 0 w 101"/>
              <a:gd name="T29" fmla="*/ 111 h 191"/>
              <a:gd name="T30" fmla="*/ 11 w 101"/>
              <a:gd name="T31" fmla="*/ 163 h 191"/>
              <a:gd name="T32" fmla="*/ 18 w 101"/>
              <a:gd name="T33" fmla="*/ 171 h 191"/>
              <a:gd name="T34" fmla="*/ 27 w 101"/>
              <a:gd name="T35" fmla="*/ 191 h 191"/>
              <a:gd name="T36" fmla="*/ 89 w 101"/>
              <a:gd name="T37" fmla="*/ 191 h 191"/>
              <a:gd name="T38" fmla="*/ 86 w 101"/>
              <a:gd name="T39" fmla="*/ 181 h 191"/>
              <a:gd name="T40" fmla="*/ 86 w 101"/>
              <a:gd name="T41" fmla="*/ 171 h 191"/>
              <a:gd name="T42" fmla="*/ 94 w 101"/>
              <a:gd name="T43" fmla="*/ 148 h 191"/>
              <a:gd name="T44" fmla="*/ 97 w 101"/>
              <a:gd name="T45" fmla="*/ 120 h 191"/>
              <a:gd name="T46" fmla="*/ 91 w 101"/>
              <a:gd name="T47" fmla="*/ 115 h 191"/>
              <a:gd name="T48" fmla="*/ 82 w 101"/>
              <a:gd name="T49" fmla="*/ 98 h 191"/>
              <a:gd name="T50" fmla="*/ 71 w 101"/>
              <a:gd name="T51" fmla="*/ 88 h 19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1"/>
              <a:gd name="T79" fmla="*/ 0 h 191"/>
              <a:gd name="T80" fmla="*/ 101 w 101"/>
              <a:gd name="T81" fmla="*/ 191 h 19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1" h="191">
                <a:moveTo>
                  <a:pt x="71" y="88"/>
                </a:moveTo>
                <a:cubicBezTo>
                  <a:pt x="63" y="86"/>
                  <a:pt x="63" y="86"/>
                  <a:pt x="63" y="86"/>
                </a:cubicBezTo>
                <a:cubicBezTo>
                  <a:pt x="62" y="82"/>
                  <a:pt x="61" y="78"/>
                  <a:pt x="58" y="76"/>
                </a:cubicBezTo>
                <a:cubicBezTo>
                  <a:pt x="57" y="75"/>
                  <a:pt x="56" y="74"/>
                  <a:pt x="55" y="73"/>
                </a:cubicBezTo>
                <a:cubicBezTo>
                  <a:pt x="52" y="71"/>
                  <a:pt x="48" y="70"/>
                  <a:pt x="44" y="70"/>
                </a:cubicBezTo>
                <a:cubicBezTo>
                  <a:pt x="44" y="70"/>
                  <a:pt x="43" y="70"/>
                  <a:pt x="43" y="70"/>
                </a:cubicBezTo>
                <a:cubicBezTo>
                  <a:pt x="43" y="70"/>
                  <a:pt x="43" y="70"/>
                  <a:pt x="43" y="70"/>
                </a:cubicBezTo>
                <a:cubicBezTo>
                  <a:pt x="42" y="69"/>
                  <a:pt x="42" y="69"/>
                  <a:pt x="42" y="69"/>
                </a:cubicBezTo>
                <a:cubicBezTo>
                  <a:pt x="43" y="69"/>
                  <a:pt x="43" y="69"/>
                  <a:pt x="43" y="69"/>
                </a:cubicBezTo>
                <a:cubicBezTo>
                  <a:pt x="39" y="13"/>
                  <a:pt x="39" y="13"/>
                  <a:pt x="39" y="13"/>
                </a:cubicBezTo>
                <a:cubicBezTo>
                  <a:pt x="38" y="0"/>
                  <a:pt x="23" y="1"/>
                  <a:pt x="23" y="12"/>
                </a:cubicBezTo>
                <a:cubicBezTo>
                  <a:pt x="23" y="16"/>
                  <a:pt x="22" y="80"/>
                  <a:pt x="22" y="90"/>
                </a:cubicBezTo>
                <a:cubicBezTo>
                  <a:pt x="22" y="92"/>
                  <a:pt x="23" y="93"/>
                  <a:pt x="21" y="94"/>
                </a:cubicBezTo>
                <a:cubicBezTo>
                  <a:pt x="19" y="95"/>
                  <a:pt x="17" y="96"/>
                  <a:pt x="15" y="96"/>
                </a:cubicBezTo>
                <a:cubicBezTo>
                  <a:pt x="8" y="100"/>
                  <a:pt x="1" y="102"/>
                  <a:pt x="0" y="111"/>
                </a:cubicBezTo>
                <a:cubicBezTo>
                  <a:pt x="11" y="163"/>
                  <a:pt x="11" y="163"/>
                  <a:pt x="11" y="163"/>
                </a:cubicBezTo>
                <a:cubicBezTo>
                  <a:pt x="13" y="166"/>
                  <a:pt x="16" y="168"/>
                  <a:pt x="18" y="171"/>
                </a:cubicBezTo>
                <a:cubicBezTo>
                  <a:pt x="22" y="177"/>
                  <a:pt x="26" y="184"/>
                  <a:pt x="27" y="191"/>
                </a:cubicBezTo>
                <a:cubicBezTo>
                  <a:pt x="89" y="191"/>
                  <a:pt x="89" y="191"/>
                  <a:pt x="89" y="191"/>
                </a:cubicBezTo>
                <a:cubicBezTo>
                  <a:pt x="88" y="187"/>
                  <a:pt x="87" y="184"/>
                  <a:pt x="86" y="181"/>
                </a:cubicBezTo>
                <a:cubicBezTo>
                  <a:pt x="85" y="177"/>
                  <a:pt x="84" y="175"/>
                  <a:pt x="86" y="171"/>
                </a:cubicBezTo>
                <a:cubicBezTo>
                  <a:pt x="90" y="164"/>
                  <a:pt x="92" y="156"/>
                  <a:pt x="94" y="148"/>
                </a:cubicBezTo>
                <a:cubicBezTo>
                  <a:pt x="96" y="140"/>
                  <a:pt x="101" y="128"/>
                  <a:pt x="97" y="120"/>
                </a:cubicBezTo>
                <a:cubicBezTo>
                  <a:pt x="95" y="118"/>
                  <a:pt x="93" y="117"/>
                  <a:pt x="91" y="115"/>
                </a:cubicBezTo>
                <a:cubicBezTo>
                  <a:pt x="86" y="111"/>
                  <a:pt x="86" y="103"/>
                  <a:pt x="82" y="98"/>
                </a:cubicBezTo>
                <a:cubicBezTo>
                  <a:pt x="79" y="94"/>
                  <a:pt x="75" y="90"/>
                  <a:pt x="71" y="88"/>
                </a:cubicBezTo>
              </a:path>
            </a:pathLst>
          </a:custGeom>
          <a:solidFill>
            <a:schemeClr val="accent5"/>
          </a:solidFill>
          <a:ln>
            <a:noFill/>
          </a:ln>
        </p:spPr>
        <p:txBody>
          <a:bodyPr lIns="91431" tIns="45715" rIns="91431" bIns="45715"/>
          <a:lstStyle/>
          <a:p>
            <a:endParaRPr lang="zh-CN" altLang="zh-CN" sz="1400">
              <a:solidFill>
                <a:schemeClr val="tx1">
                  <a:lumMod val="50000"/>
                  <a:lumOff val="50000"/>
                </a:schemeClr>
              </a:solidFill>
              <a:latin typeface="Calibri" panose="020F0502020204030204" pitchFamily="34" charset="0"/>
              <a:sym typeface="宋体" panose="02010600030101010101" pitchFamily="2" charset="-122"/>
            </a:endParaRPr>
          </a:p>
        </p:txBody>
      </p:sp>
      <p:sp>
        <p:nvSpPr>
          <p:cNvPr id="24" name="文本框 38"/>
          <p:cNvSpPr>
            <a:spLocks noChangeArrowheads="1"/>
          </p:cNvSpPr>
          <p:nvPr/>
        </p:nvSpPr>
        <p:spPr bwMode="auto">
          <a:xfrm>
            <a:off x="5327109" y="2836004"/>
            <a:ext cx="1415754" cy="83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p>
            <a:r>
              <a:rPr lang="zh-CN" altLang="en-US" sz="4800" b="1"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文本</a:t>
            </a:r>
          </a:p>
        </p:txBody>
      </p:sp>
      <p:sp>
        <p:nvSpPr>
          <p:cNvPr id="40" name="文本框 37"/>
          <p:cNvSpPr txBox="1"/>
          <p:nvPr/>
        </p:nvSpPr>
        <p:spPr>
          <a:xfrm>
            <a:off x="720104" y="2387090"/>
            <a:ext cx="3094566" cy="812520"/>
          </a:xfrm>
          <a:prstGeom prst="rect">
            <a:avLst/>
          </a:prstGeom>
          <a:noFill/>
        </p:spPr>
        <p:txBody>
          <a:bodyPr wrap="square" lIns="91431" tIns="45715" rIns="91431" bIns="45715" rtlCol="0">
            <a:spAutoFit/>
          </a:bodyPr>
          <a:lstStyle/>
          <a:p>
            <a:pPr algn="ctr">
              <a:lnSpc>
                <a:spcPct val="130000"/>
              </a:lnSpc>
              <a:buClr>
                <a:srgbClr val="5ADAB0"/>
              </a:buClr>
              <a:buSzPct val="50000"/>
              <a:defRPr/>
            </a:pP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请在此处输入您的文本</a:t>
            </a:r>
            <a:endParaRPr lang="en-US" altLang="zh-CN"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lnSpc>
                <a:spcPct val="130000"/>
              </a:lnSpc>
              <a:buClr>
                <a:srgbClr val="5ADAB0"/>
              </a:buClr>
              <a:buSzPct val="50000"/>
              <a:defRPr/>
            </a:pP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或者复制您的文字粘贴</a:t>
            </a:r>
            <a:endParaRPr lang="en-US" altLang="zh-CN"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1" name="文本框 36"/>
          <p:cNvSpPr txBox="1"/>
          <p:nvPr/>
        </p:nvSpPr>
        <p:spPr>
          <a:xfrm>
            <a:off x="1039962" y="1945675"/>
            <a:ext cx="2383516" cy="400099"/>
          </a:xfrm>
          <a:prstGeom prst="rect">
            <a:avLst/>
          </a:prstGeom>
          <a:noFill/>
        </p:spPr>
        <p:txBody>
          <a:bodyPr wrap="square" lIns="91431" tIns="45715" rIns="91431" bIns="45715" rtlCol="0">
            <a:spAutoFit/>
          </a:bodyPr>
          <a:lstStyle/>
          <a:p>
            <a:pPr algn="ctr"/>
            <a:r>
              <a:rPr lang="en-US" altLang="zh-CN" sz="2000" dirty="0">
                <a:solidFill>
                  <a:schemeClr val="tx1">
                    <a:lumMod val="50000"/>
                    <a:lumOff val="50000"/>
                  </a:schemeClr>
                </a:solidFill>
                <a:latin typeface="微软雅黑" panose="020B0503020204020204" pitchFamily="34" charset="-122"/>
                <a:ea typeface="微软雅黑" panose="020B0503020204020204" pitchFamily="34" charset="-122"/>
              </a:rPr>
              <a:t>TEXT HERE</a:t>
            </a:r>
            <a:endPar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2" name="文本框 37"/>
          <p:cNvSpPr txBox="1"/>
          <p:nvPr/>
        </p:nvSpPr>
        <p:spPr>
          <a:xfrm>
            <a:off x="720104" y="4938493"/>
            <a:ext cx="3094566" cy="812520"/>
          </a:xfrm>
          <a:prstGeom prst="rect">
            <a:avLst/>
          </a:prstGeom>
          <a:noFill/>
        </p:spPr>
        <p:txBody>
          <a:bodyPr wrap="square" lIns="91431" tIns="45715" rIns="91431" bIns="45715" rtlCol="0">
            <a:spAutoFit/>
          </a:bodyPr>
          <a:lstStyle/>
          <a:p>
            <a:pPr algn="ctr">
              <a:lnSpc>
                <a:spcPct val="130000"/>
              </a:lnSpc>
              <a:buClr>
                <a:srgbClr val="5ADAB0"/>
              </a:buClr>
              <a:buSzPct val="50000"/>
              <a:defRPr/>
            </a:pP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请在此处输入您的文本</a:t>
            </a:r>
            <a:endParaRPr lang="en-US" altLang="zh-CN"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lnSpc>
                <a:spcPct val="130000"/>
              </a:lnSpc>
              <a:buClr>
                <a:srgbClr val="5ADAB0"/>
              </a:buClr>
              <a:buSzPct val="50000"/>
              <a:defRPr/>
            </a:pP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或者复制您的文字粘贴</a:t>
            </a:r>
            <a:endParaRPr lang="en-US" altLang="zh-CN"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3" name="文本框 36"/>
          <p:cNvSpPr txBox="1"/>
          <p:nvPr/>
        </p:nvSpPr>
        <p:spPr>
          <a:xfrm>
            <a:off x="1039962" y="4497078"/>
            <a:ext cx="2383516" cy="400099"/>
          </a:xfrm>
          <a:prstGeom prst="rect">
            <a:avLst/>
          </a:prstGeom>
          <a:noFill/>
        </p:spPr>
        <p:txBody>
          <a:bodyPr wrap="square" lIns="91431" tIns="45715" rIns="91431" bIns="45715" rtlCol="0">
            <a:spAutoFit/>
          </a:bodyPr>
          <a:lstStyle/>
          <a:p>
            <a:pPr algn="ctr"/>
            <a:r>
              <a:rPr lang="en-US" altLang="zh-CN" sz="2000" dirty="0">
                <a:solidFill>
                  <a:schemeClr val="tx1">
                    <a:lumMod val="50000"/>
                    <a:lumOff val="50000"/>
                  </a:schemeClr>
                </a:solidFill>
                <a:latin typeface="微软雅黑" panose="020B0503020204020204" pitchFamily="34" charset="-122"/>
                <a:ea typeface="微软雅黑" panose="020B0503020204020204" pitchFamily="34" charset="-122"/>
              </a:rPr>
              <a:t>TEXT HERE</a:t>
            </a:r>
            <a:endPar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4" name="文本框 37"/>
          <p:cNvSpPr txBox="1"/>
          <p:nvPr/>
        </p:nvSpPr>
        <p:spPr>
          <a:xfrm>
            <a:off x="8598753" y="4938493"/>
            <a:ext cx="3094566" cy="812520"/>
          </a:xfrm>
          <a:prstGeom prst="rect">
            <a:avLst/>
          </a:prstGeom>
          <a:noFill/>
        </p:spPr>
        <p:txBody>
          <a:bodyPr wrap="square" lIns="91431" tIns="45715" rIns="91431" bIns="45715" rtlCol="0">
            <a:spAutoFit/>
          </a:bodyPr>
          <a:lstStyle/>
          <a:p>
            <a:pPr algn="ctr">
              <a:lnSpc>
                <a:spcPct val="130000"/>
              </a:lnSpc>
              <a:buClr>
                <a:srgbClr val="5ADAB0"/>
              </a:buClr>
              <a:buSzPct val="50000"/>
              <a:defRPr/>
            </a:pP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请在此处输入您的文本</a:t>
            </a:r>
            <a:endParaRPr lang="en-US" altLang="zh-CN"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lnSpc>
                <a:spcPct val="130000"/>
              </a:lnSpc>
              <a:buClr>
                <a:srgbClr val="5ADAB0"/>
              </a:buClr>
              <a:buSzPct val="50000"/>
              <a:defRPr/>
            </a:pP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或者复制您的文字粘贴</a:t>
            </a:r>
            <a:endParaRPr lang="en-US" altLang="zh-CN"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5" name="文本框 36"/>
          <p:cNvSpPr txBox="1"/>
          <p:nvPr/>
        </p:nvSpPr>
        <p:spPr>
          <a:xfrm>
            <a:off x="8918611" y="4497078"/>
            <a:ext cx="2383516" cy="400099"/>
          </a:xfrm>
          <a:prstGeom prst="rect">
            <a:avLst/>
          </a:prstGeom>
          <a:noFill/>
        </p:spPr>
        <p:txBody>
          <a:bodyPr wrap="square" lIns="91431" tIns="45715" rIns="91431" bIns="45715" rtlCol="0">
            <a:spAutoFit/>
          </a:bodyPr>
          <a:lstStyle/>
          <a:p>
            <a:pPr algn="ctr"/>
            <a:r>
              <a:rPr lang="en-US" altLang="zh-CN" sz="2000" dirty="0">
                <a:solidFill>
                  <a:schemeClr val="tx1">
                    <a:lumMod val="50000"/>
                    <a:lumOff val="50000"/>
                  </a:schemeClr>
                </a:solidFill>
                <a:latin typeface="微软雅黑" panose="020B0503020204020204" pitchFamily="34" charset="-122"/>
                <a:ea typeface="微软雅黑" panose="020B0503020204020204" pitchFamily="34" charset="-122"/>
              </a:rPr>
              <a:t>TEXT HERE</a:t>
            </a:r>
            <a:endPar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6" name="文本框 37"/>
          <p:cNvSpPr txBox="1"/>
          <p:nvPr/>
        </p:nvSpPr>
        <p:spPr>
          <a:xfrm>
            <a:off x="8598753" y="2337618"/>
            <a:ext cx="3094566" cy="812520"/>
          </a:xfrm>
          <a:prstGeom prst="rect">
            <a:avLst/>
          </a:prstGeom>
          <a:noFill/>
        </p:spPr>
        <p:txBody>
          <a:bodyPr wrap="square" lIns="91431" tIns="45715" rIns="91431" bIns="45715" rtlCol="0">
            <a:spAutoFit/>
          </a:bodyPr>
          <a:lstStyle/>
          <a:p>
            <a:pPr algn="ctr">
              <a:lnSpc>
                <a:spcPct val="130000"/>
              </a:lnSpc>
              <a:buClr>
                <a:srgbClr val="5ADAB0"/>
              </a:buClr>
              <a:buSzPct val="50000"/>
              <a:defRPr/>
            </a:pP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请在此处输入您的文本</a:t>
            </a:r>
            <a:endParaRPr lang="en-US" altLang="zh-CN"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lnSpc>
                <a:spcPct val="130000"/>
              </a:lnSpc>
              <a:buClr>
                <a:srgbClr val="5ADAB0"/>
              </a:buClr>
              <a:buSzPct val="50000"/>
              <a:defRPr/>
            </a:pP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或者复制您的文字粘贴</a:t>
            </a:r>
            <a:endParaRPr lang="en-US" altLang="zh-CN"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7" name="文本框 36"/>
          <p:cNvSpPr txBox="1"/>
          <p:nvPr/>
        </p:nvSpPr>
        <p:spPr>
          <a:xfrm>
            <a:off x="8918611" y="1896203"/>
            <a:ext cx="2383516" cy="400099"/>
          </a:xfrm>
          <a:prstGeom prst="rect">
            <a:avLst/>
          </a:prstGeom>
          <a:noFill/>
        </p:spPr>
        <p:txBody>
          <a:bodyPr wrap="square" lIns="91431" tIns="45715" rIns="91431" bIns="45715" rtlCol="0">
            <a:spAutoFit/>
          </a:bodyPr>
          <a:lstStyle/>
          <a:p>
            <a:pPr algn="ctr"/>
            <a:r>
              <a:rPr lang="en-US" altLang="zh-CN" sz="2000" dirty="0">
                <a:solidFill>
                  <a:schemeClr val="tx1">
                    <a:lumMod val="50000"/>
                    <a:lumOff val="50000"/>
                  </a:schemeClr>
                </a:solidFill>
                <a:latin typeface="微软雅黑" panose="020B0503020204020204" pitchFamily="34" charset="-122"/>
                <a:ea typeface="微软雅黑" panose="020B0503020204020204" pitchFamily="34" charset="-122"/>
              </a:rPr>
              <a:t>TEXT HERE</a:t>
            </a:r>
            <a:endPar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8" name="Freeform 331"/>
          <p:cNvSpPr>
            <a:spLocks noEditPoints="1"/>
          </p:cNvSpPr>
          <p:nvPr/>
        </p:nvSpPr>
        <p:spPr bwMode="auto">
          <a:xfrm>
            <a:off x="4198544" y="2305997"/>
            <a:ext cx="619045" cy="659961"/>
          </a:xfrm>
          <a:custGeom>
            <a:avLst/>
            <a:gdLst>
              <a:gd name="T0" fmla="*/ 684 w 1130"/>
              <a:gd name="T1" fmla="*/ 1186 h 1202"/>
              <a:gd name="T2" fmla="*/ 496 w 1130"/>
              <a:gd name="T3" fmla="*/ 1202 h 1202"/>
              <a:gd name="T4" fmla="*/ 346 w 1130"/>
              <a:gd name="T5" fmla="*/ 1174 h 1202"/>
              <a:gd name="T6" fmla="*/ 212 w 1130"/>
              <a:gd name="T7" fmla="*/ 1106 h 1202"/>
              <a:gd name="T8" fmla="*/ 106 w 1130"/>
              <a:gd name="T9" fmla="*/ 1000 h 1202"/>
              <a:gd name="T10" fmla="*/ 32 w 1130"/>
              <a:gd name="T11" fmla="*/ 862 h 1202"/>
              <a:gd name="T12" fmla="*/ 0 w 1130"/>
              <a:gd name="T13" fmla="*/ 694 h 1202"/>
              <a:gd name="T14" fmla="*/ 10 w 1130"/>
              <a:gd name="T15" fmla="*/ 532 h 1202"/>
              <a:gd name="T16" fmla="*/ 68 w 1130"/>
              <a:gd name="T17" fmla="*/ 352 h 1202"/>
              <a:gd name="T18" fmla="*/ 170 w 1130"/>
              <a:gd name="T19" fmla="*/ 198 h 1202"/>
              <a:gd name="T20" fmla="*/ 314 w 1130"/>
              <a:gd name="T21" fmla="*/ 82 h 1202"/>
              <a:gd name="T22" fmla="*/ 492 w 1130"/>
              <a:gd name="T23" fmla="*/ 14 h 1202"/>
              <a:gd name="T24" fmla="*/ 658 w 1130"/>
              <a:gd name="T25" fmla="*/ 2 h 1202"/>
              <a:gd name="T26" fmla="*/ 812 w 1130"/>
              <a:gd name="T27" fmla="*/ 30 h 1202"/>
              <a:gd name="T28" fmla="*/ 940 w 1130"/>
              <a:gd name="T29" fmla="*/ 96 h 1202"/>
              <a:gd name="T30" fmla="*/ 1038 w 1130"/>
              <a:gd name="T31" fmla="*/ 196 h 1202"/>
              <a:gd name="T32" fmla="*/ 1122 w 1130"/>
              <a:gd name="T33" fmla="*/ 396 h 1202"/>
              <a:gd name="T34" fmla="*/ 1116 w 1130"/>
              <a:gd name="T35" fmla="*/ 634 h 1202"/>
              <a:gd name="T36" fmla="*/ 1016 w 1130"/>
              <a:gd name="T37" fmla="*/ 828 h 1202"/>
              <a:gd name="T38" fmla="*/ 856 w 1130"/>
              <a:gd name="T39" fmla="*/ 908 h 1202"/>
              <a:gd name="T40" fmla="*/ 764 w 1130"/>
              <a:gd name="T41" fmla="*/ 896 h 1202"/>
              <a:gd name="T42" fmla="*/ 712 w 1130"/>
              <a:gd name="T43" fmla="*/ 842 h 1202"/>
              <a:gd name="T44" fmla="*/ 692 w 1130"/>
              <a:gd name="T45" fmla="*/ 758 h 1202"/>
              <a:gd name="T46" fmla="*/ 584 w 1130"/>
              <a:gd name="T47" fmla="*/ 872 h 1202"/>
              <a:gd name="T48" fmla="*/ 484 w 1130"/>
              <a:gd name="T49" fmla="*/ 908 h 1202"/>
              <a:gd name="T50" fmla="*/ 392 w 1130"/>
              <a:gd name="T51" fmla="*/ 902 h 1202"/>
              <a:gd name="T52" fmla="*/ 304 w 1130"/>
              <a:gd name="T53" fmla="*/ 838 h 1202"/>
              <a:gd name="T54" fmla="*/ 262 w 1130"/>
              <a:gd name="T55" fmla="*/ 718 h 1202"/>
              <a:gd name="T56" fmla="*/ 290 w 1130"/>
              <a:gd name="T57" fmla="*/ 538 h 1202"/>
              <a:gd name="T58" fmla="*/ 434 w 1130"/>
              <a:gd name="T59" fmla="*/ 356 h 1202"/>
              <a:gd name="T60" fmla="*/ 670 w 1130"/>
              <a:gd name="T61" fmla="*/ 284 h 1202"/>
              <a:gd name="T62" fmla="*/ 796 w 1130"/>
              <a:gd name="T63" fmla="*/ 300 h 1202"/>
              <a:gd name="T64" fmla="*/ 790 w 1130"/>
              <a:gd name="T65" fmla="*/ 678 h 1202"/>
              <a:gd name="T66" fmla="*/ 800 w 1130"/>
              <a:gd name="T67" fmla="*/ 798 h 1202"/>
              <a:gd name="T68" fmla="*/ 848 w 1130"/>
              <a:gd name="T69" fmla="*/ 826 h 1202"/>
              <a:gd name="T70" fmla="*/ 930 w 1130"/>
              <a:gd name="T71" fmla="*/ 794 h 1202"/>
              <a:gd name="T72" fmla="*/ 1008 w 1130"/>
              <a:gd name="T73" fmla="*/ 674 h 1202"/>
              <a:gd name="T74" fmla="*/ 1034 w 1130"/>
              <a:gd name="T75" fmla="*/ 512 h 1202"/>
              <a:gd name="T76" fmla="*/ 972 w 1130"/>
              <a:gd name="T77" fmla="*/ 264 h 1202"/>
              <a:gd name="T78" fmla="*/ 794 w 1130"/>
              <a:gd name="T79" fmla="*/ 112 h 1202"/>
              <a:gd name="T80" fmla="*/ 590 w 1130"/>
              <a:gd name="T81" fmla="*/ 80 h 1202"/>
              <a:gd name="T82" fmla="*/ 440 w 1130"/>
              <a:gd name="T83" fmla="*/ 110 h 1202"/>
              <a:gd name="T84" fmla="*/ 308 w 1130"/>
              <a:gd name="T85" fmla="*/ 184 h 1202"/>
              <a:gd name="T86" fmla="*/ 202 w 1130"/>
              <a:gd name="T87" fmla="*/ 296 h 1202"/>
              <a:gd name="T88" fmla="*/ 130 w 1130"/>
              <a:gd name="T89" fmla="*/ 444 h 1202"/>
              <a:gd name="T90" fmla="*/ 98 w 1130"/>
              <a:gd name="T91" fmla="*/ 622 h 1202"/>
              <a:gd name="T92" fmla="*/ 132 w 1130"/>
              <a:gd name="T93" fmla="*/ 848 h 1202"/>
              <a:gd name="T94" fmla="*/ 288 w 1130"/>
              <a:gd name="T95" fmla="*/ 1048 h 1202"/>
              <a:gd name="T96" fmla="*/ 542 w 1130"/>
              <a:gd name="T97" fmla="*/ 1120 h 1202"/>
              <a:gd name="T98" fmla="*/ 716 w 1130"/>
              <a:gd name="T99" fmla="*/ 1096 h 1202"/>
              <a:gd name="T100" fmla="*/ 736 w 1130"/>
              <a:gd name="T101" fmla="*/ 390 h 1202"/>
              <a:gd name="T102" fmla="*/ 622 w 1130"/>
              <a:gd name="T103" fmla="*/ 376 h 1202"/>
              <a:gd name="T104" fmla="*/ 474 w 1130"/>
              <a:gd name="T105" fmla="*/ 448 h 1202"/>
              <a:gd name="T106" fmla="*/ 386 w 1130"/>
              <a:gd name="T107" fmla="*/ 596 h 1202"/>
              <a:gd name="T108" fmla="*/ 382 w 1130"/>
              <a:gd name="T109" fmla="*/ 740 h 1202"/>
              <a:gd name="T110" fmla="*/ 428 w 1130"/>
              <a:gd name="T111" fmla="*/ 802 h 1202"/>
              <a:gd name="T112" fmla="*/ 488 w 1130"/>
              <a:gd name="T113" fmla="*/ 818 h 1202"/>
              <a:gd name="T114" fmla="*/ 594 w 1130"/>
              <a:gd name="T115" fmla="*/ 772 h 1202"/>
              <a:gd name="T116" fmla="*/ 674 w 1130"/>
              <a:gd name="T117" fmla="*/ 664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30" h="1202">
                <a:moveTo>
                  <a:pt x="830" y="1134"/>
                </a:moveTo>
                <a:lnTo>
                  <a:pt x="830" y="1134"/>
                </a:lnTo>
                <a:lnTo>
                  <a:pt x="794" y="1150"/>
                </a:lnTo>
                <a:lnTo>
                  <a:pt x="758" y="1166"/>
                </a:lnTo>
                <a:lnTo>
                  <a:pt x="722" y="1178"/>
                </a:lnTo>
                <a:lnTo>
                  <a:pt x="684" y="1186"/>
                </a:lnTo>
                <a:lnTo>
                  <a:pt x="646" y="1194"/>
                </a:lnTo>
                <a:lnTo>
                  <a:pt x="606" y="1198"/>
                </a:lnTo>
                <a:lnTo>
                  <a:pt x="566" y="1202"/>
                </a:lnTo>
                <a:lnTo>
                  <a:pt x="522" y="1202"/>
                </a:lnTo>
                <a:lnTo>
                  <a:pt x="522" y="1202"/>
                </a:lnTo>
                <a:lnTo>
                  <a:pt x="496" y="1202"/>
                </a:lnTo>
                <a:lnTo>
                  <a:pt x="470" y="1200"/>
                </a:lnTo>
                <a:lnTo>
                  <a:pt x="444" y="1196"/>
                </a:lnTo>
                <a:lnTo>
                  <a:pt x="418" y="1192"/>
                </a:lnTo>
                <a:lnTo>
                  <a:pt x="394" y="1188"/>
                </a:lnTo>
                <a:lnTo>
                  <a:pt x="370" y="1180"/>
                </a:lnTo>
                <a:lnTo>
                  <a:pt x="346" y="1174"/>
                </a:lnTo>
                <a:lnTo>
                  <a:pt x="322" y="1164"/>
                </a:lnTo>
                <a:lnTo>
                  <a:pt x="298" y="1154"/>
                </a:lnTo>
                <a:lnTo>
                  <a:pt x="276" y="1144"/>
                </a:lnTo>
                <a:lnTo>
                  <a:pt x="254" y="1132"/>
                </a:lnTo>
                <a:lnTo>
                  <a:pt x="232" y="1120"/>
                </a:lnTo>
                <a:lnTo>
                  <a:pt x="212" y="1106"/>
                </a:lnTo>
                <a:lnTo>
                  <a:pt x="192" y="1090"/>
                </a:lnTo>
                <a:lnTo>
                  <a:pt x="174" y="1074"/>
                </a:lnTo>
                <a:lnTo>
                  <a:pt x="154" y="1058"/>
                </a:lnTo>
                <a:lnTo>
                  <a:pt x="138" y="1040"/>
                </a:lnTo>
                <a:lnTo>
                  <a:pt x="120" y="1020"/>
                </a:lnTo>
                <a:lnTo>
                  <a:pt x="106" y="1000"/>
                </a:lnTo>
                <a:lnTo>
                  <a:pt x="90" y="980"/>
                </a:lnTo>
                <a:lnTo>
                  <a:pt x="76" y="958"/>
                </a:lnTo>
                <a:lnTo>
                  <a:pt x="64" y="936"/>
                </a:lnTo>
                <a:lnTo>
                  <a:pt x="52" y="912"/>
                </a:lnTo>
                <a:lnTo>
                  <a:pt x="42" y="888"/>
                </a:lnTo>
                <a:lnTo>
                  <a:pt x="32" y="862"/>
                </a:lnTo>
                <a:lnTo>
                  <a:pt x="24" y="836"/>
                </a:lnTo>
                <a:lnTo>
                  <a:pt x="16" y="810"/>
                </a:lnTo>
                <a:lnTo>
                  <a:pt x="10" y="782"/>
                </a:lnTo>
                <a:lnTo>
                  <a:pt x="6" y="754"/>
                </a:lnTo>
                <a:lnTo>
                  <a:pt x="2" y="724"/>
                </a:lnTo>
                <a:lnTo>
                  <a:pt x="0" y="694"/>
                </a:lnTo>
                <a:lnTo>
                  <a:pt x="0" y="664"/>
                </a:lnTo>
                <a:lnTo>
                  <a:pt x="0" y="664"/>
                </a:lnTo>
                <a:lnTo>
                  <a:pt x="0" y="630"/>
                </a:lnTo>
                <a:lnTo>
                  <a:pt x="2" y="598"/>
                </a:lnTo>
                <a:lnTo>
                  <a:pt x="6" y="566"/>
                </a:lnTo>
                <a:lnTo>
                  <a:pt x="10" y="532"/>
                </a:lnTo>
                <a:lnTo>
                  <a:pt x="18" y="502"/>
                </a:lnTo>
                <a:lnTo>
                  <a:pt x="24" y="470"/>
                </a:lnTo>
                <a:lnTo>
                  <a:pt x="34" y="440"/>
                </a:lnTo>
                <a:lnTo>
                  <a:pt x="44" y="410"/>
                </a:lnTo>
                <a:lnTo>
                  <a:pt x="56" y="380"/>
                </a:lnTo>
                <a:lnTo>
                  <a:pt x="68" y="352"/>
                </a:lnTo>
                <a:lnTo>
                  <a:pt x="82" y="324"/>
                </a:lnTo>
                <a:lnTo>
                  <a:pt x="98" y="298"/>
                </a:lnTo>
                <a:lnTo>
                  <a:pt x="114" y="272"/>
                </a:lnTo>
                <a:lnTo>
                  <a:pt x="132" y="246"/>
                </a:lnTo>
                <a:lnTo>
                  <a:pt x="150" y="222"/>
                </a:lnTo>
                <a:lnTo>
                  <a:pt x="170" y="198"/>
                </a:lnTo>
                <a:lnTo>
                  <a:pt x="192" y="176"/>
                </a:lnTo>
                <a:lnTo>
                  <a:pt x="214" y="156"/>
                </a:lnTo>
                <a:lnTo>
                  <a:pt x="238" y="136"/>
                </a:lnTo>
                <a:lnTo>
                  <a:pt x="262" y="116"/>
                </a:lnTo>
                <a:lnTo>
                  <a:pt x="288" y="98"/>
                </a:lnTo>
                <a:lnTo>
                  <a:pt x="314" y="82"/>
                </a:lnTo>
                <a:lnTo>
                  <a:pt x="342" y="68"/>
                </a:lnTo>
                <a:lnTo>
                  <a:pt x="370" y="54"/>
                </a:lnTo>
                <a:lnTo>
                  <a:pt x="398" y="42"/>
                </a:lnTo>
                <a:lnTo>
                  <a:pt x="430" y="32"/>
                </a:lnTo>
                <a:lnTo>
                  <a:pt x="460" y="22"/>
                </a:lnTo>
                <a:lnTo>
                  <a:pt x="492" y="14"/>
                </a:lnTo>
                <a:lnTo>
                  <a:pt x="526" y="8"/>
                </a:lnTo>
                <a:lnTo>
                  <a:pt x="560" y="4"/>
                </a:lnTo>
                <a:lnTo>
                  <a:pt x="594" y="2"/>
                </a:lnTo>
                <a:lnTo>
                  <a:pt x="630" y="0"/>
                </a:lnTo>
                <a:lnTo>
                  <a:pt x="630" y="0"/>
                </a:lnTo>
                <a:lnTo>
                  <a:pt x="658" y="2"/>
                </a:lnTo>
                <a:lnTo>
                  <a:pt x="684" y="2"/>
                </a:lnTo>
                <a:lnTo>
                  <a:pt x="712" y="6"/>
                </a:lnTo>
                <a:lnTo>
                  <a:pt x="738" y="10"/>
                </a:lnTo>
                <a:lnTo>
                  <a:pt x="762" y="16"/>
                </a:lnTo>
                <a:lnTo>
                  <a:pt x="788" y="22"/>
                </a:lnTo>
                <a:lnTo>
                  <a:pt x="812" y="30"/>
                </a:lnTo>
                <a:lnTo>
                  <a:pt x="834" y="38"/>
                </a:lnTo>
                <a:lnTo>
                  <a:pt x="858" y="48"/>
                </a:lnTo>
                <a:lnTo>
                  <a:pt x="880" y="58"/>
                </a:lnTo>
                <a:lnTo>
                  <a:pt x="900" y="70"/>
                </a:lnTo>
                <a:lnTo>
                  <a:pt x="920" y="82"/>
                </a:lnTo>
                <a:lnTo>
                  <a:pt x="940" y="96"/>
                </a:lnTo>
                <a:lnTo>
                  <a:pt x="958" y="110"/>
                </a:lnTo>
                <a:lnTo>
                  <a:pt x="976" y="126"/>
                </a:lnTo>
                <a:lnTo>
                  <a:pt x="992" y="142"/>
                </a:lnTo>
                <a:lnTo>
                  <a:pt x="1008" y="158"/>
                </a:lnTo>
                <a:lnTo>
                  <a:pt x="1024" y="176"/>
                </a:lnTo>
                <a:lnTo>
                  <a:pt x="1038" y="196"/>
                </a:lnTo>
                <a:lnTo>
                  <a:pt x="1052" y="214"/>
                </a:lnTo>
                <a:lnTo>
                  <a:pt x="1064" y="236"/>
                </a:lnTo>
                <a:lnTo>
                  <a:pt x="1074" y="256"/>
                </a:lnTo>
                <a:lnTo>
                  <a:pt x="1094" y="300"/>
                </a:lnTo>
                <a:lnTo>
                  <a:pt x="1110" y="346"/>
                </a:lnTo>
                <a:lnTo>
                  <a:pt x="1122" y="396"/>
                </a:lnTo>
                <a:lnTo>
                  <a:pt x="1128" y="446"/>
                </a:lnTo>
                <a:lnTo>
                  <a:pt x="1130" y="500"/>
                </a:lnTo>
                <a:lnTo>
                  <a:pt x="1130" y="500"/>
                </a:lnTo>
                <a:lnTo>
                  <a:pt x="1128" y="546"/>
                </a:lnTo>
                <a:lnTo>
                  <a:pt x="1124" y="592"/>
                </a:lnTo>
                <a:lnTo>
                  <a:pt x="1116" y="634"/>
                </a:lnTo>
                <a:lnTo>
                  <a:pt x="1106" y="674"/>
                </a:lnTo>
                <a:lnTo>
                  <a:pt x="1092" y="710"/>
                </a:lnTo>
                <a:lnTo>
                  <a:pt x="1076" y="744"/>
                </a:lnTo>
                <a:lnTo>
                  <a:pt x="1058" y="774"/>
                </a:lnTo>
                <a:lnTo>
                  <a:pt x="1038" y="802"/>
                </a:lnTo>
                <a:lnTo>
                  <a:pt x="1016" y="828"/>
                </a:lnTo>
                <a:lnTo>
                  <a:pt x="992" y="848"/>
                </a:lnTo>
                <a:lnTo>
                  <a:pt x="968" y="868"/>
                </a:lnTo>
                <a:lnTo>
                  <a:pt x="942" y="882"/>
                </a:lnTo>
                <a:lnTo>
                  <a:pt x="914" y="894"/>
                </a:lnTo>
                <a:lnTo>
                  <a:pt x="884" y="904"/>
                </a:lnTo>
                <a:lnTo>
                  <a:pt x="856" y="908"/>
                </a:lnTo>
                <a:lnTo>
                  <a:pt x="824" y="910"/>
                </a:lnTo>
                <a:lnTo>
                  <a:pt x="824" y="910"/>
                </a:lnTo>
                <a:lnTo>
                  <a:pt x="800" y="908"/>
                </a:lnTo>
                <a:lnTo>
                  <a:pt x="788" y="906"/>
                </a:lnTo>
                <a:lnTo>
                  <a:pt x="776" y="902"/>
                </a:lnTo>
                <a:lnTo>
                  <a:pt x="764" y="896"/>
                </a:lnTo>
                <a:lnTo>
                  <a:pt x="754" y="890"/>
                </a:lnTo>
                <a:lnTo>
                  <a:pt x="744" y="884"/>
                </a:lnTo>
                <a:lnTo>
                  <a:pt x="734" y="874"/>
                </a:lnTo>
                <a:lnTo>
                  <a:pt x="726" y="864"/>
                </a:lnTo>
                <a:lnTo>
                  <a:pt x="718" y="854"/>
                </a:lnTo>
                <a:lnTo>
                  <a:pt x="712" y="842"/>
                </a:lnTo>
                <a:lnTo>
                  <a:pt x="706" y="828"/>
                </a:lnTo>
                <a:lnTo>
                  <a:pt x="702" y="812"/>
                </a:lnTo>
                <a:lnTo>
                  <a:pt x="698" y="796"/>
                </a:lnTo>
                <a:lnTo>
                  <a:pt x="698" y="778"/>
                </a:lnTo>
                <a:lnTo>
                  <a:pt x="698" y="758"/>
                </a:lnTo>
                <a:lnTo>
                  <a:pt x="692" y="758"/>
                </a:lnTo>
                <a:lnTo>
                  <a:pt x="692" y="758"/>
                </a:lnTo>
                <a:lnTo>
                  <a:pt x="668" y="794"/>
                </a:lnTo>
                <a:lnTo>
                  <a:pt x="642" y="826"/>
                </a:lnTo>
                <a:lnTo>
                  <a:pt x="614" y="852"/>
                </a:lnTo>
                <a:lnTo>
                  <a:pt x="600" y="862"/>
                </a:lnTo>
                <a:lnTo>
                  <a:pt x="584" y="872"/>
                </a:lnTo>
                <a:lnTo>
                  <a:pt x="570" y="882"/>
                </a:lnTo>
                <a:lnTo>
                  <a:pt x="554" y="890"/>
                </a:lnTo>
                <a:lnTo>
                  <a:pt x="536" y="896"/>
                </a:lnTo>
                <a:lnTo>
                  <a:pt x="520" y="902"/>
                </a:lnTo>
                <a:lnTo>
                  <a:pt x="502" y="906"/>
                </a:lnTo>
                <a:lnTo>
                  <a:pt x="484" y="908"/>
                </a:lnTo>
                <a:lnTo>
                  <a:pt x="466" y="910"/>
                </a:lnTo>
                <a:lnTo>
                  <a:pt x="446" y="910"/>
                </a:lnTo>
                <a:lnTo>
                  <a:pt x="446" y="910"/>
                </a:lnTo>
                <a:lnTo>
                  <a:pt x="428" y="910"/>
                </a:lnTo>
                <a:lnTo>
                  <a:pt x="410" y="906"/>
                </a:lnTo>
                <a:lnTo>
                  <a:pt x="392" y="902"/>
                </a:lnTo>
                <a:lnTo>
                  <a:pt x="376" y="896"/>
                </a:lnTo>
                <a:lnTo>
                  <a:pt x="360" y="888"/>
                </a:lnTo>
                <a:lnTo>
                  <a:pt x="344" y="878"/>
                </a:lnTo>
                <a:lnTo>
                  <a:pt x="330" y="866"/>
                </a:lnTo>
                <a:lnTo>
                  <a:pt x="316" y="852"/>
                </a:lnTo>
                <a:lnTo>
                  <a:pt x="304" y="838"/>
                </a:lnTo>
                <a:lnTo>
                  <a:pt x="292" y="822"/>
                </a:lnTo>
                <a:lnTo>
                  <a:pt x="284" y="804"/>
                </a:lnTo>
                <a:lnTo>
                  <a:pt x="276" y="784"/>
                </a:lnTo>
                <a:lnTo>
                  <a:pt x="268" y="764"/>
                </a:lnTo>
                <a:lnTo>
                  <a:pt x="264" y="742"/>
                </a:lnTo>
                <a:lnTo>
                  <a:pt x="262" y="718"/>
                </a:lnTo>
                <a:lnTo>
                  <a:pt x="260" y="692"/>
                </a:lnTo>
                <a:lnTo>
                  <a:pt x="260" y="692"/>
                </a:lnTo>
                <a:lnTo>
                  <a:pt x="262" y="654"/>
                </a:lnTo>
                <a:lnTo>
                  <a:pt x="268" y="614"/>
                </a:lnTo>
                <a:lnTo>
                  <a:pt x="278" y="576"/>
                </a:lnTo>
                <a:lnTo>
                  <a:pt x="290" y="538"/>
                </a:lnTo>
                <a:lnTo>
                  <a:pt x="306" y="504"/>
                </a:lnTo>
                <a:lnTo>
                  <a:pt x="326" y="470"/>
                </a:lnTo>
                <a:lnTo>
                  <a:pt x="350" y="438"/>
                </a:lnTo>
                <a:lnTo>
                  <a:pt x="374" y="408"/>
                </a:lnTo>
                <a:lnTo>
                  <a:pt x="404" y="380"/>
                </a:lnTo>
                <a:lnTo>
                  <a:pt x="434" y="356"/>
                </a:lnTo>
                <a:lnTo>
                  <a:pt x="468" y="336"/>
                </a:lnTo>
                <a:lnTo>
                  <a:pt x="504" y="318"/>
                </a:lnTo>
                <a:lnTo>
                  <a:pt x="542" y="304"/>
                </a:lnTo>
                <a:lnTo>
                  <a:pt x="582" y="292"/>
                </a:lnTo>
                <a:lnTo>
                  <a:pt x="626" y="286"/>
                </a:lnTo>
                <a:lnTo>
                  <a:pt x="670" y="284"/>
                </a:lnTo>
                <a:lnTo>
                  <a:pt x="670" y="284"/>
                </a:lnTo>
                <a:lnTo>
                  <a:pt x="696" y="284"/>
                </a:lnTo>
                <a:lnTo>
                  <a:pt x="724" y="286"/>
                </a:lnTo>
                <a:lnTo>
                  <a:pt x="750" y="290"/>
                </a:lnTo>
                <a:lnTo>
                  <a:pt x="774" y="294"/>
                </a:lnTo>
                <a:lnTo>
                  <a:pt x="796" y="300"/>
                </a:lnTo>
                <a:lnTo>
                  <a:pt x="818" y="306"/>
                </a:lnTo>
                <a:lnTo>
                  <a:pt x="836" y="312"/>
                </a:lnTo>
                <a:lnTo>
                  <a:pt x="854" y="320"/>
                </a:lnTo>
                <a:lnTo>
                  <a:pt x="798" y="632"/>
                </a:lnTo>
                <a:lnTo>
                  <a:pt x="798" y="632"/>
                </a:lnTo>
                <a:lnTo>
                  <a:pt x="790" y="678"/>
                </a:lnTo>
                <a:lnTo>
                  <a:pt x="786" y="718"/>
                </a:lnTo>
                <a:lnTo>
                  <a:pt x="786" y="750"/>
                </a:lnTo>
                <a:lnTo>
                  <a:pt x="788" y="766"/>
                </a:lnTo>
                <a:lnTo>
                  <a:pt x="792" y="778"/>
                </a:lnTo>
                <a:lnTo>
                  <a:pt x="794" y="788"/>
                </a:lnTo>
                <a:lnTo>
                  <a:pt x="800" y="798"/>
                </a:lnTo>
                <a:lnTo>
                  <a:pt x="806" y="806"/>
                </a:lnTo>
                <a:lnTo>
                  <a:pt x="812" y="814"/>
                </a:lnTo>
                <a:lnTo>
                  <a:pt x="820" y="818"/>
                </a:lnTo>
                <a:lnTo>
                  <a:pt x="828" y="822"/>
                </a:lnTo>
                <a:lnTo>
                  <a:pt x="838" y="824"/>
                </a:lnTo>
                <a:lnTo>
                  <a:pt x="848" y="826"/>
                </a:lnTo>
                <a:lnTo>
                  <a:pt x="848" y="826"/>
                </a:lnTo>
                <a:lnTo>
                  <a:pt x="864" y="826"/>
                </a:lnTo>
                <a:lnTo>
                  <a:pt x="880" y="822"/>
                </a:lnTo>
                <a:lnTo>
                  <a:pt x="898" y="816"/>
                </a:lnTo>
                <a:lnTo>
                  <a:pt x="914" y="806"/>
                </a:lnTo>
                <a:lnTo>
                  <a:pt x="930" y="794"/>
                </a:lnTo>
                <a:lnTo>
                  <a:pt x="946" y="780"/>
                </a:lnTo>
                <a:lnTo>
                  <a:pt x="960" y="764"/>
                </a:lnTo>
                <a:lnTo>
                  <a:pt x="974" y="744"/>
                </a:lnTo>
                <a:lnTo>
                  <a:pt x="986" y="724"/>
                </a:lnTo>
                <a:lnTo>
                  <a:pt x="998" y="700"/>
                </a:lnTo>
                <a:lnTo>
                  <a:pt x="1008" y="674"/>
                </a:lnTo>
                <a:lnTo>
                  <a:pt x="1018" y="644"/>
                </a:lnTo>
                <a:lnTo>
                  <a:pt x="1024" y="614"/>
                </a:lnTo>
                <a:lnTo>
                  <a:pt x="1030" y="582"/>
                </a:lnTo>
                <a:lnTo>
                  <a:pt x="1032" y="548"/>
                </a:lnTo>
                <a:lnTo>
                  <a:pt x="1034" y="512"/>
                </a:lnTo>
                <a:lnTo>
                  <a:pt x="1034" y="512"/>
                </a:lnTo>
                <a:lnTo>
                  <a:pt x="1032" y="466"/>
                </a:lnTo>
                <a:lnTo>
                  <a:pt x="1026" y="420"/>
                </a:lnTo>
                <a:lnTo>
                  <a:pt x="1018" y="378"/>
                </a:lnTo>
                <a:lnTo>
                  <a:pt x="1006" y="338"/>
                </a:lnTo>
                <a:lnTo>
                  <a:pt x="990" y="300"/>
                </a:lnTo>
                <a:lnTo>
                  <a:pt x="972" y="264"/>
                </a:lnTo>
                <a:lnTo>
                  <a:pt x="950" y="232"/>
                </a:lnTo>
                <a:lnTo>
                  <a:pt x="926" y="202"/>
                </a:lnTo>
                <a:lnTo>
                  <a:pt x="898" y="174"/>
                </a:lnTo>
                <a:lnTo>
                  <a:pt x="866" y="150"/>
                </a:lnTo>
                <a:lnTo>
                  <a:pt x="832" y="130"/>
                </a:lnTo>
                <a:lnTo>
                  <a:pt x="794" y="112"/>
                </a:lnTo>
                <a:lnTo>
                  <a:pt x="754" y="98"/>
                </a:lnTo>
                <a:lnTo>
                  <a:pt x="710" y="88"/>
                </a:lnTo>
                <a:lnTo>
                  <a:pt x="664" y="82"/>
                </a:lnTo>
                <a:lnTo>
                  <a:pt x="616" y="80"/>
                </a:lnTo>
                <a:lnTo>
                  <a:pt x="616" y="80"/>
                </a:lnTo>
                <a:lnTo>
                  <a:pt x="590" y="80"/>
                </a:lnTo>
                <a:lnTo>
                  <a:pt x="564" y="82"/>
                </a:lnTo>
                <a:lnTo>
                  <a:pt x="538" y="86"/>
                </a:lnTo>
                <a:lnTo>
                  <a:pt x="512" y="90"/>
                </a:lnTo>
                <a:lnTo>
                  <a:pt x="488" y="96"/>
                </a:lnTo>
                <a:lnTo>
                  <a:pt x="464" y="102"/>
                </a:lnTo>
                <a:lnTo>
                  <a:pt x="440" y="110"/>
                </a:lnTo>
                <a:lnTo>
                  <a:pt x="416" y="120"/>
                </a:lnTo>
                <a:lnTo>
                  <a:pt x="394" y="130"/>
                </a:lnTo>
                <a:lnTo>
                  <a:pt x="372" y="142"/>
                </a:lnTo>
                <a:lnTo>
                  <a:pt x="350" y="156"/>
                </a:lnTo>
                <a:lnTo>
                  <a:pt x="328" y="168"/>
                </a:lnTo>
                <a:lnTo>
                  <a:pt x="308" y="184"/>
                </a:lnTo>
                <a:lnTo>
                  <a:pt x="288" y="200"/>
                </a:lnTo>
                <a:lnTo>
                  <a:pt x="270" y="218"/>
                </a:lnTo>
                <a:lnTo>
                  <a:pt x="252" y="236"/>
                </a:lnTo>
                <a:lnTo>
                  <a:pt x="234" y="254"/>
                </a:lnTo>
                <a:lnTo>
                  <a:pt x="218" y="274"/>
                </a:lnTo>
                <a:lnTo>
                  <a:pt x="202" y="296"/>
                </a:lnTo>
                <a:lnTo>
                  <a:pt x="188" y="318"/>
                </a:lnTo>
                <a:lnTo>
                  <a:pt x="174" y="342"/>
                </a:lnTo>
                <a:lnTo>
                  <a:pt x="162" y="366"/>
                </a:lnTo>
                <a:lnTo>
                  <a:pt x="150" y="390"/>
                </a:lnTo>
                <a:lnTo>
                  <a:pt x="140" y="416"/>
                </a:lnTo>
                <a:lnTo>
                  <a:pt x="130" y="444"/>
                </a:lnTo>
                <a:lnTo>
                  <a:pt x="122" y="472"/>
                </a:lnTo>
                <a:lnTo>
                  <a:pt x="114" y="500"/>
                </a:lnTo>
                <a:lnTo>
                  <a:pt x="108" y="530"/>
                </a:lnTo>
                <a:lnTo>
                  <a:pt x="104" y="560"/>
                </a:lnTo>
                <a:lnTo>
                  <a:pt x="100" y="590"/>
                </a:lnTo>
                <a:lnTo>
                  <a:pt x="98" y="622"/>
                </a:lnTo>
                <a:lnTo>
                  <a:pt x="98" y="654"/>
                </a:lnTo>
                <a:lnTo>
                  <a:pt x="98" y="654"/>
                </a:lnTo>
                <a:lnTo>
                  <a:pt x="100" y="708"/>
                </a:lnTo>
                <a:lnTo>
                  <a:pt x="106" y="758"/>
                </a:lnTo>
                <a:lnTo>
                  <a:pt x="116" y="804"/>
                </a:lnTo>
                <a:lnTo>
                  <a:pt x="132" y="848"/>
                </a:lnTo>
                <a:lnTo>
                  <a:pt x="150" y="890"/>
                </a:lnTo>
                <a:lnTo>
                  <a:pt x="170" y="928"/>
                </a:lnTo>
                <a:lnTo>
                  <a:pt x="196" y="962"/>
                </a:lnTo>
                <a:lnTo>
                  <a:pt x="224" y="994"/>
                </a:lnTo>
                <a:lnTo>
                  <a:pt x="256" y="1024"/>
                </a:lnTo>
                <a:lnTo>
                  <a:pt x="288" y="1048"/>
                </a:lnTo>
                <a:lnTo>
                  <a:pt x="326" y="1070"/>
                </a:lnTo>
                <a:lnTo>
                  <a:pt x="364" y="1088"/>
                </a:lnTo>
                <a:lnTo>
                  <a:pt x="406" y="1102"/>
                </a:lnTo>
                <a:lnTo>
                  <a:pt x="450" y="1112"/>
                </a:lnTo>
                <a:lnTo>
                  <a:pt x="494" y="1118"/>
                </a:lnTo>
                <a:lnTo>
                  <a:pt x="542" y="1120"/>
                </a:lnTo>
                <a:lnTo>
                  <a:pt x="542" y="1120"/>
                </a:lnTo>
                <a:lnTo>
                  <a:pt x="578" y="1118"/>
                </a:lnTo>
                <a:lnTo>
                  <a:pt x="614" y="1116"/>
                </a:lnTo>
                <a:lnTo>
                  <a:pt x="650" y="1110"/>
                </a:lnTo>
                <a:lnTo>
                  <a:pt x="684" y="1104"/>
                </a:lnTo>
                <a:lnTo>
                  <a:pt x="716" y="1096"/>
                </a:lnTo>
                <a:lnTo>
                  <a:pt x="746" y="1086"/>
                </a:lnTo>
                <a:lnTo>
                  <a:pt x="776" y="1072"/>
                </a:lnTo>
                <a:lnTo>
                  <a:pt x="802" y="1060"/>
                </a:lnTo>
                <a:lnTo>
                  <a:pt x="830" y="1134"/>
                </a:lnTo>
                <a:close/>
                <a:moveTo>
                  <a:pt x="736" y="390"/>
                </a:moveTo>
                <a:lnTo>
                  <a:pt x="736" y="390"/>
                </a:lnTo>
                <a:lnTo>
                  <a:pt x="722" y="384"/>
                </a:lnTo>
                <a:lnTo>
                  <a:pt x="702" y="380"/>
                </a:lnTo>
                <a:lnTo>
                  <a:pt x="678" y="376"/>
                </a:lnTo>
                <a:lnTo>
                  <a:pt x="650" y="376"/>
                </a:lnTo>
                <a:lnTo>
                  <a:pt x="650" y="376"/>
                </a:lnTo>
                <a:lnTo>
                  <a:pt x="622" y="376"/>
                </a:lnTo>
                <a:lnTo>
                  <a:pt x="594" y="382"/>
                </a:lnTo>
                <a:lnTo>
                  <a:pt x="568" y="390"/>
                </a:lnTo>
                <a:lnTo>
                  <a:pt x="542" y="400"/>
                </a:lnTo>
                <a:lnTo>
                  <a:pt x="518" y="414"/>
                </a:lnTo>
                <a:lnTo>
                  <a:pt x="496" y="430"/>
                </a:lnTo>
                <a:lnTo>
                  <a:pt x="474" y="448"/>
                </a:lnTo>
                <a:lnTo>
                  <a:pt x="454" y="468"/>
                </a:lnTo>
                <a:lnTo>
                  <a:pt x="436" y="490"/>
                </a:lnTo>
                <a:lnTo>
                  <a:pt x="422" y="514"/>
                </a:lnTo>
                <a:lnTo>
                  <a:pt x="408" y="540"/>
                </a:lnTo>
                <a:lnTo>
                  <a:pt x="396" y="566"/>
                </a:lnTo>
                <a:lnTo>
                  <a:pt x="386" y="596"/>
                </a:lnTo>
                <a:lnTo>
                  <a:pt x="380" y="624"/>
                </a:lnTo>
                <a:lnTo>
                  <a:pt x="376" y="654"/>
                </a:lnTo>
                <a:lnTo>
                  <a:pt x="374" y="686"/>
                </a:lnTo>
                <a:lnTo>
                  <a:pt x="374" y="686"/>
                </a:lnTo>
                <a:lnTo>
                  <a:pt x="376" y="714"/>
                </a:lnTo>
                <a:lnTo>
                  <a:pt x="382" y="740"/>
                </a:lnTo>
                <a:lnTo>
                  <a:pt x="390" y="762"/>
                </a:lnTo>
                <a:lnTo>
                  <a:pt x="396" y="772"/>
                </a:lnTo>
                <a:lnTo>
                  <a:pt x="402" y="780"/>
                </a:lnTo>
                <a:lnTo>
                  <a:pt x="410" y="788"/>
                </a:lnTo>
                <a:lnTo>
                  <a:pt x="418" y="796"/>
                </a:lnTo>
                <a:lnTo>
                  <a:pt x="428" y="802"/>
                </a:lnTo>
                <a:lnTo>
                  <a:pt x="438" y="808"/>
                </a:lnTo>
                <a:lnTo>
                  <a:pt x="450" y="812"/>
                </a:lnTo>
                <a:lnTo>
                  <a:pt x="462" y="814"/>
                </a:lnTo>
                <a:lnTo>
                  <a:pt x="474" y="816"/>
                </a:lnTo>
                <a:lnTo>
                  <a:pt x="488" y="818"/>
                </a:lnTo>
                <a:lnTo>
                  <a:pt x="488" y="818"/>
                </a:lnTo>
                <a:lnTo>
                  <a:pt x="506" y="816"/>
                </a:lnTo>
                <a:lnTo>
                  <a:pt x="526" y="812"/>
                </a:lnTo>
                <a:lnTo>
                  <a:pt x="544" y="804"/>
                </a:lnTo>
                <a:lnTo>
                  <a:pt x="560" y="796"/>
                </a:lnTo>
                <a:lnTo>
                  <a:pt x="578" y="784"/>
                </a:lnTo>
                <a:lnTo>
                  <a:pt x="594" y="772"/>
                </a:lnTo>
                <a:lnTo>
                  <a:pt x="610" y="756"/>
                </a:lnTo>
                <a:lnTo>
                  <a:pt x="624" y="740"/>
                </a:lnTo>
                <a:lnTo>
                  <a:pt x="638" y="722"/>
                </a:lnTo>
                <a:lnTo>
                  <a:pt x="652" y="704"/>
                </a:lnTo>
                <a:lnTo>
                  <a:pt x="664" y="684"/>
                </a:lnTo>
                <a:lnTo>
                  <a:pt x="674" y="664"/>
                </a:lnTo>
                <a:lnTo>
                  <a:pt x="682" y="644"/>
                </a:lnTo>
                <a:lnTo>
                  <a:pt x="690" y="624"/>
                </a:lnTo>
                <a:lnTo>
                  <a:pt x="696" y="602"/>
                </a:lnTo>
                <a:lnTo>
                  <a:pt x="700" y="582"/>
                </a:lnTo>
                <a:lnTo>
                  <a:pt x="736" y="390"/>
                </a:lnTo>
                <a:close/>
              </a:path>
            </a:pathLst>
          </a:custGeom>
          <a:solidFill>
            <a:srgbClr val="FFF6E7"/>
          </a:solidFill>
          <a:ln w="19050" cmpd="sng">
            <a:solidFill>
              <a:srgbClr val="FFF6E7"/>
            </a:solidFill>
            <a:round/>
          </a:ln>
        </p:spPr>
        <p:txBody>
          <a:bodyPr lIns="121908" tIns="60954" rIns="121908" bIns="60954"/>
          <a:lstStyle/>
          <a:p>
            <a:endParaRPr lang="zh-CN" altLang="en-US" sz="1400">
              <a:solidFill>
                <a:schemeClr val="tx1">
                  <a:lumMod val="50000"/>
                  <a:lumOff val="50000"/>
                </a:schemeClr>
              </a:solidFill>
            </a:endParaRPr>
          </a:p>
        </p:txBody>
      </p:sp>
      <p:sp>
        <p:nvSpPr>
          <p:cNvPr id="52" name="Freeform 624"/>
          <p:cNvSpPr/>
          <p:nvPr/>
        </p:nvSpPr>
        <p:spPr bwMode="auto">
          <a:xfrm>
            <a:off x="7535532" y="2305996"/>
            <a:ext cx="646028" cy="613347"/>
          </a:xfrm>
          <a:custGeom>
            <a:avLst/>
            <a:gdLst>
              <a:gd name="T0" fmla="*/ 340 w 680"/>
              <a:gd name="T1" fmla="*/ 0 h 646"/>
              <a:gd name="T2" fmla="*/ 445 w 680"/>
              <a:gd name="T3" fmla="*/ 212 h 646"/>
              <a:gd name="T4" fmla="*/ 680 w 680"/>
              <a:gd name="T5" fmla="*/ 247 h 646"/>
              <a:gd name="T6" fmla="*/ 510 w 680"/>
              <a:gd name="T7" fmla="*/ 412 h 646"/>
              <a:gd name="T8" fmla="*/ 550 w 680"/>
              <a:gd name="T9" fmla="*/ 646 h 646"/>
              <a:gd name="T10" fmla="*/ 340 w 680"/>
              <a:gd name="T11" fmla="*/ 536 h 646"/>
              <a:gd name="T12" fmla="*/ 130 w 680"/>
              <a:gd name="T13" fmla="*/ 646 h 646"/>
              <a:gd name="T14" fmla="*/ 170 w 680"/>
              <a:gd name="T15" fmla="*/ 412 h 646"/>
              <a:gd name="T16" fmla="*/ 0 w 680"/>
              <a:gd name="T17" fmla="*/ 247 h 646"/>
              <a:gd name="T18" fmla="*/ 235 w 680"/>
              <a:gd name="T19" fmla="*/ 212 h 646"/>
              <a:gd name="T20" fmla="*/ 340 w 680"/>
              <a:gd name="T21" fmla="*/ 0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0" h="646">
                <a:moveTo>
                  <a:pt x="340" y="0"/>
                </a:moveTo>
                <a:lnTo>
                  <a:pt x="445" y="212"/>
                </a:lnTo>
                <a:lnTo>
                  <a:pt x="680" y="247"/>
                </a:lnTo>
                <a:lnTo>
                  <a:pt x="510" y="412"/>
                </a:lnTo>
                <a:lnTo>
                  <a:pt x="550" y="646"/>
                </a:lnTo>
                <a:lnTo>
                  <a:pt x="340" y="536"/>
                </a:lnTo>
                <a:lnTo>
                  <a:pt x="130" y="646"/>
                </a:lnTo>
                <a:lnTo>
                  <a:pt x="170" y="412"/>
                </a:lnTo>
                <a:lnTo>
                  <a:pt x="0" y="247"/>
                </a:lnTo>
                <a:lnTo>
                  <a:pt x="235" y="212"/>
                </a:lnTo>
                <a:lnTo>
                  <a:pt x="340" y="0"/>
                </a:lnTo>
                <a:close/>
              </a:path>
            </a:pathLst>
          </a:custGeom>
          <a:solidFill>
            <a:srgbClr val="FFF6E7"/>
          </a:solidFill>
          <a:ln>
            <a:noFill/>
          </a:ln>
        </p:spPr>
        <p:txBody>
          <a:bodyPr lIns="121908" tIns="60954" rIns="121908" bIns="60954"/>
          <a:lstStyle/>
          <a:p>
            <a:endParaRPr lang="zh-CN" altLang="en-US" sz="1400">
              <a:solidFill>
                <a:schemeClr val="tx1">
                  <a:lumMod val="50000"/>
                  <a:lumOff val="50000"/>
                </a:schemeClr>
              </a:solidFill>
            </a:endParaRPr>
          </a:p>
        </p:txBody>
      </p:sp>
      <p:grpSp>
        <p:nvGrpSpPr>
          <p:cNvPr id="53" name="Group 666"/>
          <p:cNvGrpSpPr/>
          <p:nvPr/>
        </p:nvGrpSpPr>
        <p:grpSpPr bwMode="auto">
          <a:xfrm>
            <a:off x="4105079" y="4758688"/>
            <a:ext cx="786922" cy="783779"/>
            <a:chOff x="4807" y="2702"/>
            <a:chExt cx="1062" cy="1067"/>
          </a:xfrm>
        </p:grpSpPr>
        <p:sp>
          <p:nvSpPr>
            <p:cNvPr id="54" name="Freeform 667"/>
            <p:cNvSpPr/>
            <p:nvPr/>
          </p:nvSpPr>
          <p:spPr bwMode="auto">
            <a:xfrm>
              <a:off x="5187" y="2703"/>
              <a:ext cx="520" cy="303"/>
            </a:xfrm>
            <a:custGeom>
              <a:avLst/>
              <a:gdLst>
                <a:gd name="T0" fmla="*/ 1034 w 1039"/>
                <a:gd name="T1" fmla="*/ 450 h 606"/>
                <a:gd name="T2" fmla="*/ 1024 w 1039"/>
                <a:gd name="T3" fmla="*/ 476 h 606"/>
                <a:gd name="T4" fmla="*/ 1009 w 1039"/>
                <a:gd name="T5" fmla="*/ 501 h 606"/>
                <a:gd name="T6" fmla="*/ 988 w 1039"/>
                <a:gd name="T7" fmla="*/ 523 h 606"/>
                <a:gd name="T8" fmla="*/ 965 w 1039"/>
                <a:gd name="T9" fmla="*/ 542 h 606"/>
                <a:gd name="T10" fmla="*/ 936 w 1039"/>
                <a:gd name="T11" fmla="*/ 559 h 606"/>
                <a:gd name="T12" fmla="*/ 868 w 1039"/>
                <a:gd name="T13" fmla="*/ 586 h 606"/>
                <a:gd name="T14" fmla="*/ 788 w 1039"/>
                <a:gd name="T15" fmla="*/ 601 h 606"/>
                <a:gd name="T16" fmla="*/ 698 w 1039"/>
                <a:gd name="T17" fmla="*/ 606 h 606"/>
                <a:gd name="T18" fmla="*/ 599 w 1039"/>
                <a:gd name="T19" fmla="*/ 601 h 606"/>
                <a:gd name="T20" fmla="*/ 497 w 1039"/>
                <a:gd name="T21" fmla="*/ 583 h 606"/>
                <a:gd name="T22" fmla="*/ 445 w 1039"/>
                <a:gd name="T23" fmla="*/ 569 h 606"/>
                <a:gd name="T24" fmla="*/ 341 w 1039"/>
                <a:gd name="T25" fmla="*/ 533 h 606"/>
                <a:gd name="T26" fmla="*/ 249 w 1039"/>
                <a:gd name="T27" fmla="*/ 491 h 606"/>
                <a:gd name="T28" fmla="*/ 169 w 1039"/>
                <a:gd name="T29" fmla="*/ 442 h 606"/>
                <a:gd name="T30" fmla="*/ 103 w 1039"/>
                <a:gd name="T31" fmla="*/ 387 h 606"/>
                <a:gd name="T32" fmla="*/ 51 w 1039"/>
                <a:gd name="T33" fmla="*/ 329 h 606"/>
                <a:gd name="T34" fmla="*/ 23 w 1039"/>
                <a:gd name="T35" fmla="*/ 285 h 606"/>
                <a:gd name="T36" fmla="*/ 11 w 1039"/>
                <a:gd name="T37" fmla="*/ 256 h 606"/>
                <a:gd name="T38" fmla="*/ 3 w 1039"/>
                <a:gd name="T39" fmla="*/ 228 h 606"/>
                <a:gd name="T40" fmla="*/ 0 w 1039"/>
                <a:gd name="T41" fmla="*/ 199 h 606"/>
                <a:gd name="T42" fmla="*/ 3 w 1039"/>
                <a:gd name="T43" fmla="*/ 170 h 606"/>
                <a:gd name="T44" fmla="*/ 6 w 1039"/>
                <a:gd name="T45" fmla="*/ 156 h 606"/>
                <a:gd name="T46" fmla="*/ 17 w 1039"/>
                <a:gd name="T47" fmla="*/ 131 h 606"/>
                <a:gd name="T48" fmla="*/ 32 w 1039"/>
                <a:gd name="T49" fmla="*/ 105 h 606"/>
                <a:gd name="T50" fmla="*/ 51 w 1039"/>
                <a:gd name="T51" fmla="*/ 85 h 606"/>
                <a:gd name="T52" fmla="*/ 76 w 1039"/>
                <a:gd name="T53" fmla="*/ 64 h 606"/>
                <a:gd name="T54" fmla="*/ 103 w 1039"/>
                <a:gd name="T55" fmla="*/ 47 h 606"/>
                <a:gd name="T56" fmla="*/ 171 w 1039"/>
                <a:gd name="T57" fmla="*/ 20 h 606"/>
                <a:gd name="T58" fmla="*/ 251 w 1039"/>
                <a:gd name="T59" fmla="*/ 5 h 606"/>
                <a:gd name="T60" fmla="*/ 341 w 1039"/>
                <a:gd name="T61" fmla="*/ 0 h 606"/>
                <a:gd name="T62" fmla="*/ 440 w 1039"/>
                <a:gd name="T63" fmla="*/ 5 h 606"/>
                <a:gd name="T64" fmla="*/ 543 w 1039"/>
                <a:gd name="T65" fmla="*/ 24 h 606"/>
                <a:gd name="T66" fmla="*/ 596 w 1039"/>
                <a:gd name="T67" fmla="*/ 37 h 606"/>
                <a:gd name="T68" fmla="*/ 698 w 1039"/>
                <a:gd name="T69" fmla="*/ 73 h 606"/>
                <a:gd name="T70" fmla="*/ 790 w 1039"/>
                <a:gd name="T71" fmla="*/ 115 h 606"/>
                <a:gd name="T72" fmla="*/ 869 w 1039"/>
                <a:gd name="T73" fmla="*/ 165 h 606"/>
                <a:gd name="T74" fmla="*/ 937 w 1039"/>
                <a:gd name="T75" fmla="*/ 219 h 606"/>
                <a:gd name="T76" fmla="*/ 988 w 1039"/>
                <a:gd name="T77" fmla="*/ 277 h 606"/>
                <a:gd name="T78" fmla="*/ 1016 w 1039"/>
                <a:gd name="T79" fmla="*/ 321 h 606"/>
                <a:gd name="T80" fmla="*/ 1029 w 1039"/>
                <a:gd name="T81" fmla="*/ 350 h 606"/>
                <a:gd name="T82" fmla="*/ 1036 w 1039"/>
                <a:gd name="T83" fmla="*/ 379 h 606"/>
                <a:gd name="T84" fmla="*/ 1039 w 1039"/>
                <a:gd name="T85" fmla="*/ 408 h 606"/>
                <a:gd name="T86" fmla="*/ 1038 w 1039"/>
                <a:gd name="T87" fmla="*/ 436 h 606"/>
                <a:gd name="T88" fmla="*/ 1034 w 1039"/>
                <a:gd name="T89" fmla="*/ 450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39" h="606">
                  <a:moveTo>
                    <a:pt x="1034" y="450"/>
                  </a:moveTo>
                  <a:lnTo>
                    <a:pt x="1034" y="450"/>
                  </a:lnTo>
                  <a:lnTo>
                    <a:pt x="1029" y="464"/>
                  </a:lnTo>
                  <a:lnTo>
                    <a:pt x="1024" y="476"/>
                  </a:lnTo>
                  <a:lnTo>
                    <a:pt x="1016" y="489"/>
                  </a:lnTo>
                  <a:lnTo>
                    <a:pt x="1009" y="501"/>
                  </a:lnTo>
                  <a:lnTo>
                    <a:pt x="999" y="511"/>
                  </a:lnTo>
                  <a:lnTo>
                    <a:pt x="988" y="523"/>
                  </a:lnTo>
                  <a:lnTo>
                    <a:pt x="976" y="532"/>
                  </a:lnTo>
                  <a:lnTo>
                    <a:pt x="965" y="542"/>
                  </a:lnTo>
                  <a:lnTo>
                    <a:pt x="951" y="550"/>
                  </a:lnTo>
                  <a:lnTo>
                    <a:pt x="936" y="559"/>
                  </a:lnTo>
                  <a:lnTo>
                    <a:pt x="903" y="574"/>
                  </a:lnTo>
                  <a:lnTo>
                    <a:pt x="868" y="586"/>
                  </a:lnTo>
                  <a:lnTo>
                    <a:pt x="830" y="594"/>
                  </a:lnTo>
                  <a:lnTo>
                    <a:pt x="788" y="601"/>
                  </a:lnTo>
                  <a:lnTo>
                    <a:pt x="744" y="606"/>
                  </a:lnTo>
                  <a:lnTo>
                    <a:pt x="698" y="606"/>
                  </a:lnTo>
                  <a:lnTo>
                    <a:pt x="650" y="605"/>
                  </a:lnTo>
                  <a:lnTo>
                    <a:pt x="599" y="601"/>
                  </a:lnTo>
                  <a:lnTo>
                    <a:pt x="548" y="593"/>
                  </a:lnTo>
                  <a:lnTo>
                    <a:pt x="497" y="583"/>
                  </a:lnTo>
                  <a:lnTo>
                    <a:pt x="445" y="569"/>
                  </a:lnTo>
                  <a:lnTo>
                    <a:pt x="445" y="569"/>
                  </a:lnTo>
                  <a:lnTo>
                    <a:pt x="392" y="552"/>
                  </a:lnTo>
                  <a:lnTo>
                    <a:pt x="341" y="533"/>
                  </a:lnTo>
                  <a:lnTo>
                    <a:pt x="295" y="513"/>
                  </a:lnTo>
                  <a:lnTo>
                    <a:pt x="249" y="491"/>
                  </a:lnTo>
                  <a:lnTo>
                    <a:pt x="209" y="467"/>
                  </a:lnTo>
                  <a:lnTo>
                    <a:pt x="169" y="442"/>
                  </a:lnTo>
                  <a:lnTo>
                    <a:pt x="134" y="414"/>
                  </a:lnTo>
                  <a:lnTo>
                    <a:pt x="103" y="387"/>
                  </a:lnTo>
                  <a:lnTo>
                    <a:pt x="74" y="358"/>
                  </a:lnTo>
                  <a:lnTo>
                    <a:pt x="51" y="329"/>
                  </a:lnTo>
                  <a:lnTo>
                    <a:pt x="32" y="301"/>
                  </a:lnTo>
                  <a:lnTo>
                    <a:pt x="23" y="285"/>
                  </a:lnTo>
                  <a:lnTo>
                    <a:pt x="17" y="272"/>
                  </a:lnTo>
                  <a:lnTo>
                    <a:pt x="11" y="256"/>
                  </a:lnTo>
                  <a:lnTo>
                    <a:pt x="6" y="243"/>
                  </a:lnTo>
                  <a:lnTo>
                    <a:pt x="3" y="228"/>
                  </a:lnTo>
                  <a:lnTo>
                    <a:pt x="1" y="212"/>
                  </a:lnTo>
                  <a:lnTo>
                    <a:pt x="0" y="199"/>
                  </a:lnTo>
                  <a:lnTo>
                    <a:pt x="1" y="185"/>
                  </a:lnTo>
                  <a:lnTo>
                    <a:pt x="3" y="170"/>
                  </a:lnTo>
                  <a:lnTo>
                    <a:pt x="6" y="156"/>
                  </a:lnTo>
                  <a:lnTo>
                    <a:pt x="6" y="156"/>
                  </a:lnTo>
                  <a:lnTo>
                    <a:pt x="10" y="143"/>
                  </a:lnTo>
                  <a:lnTo>
                    <a:pt x="17" y="131"/>
                  </a:lnTo>
                  <a:lnTo>
                    <a:pt x="23" y="117"/>
                  </a:lnTo>
                  <a:lnTo>
                    <a:pt x="32" y="105"/>
                  </a:lnTo>
                  <a:lnTo>
                    <a:pt x="40" y="95"/>
                  </a:lnTo>
                  <a:lnTo>
                    <a:pt x="51" y="85"/>
                  </a:lnTo>
                  <a:lnTo>
                    <a:pt x="62" y="75"/>
                  </a:lnTo>
                  <a:lnTo>
                    <a:pt x="76" y="64"/>
                  </a:lnTo>
                  <a:lnTo>
                    <a:pt x="90" y="56"/>
                  </a:lnTo>
                  <a:lnTo>
                    <a:pt x="103" y="47"/>
                  </a:lnTo>
                  <a:lnTo>
                    <a:pt x="136" y="32"/>
                  </a:lnTo>
                  <a:lnTo>
                    <a:pt x="171" y="20"/>
                  </a:lnTo>
                  <a:lnTo>
                    <a:pt x="210" y="12"/>
                  </a:lnTo>
                  <a:lnTo>
                    <a:pt x="251" y="5"/>
                  </a:lnTo>
                  <a:lnTo>
                    <a:pt x="295" y="2"/>
                  </a:lnTo>
                  <a:lnTo>
                    <a:pt x="341" y="0"/>
                  </a:lnTo>
                  <a:lnTo>
                    <a:pt x="390" y="2"/>
                  </a:lnTo>
                  <a:lnTo>
                    <a:pt x="440" y="5"/>
                  </a:lnTo>
                  <a:lnTo>
                    <a:pt x="491" y="13"/>
                  </a:lnTo>
                  <a:lnTo>
                    <a:pt x="543" y="24"/>
                  </a:lnTo>
                  <a:lnTo>
                    <a:pt x="596" y="37"/>
                  </a:lnTo>
                  <a:lnTo>
                    <a:pt x="596" y="37"/>
                  </a:lnTo>
                  <a:lnTo>
                    <a:pt x="649" y="54"/>
                  </a:lnTo>
                  <a:lnTo>
                    <a:pt x="698" y="73"/>
                  </a:lnTo>
                  <a:lnTo>
                    <a:pt x="745" y="93"/>
                  </a:lnTo>
                  <a:lnTo>
                    <a:pt x="790" y="115"/>
                  </a:lnTo>
                  <a:lnTo>
                    <a:pt x="832" y="139"/>
                  </a:lnTo>
                  <a:lnTo>
                    <a:pt x="869" y="165"/>
                  </a:lnTo>
                  <a:lnTo>
                    <a:pt x="905" y="192"/>
                  </a:lnTo>
                  <a:lnTo>
                    <a:pt x="937" y="219"/>
                  </a:lnTo>
                  <a:lnTo>
                    <a:pt x="965" y="248"/>
                  </a:lnTo>
                  <a:lnTo>
                    <a:pt x="988" y="277"/>
                  </a:lnTo>
                  <a:lnTo>
                    <a:pt x="1009" y="306"/>
                  </a:lnTo>
                  <a:lnTo>
                    <a:pt x="1016" y="321"/>
                  </a:lnTo>
                  <a:lnTo>
                    <a:pt x="1022" y="335"/>
                  </a:lnTo>
                  <a:lnTo>
                    <a:pt x="1029" y="350"/>
                  </a:lnTo>
                  <a:lnTo>
                    <a:pt x="1033" y="365"/>
                  </a:lnTo>
                  <a:lnTo>
                    <a:pt x="1036" y="379"/>
                  </a:lnTo>
                  <a:lnTo>
                    <a:pt x="1039" y="394"/>
                  </a:lnTo>
                  <a:lnTo>
                    <a:pt x="1039" y="408"/>
                  </a:lnTo>
                  <a:lnTo>
                    <a:pt x="1039" y="423"/>
                  </a:lnTo>
                  <a:lnTo>
                    <a:pt x="1038" y="436"/>
                  </a:lnTo>
                  <a:lnTo>
                    <a:pt x="1034" y="450"/>
                  </a:lnTo>
                  <a:lnTo>
                    <a:pt x="1034" y="450"/>
                  </a:lnTo>
                  <a:close/>
                </a:path>
              </a:pathLst>
            </a:custGeom>
            <a:noFill/>
            <a:ln w="28575" cmpd="sng">
              <a:solidFill>
                <a:srgbClr val="FFF6E7"/>
              </a:solidFill>
              <a:prstDash val="solid"/>
              <a:round/>
            </a:ln>
            <a:extLst>
              <a:ext uri="{909E8E84-426E-40DD-AFC4-6F175D3DCCD1}">
                <a14:hiddenFill xmlns:a14="http://schemas.microsoft.com/office/drawing/2010/main">
                  <a:solidFill>
                    <a:srgbClr val="FFFFFF"/>
                  </a:solidFill>
                </a14:hiddenFill>
              </a:ext>
            </a:extLst>
          </p:spPr>
          <p:txBody>
            <a:bodyPr/>
            <a:lstStyle/>
            <a:p>
              <a:endParaRPr lang="zh-CN" altLang="en-US" sz="1400">
                <a:solidFill>
                  <a:schemeClr val="tx1">
                    <a:lumMod val="50000"/>
                    <a:lumOff val="50000"/>
                  </a:schemeClr>
                </a:solidFill>
              </a:endParaRPr>
            </a:p>
          </p:txBody>
        </p:sp>
        <p:sp>
          <p:nvSpPr>
            <p:cNvPr id="55" name="Freeform 668"/>
            <p:cNvSpPr/>
            <p:nvPr/>
          </p:nvSpPr>
          <p:spPr bwMode="auto">
            <a:xfrm>
              <a:off x="4954" y="2862"/>
              <a:ext cx="375" cy="374"/>
            </a:xfrm>
            <a:custGeom>
              <a:avLst/>
              <a:gdLst>
                <a:gd name="T0" fmla="*/ 12 w 749"/>
                <a:gd name="T1" fmla="*/ 0 h 747"/>
                <a:gd name="T2" fmla="*/ 12 w 749"/>
                <a:gd name="T3" fmla="*/ 0 h 747"/>
                <a:gd name="T4" fmla="*/ 5 w 749"/>
                <a:gd name="T5" fmla="*/ 25 h 747"/>
                <a:gd name="T6" fmla="*/ 2 w 749"/>
                <a:gd name="T7" fmla="*/ 51 h 747"/>
                <a:gd name="T8" fmla="*/ 0 w 749"/>
                <a:gd name="T9" fmla="*/ 78 h 747"/>
                <a:gd name="T10" fmla="*/ 0 w 749"/>
                <a:gd name="T11" fmla="*/ 105 h 747"/>
                <a:gd name="T12" fmla="*/ 3 w 749"/>
                <a:gd name="T13" fmla="*/ 130 h 747"/>
                <a:gd name="T14" fmla="*/ 9 w 749"/>
                <a:gd name="T15" fmla="*/ 158 h 747"/>
                <a:gd name="T16" fmla="*/ 15 w 749"/>
                <a:gd name="T17" fmla="*/ 185 h 747"/>
                <a:gd name="T18" fmla="*/ 26 w 749"/>
                <a:gd name="T19" fmla="*/ 212 h 747"/>
                <a:gd name="T20" fmla="*/ 36 w 749"/>
                <a:gd name="T21" fmla="*/ 239 h 747"/>
                <a:gd name="T22" fmla="*/ 49 w 749"/>
                <a:gd name="T23" fmla="*/ 266 h 747"/>
                <a:gd name="T24" fmla="*/ 65 w 749"/>
                <a:gd name="T25" fmla="*/ 293 h 747"/>
                <a:gd name="T26" fmla="*/ 82 w 749"/>
                <a:gd name="T27" fmla="*/ 319 h 747"/>
                <a:gd name="T28" fmla="*/ 100 w 749"/>
                <a:gd name="T29" fmla="*/ 346 h 747"/>
                <a:gd name="T30" fmla="*/ 122 w 749"/>
                <a:gd name="T31" fmla="*/ 372 h 747"/>
                <a:gd name="T32" fmla="*/ 145 w 749"/>
                <a:gd name="T33" fmla="*/ 399 h 747"/>
                <a:gd name="T34" fmla="*/ 168 w 749"/>
                <a:gd name="T35" fmla="*/ 424 h 747"/>
                <a:gd name="T36" fmla="*/ 194 w 749"/>
                <a:gd name="T37" fmla="*/ 450 h 747"/>
                <a:gd name="T38" fmla="*/ 223 w 749"/>
                <a:gd name="T39" fmla="*/ 474 h 747"/>
                <a:gd name="T40" fmla="*/ 252 w 749"/>
                <a:gd name="T41" fmla="*/ 497 h 747"/>
                <a:gd name="T42" fmla="*/ 282 w 749"/>
                <a:gd name="T43" fmla="*/ 521 h 747"/>
                <a:gd name="T44" fmla="*/ 313 w 749"/>
                <a:gd name="T45" fmla="*/ 545 h 747"/>
                <a:gd name="T46" fmla="*/ 347 w 749"/>
                <a:gd name="T47" fmla="*/ 567 h 747"/>
                <a:gd name="T48" fmla="*/ 382 w 749"/>
                <a:gd name="T49" fmla="*/ 589 h 747"/>
                <a:gd name="T50" fmla="*/ 418 w 749"/>
                <a:gd name="T51" fmla="*/ 609 h 747"/>
                <a:gd name="T52" fmla="*/ 455 w 749"/>
                <a:gd name="T53" fmla="*/ 630 h 747"/>
                <a:gd name="T54" fmla="*/ 494 w 749"/>
                <a:gd name="T55" fmla="*/ 650 h 747"/>
                <a:gd name="T56" fmla="*/ 534 w 749"/>
                <a:gd name="T57" fmla="*/ 669 h 747"/>
                <a:gd name="T58" fmla="*/ 574 w 749"/>
                <a:gd name="T59" fmla="*/ 686 h 747"/>
                <a:gd name="T60" fmla="*/ 617 w 749"/>
                <a:gd name="T61" fmla="*/ 703 h 747"/>
                <a:gd name="T62" fmla="*/ 659 w 749"/>
                <a:gd name="T63" fmla="*/ 718 h 747"/>
                <a:gd name="T64" fmla="*/ 703 w 749"/>
                <a:gd name="T65" fmla="*/ 733 h 747"/>
                <a:gd name="T66" fmla="*/ 749 w 749"/>
                <a:gd name="T67"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49" h="747">
                  <a:moveTo>
                    <a:pt x="12" y="0"/>
                  </a:moveTo>
                  <a:lnTo>
                    <a:pt x="12" y="0"/>
                  </a:lnTo>
                  <a:lnTo>
                    <a:pt x="5" y="25"/>
                  </a:lnTo>
                  <a:lnTo>
                    <a:pt x="2" y="51"/>
                  </a:lnTo>
                  <a:lnTo>
                    <a:pt x="0" y="78"/>
                  </a:lnTo>
                  <a:lnTo>
                    <a:pt x="0" y="105"/>
                  </a:lnTo>
                  <a:lnTo>
                    <a:pt x="3" y="130"/>
                  </a:lnTo>
                  <a:lnTo>
                    <a:pt x="9" y="158"/>
                  </a:lnTo>
                  <a:lnTo>
                    <a:pt x="15" y="185"/>
                  </a:lnTo>
                  <a:lnTo>
                    <a:pt x="26" y="212"/>
                  </a:lnTo>
                  <a:lnTo>
                    <a:pt x="36" y="239"/>
                  </a:lnTo>
                  <a:lnTo>
                    <a:pt x="49" y="266"/>
                  </a:lnTo>
                  <a:lnTo>
                    <a:pt x="65" y="293"/>
                  </a:lnTo>
                  <a:lnTo>
                    <a:pt x="82" y="319"/>
                  </a:lnTo>
                  <a:lnTo>
                    <a:pt x="100" y="346"/>
                  </a:lnTo>
                  <a:lnTo>
                    <a:pt x="122" y="372"/>
                  </a:lnTo>
                  <a:lnTo>
                    <a:pt x="145" y="399"/>
                  </a:lnTo>
                  <a:lnTo>
                    <a:pt x="168" y="424"/>
                  </a:lnTo>
                  <a:lnTo>
                    <a:pt x="194" y="450"/>
                  </a:lnTo>
                  <a:lnTo>
                    <a:pt x="223" y="474"/>
                  </a:lnTo>
                  <a:lnTo>
                    <a:pt x="252" y="497"/>
                  </a:lnTo>
                  <a:lnTo>
                    <a:pt x="282" y="521"/>
                  </a:lnTo>
                  <a:lnTo>
                    <a:pt x="313" y="545"/>
                  </a:lnTo>
                  <a:lnTo>
                    <a:pt x="347" y="567"/>
                  </a:lnTo>
                  <a:lnTo>
                    <a:pt x="382" y="589"/>
                  </a:lnTo>
                  <a:lnTo>
                    <a:pt x="418" y="609"/>
                  </a:lnTo>
                  <a:lnTo>
                    <a:pt x="455" y="630"/>
                  </a:lnTo>
                  <a:lnTo>
                    <a:pt x="494" y="650"/>
                  </a:lnTo>
                  <a:lnTo>
                    <a:pt x="534" y="669"/>
                  </a:lnTo>
                  <a:lnTo>
                    <a:pt x="574" y="686"/>
                  </a:lnTo>
                  <a:lnTo>
                    <a:pt x="617" y="703"/>
                  </a:lnTo>
                  <a:lnTo>
                    <a:pt x="659" y="718"/>
                  </a:lnTo>
                  <a:lnTo>
                    <a:pt x="703" y="733"/>
                  </a:lnTo>
                  <a:lnTo>
                    <a:pt x="749" y="747"/>
                  </a:lnTo>
                </a:path>
              </a:pathLst>
            </a:custGeom>
            <a:noFill/>
            <a:ln w="28575" cmpd="sng">
              <a:solidFill>
                <a:srgbClr val="FFF6E7"/>
              </a:solidFill>
              <a:prstDash val="solid"/>
              <a:round/>
            </a:ln>
            <a:extLst>
              <a:ext uri="{909E8E84-426E-40DD-AFC4-6F175D3DCCD1}">
                <a14:hiddenFill xmlns:a14="http://schemas.microsoft.com/office/drawing/2010/main">
                  <a:solidFill>
                    <a:srgbClr val="FFFFFF"/>
                  </a:solidFill>
                </a14:hiddenFill>
              </a:ext>
            </a:extLst>
          </p:spPr>
          <p:txBody>
            <a:bodyPr/>
            <a:lstStyle/>
            <a:p>
              <a:endParaRPr lang="zh-CN" altLang="en-US" sz="1400">
                <a:solidFill>
                  <a:schemeClr val="tx1">
                    <a:lumMod val="50000"/>
                    <a:lumOff val="50000"/>
                  </a:schemeClr>
                </a:solidFill>
              </a:endParaRPr>
            </a:p>
          </p:txBody>
        </p:sp>
        <p:sp>
          <p:nvSpPr>
            <p:cNvPr id="56" name="Freeform 669"/>
            <p:cNvSpPr/>
            <p:nvPr/>
          </p:nvSpPr>
          <p:spPr bwMode="auto">
            <a:xfrm>
              <a:off x="5329" y="3096"/>
              <a:ext cx="518" cy="168"/>
            </a:xfrm>
            <a:custGeom>
              <a:avLst/>
              <a:gdLst>
                <a:gd name="T0" fmla="*/ 1037 w 1037"/>
                <a:gd name="T1" fmla="*/ 0 h 337"/>
                <a:gd name="T2" fmla="*/ 1037 w 1037"/>
                <a:gd name="T3" fmla="*/ 0 h 337"/>
                <a:gd name="T4" fmla="*/ 1028 w 1037"/>
                <a:gd name="T5" fmla="*/ 28 h 337"/>
                <a:gd name="T6" fmla="*/ 1016 w 1037"/>
                <a:gd name="T7" fmla="*/ 53 h 337"/>
                <a:gd name="T8" fmla="*/ 1003 w 1037"/>
                <a:gd name="T9" fmla="*/ 79 h 337"/>
                <a:gd name="T10" fmla="*/ 987 w 1037"/>
                <a:gd name="T11" fmla="*/ 102 h 337"/>
                <a:gd name="T12" fmla="*/ 970 w 1037"/>
                <a:gd name="T13" fmla="*/ 124 h 337"/>
                <a:gd name="T14" fmla="*/ 952 w 1037"/>
                <a:gd name="T15" fmla="*/ 146 h 337"/>
                <a:gd name="T16" fmla="*/ 931 w 1037"/>
                <a:gd name="T17" fmla="*/ 167 h 337"/>
                <a:gd name="T18" fmla="*/ 908 w 1037"/>
                <a:gd name="T19" fmla="*/ 187 h 337"/>
                <a:gd name="T20" fmla="*/ 884 w 1037"/>
                <a:gd name="T21" fmla="*/ 206 h 337"/>
                <a:gd name="T22" fmla="*/ 858 w 1037"/>
                <a:gd name="T23" fmla="*/ 223 h 337"/>
                <a:gd name="T24" fmla="*/ 829 w 1037"/>
                <a:gd name="T25" fmla="*/ 238 h 337"/>
                <a:gd name="T26" fmla="*/ 800 w 1037"/>
                <a:gd name="T27" fmla="*/ 254 h 337"/>
                <a:gd name="T28" fmla="*/ 770 w 1037"/>
                <a:gd name="T29" fmla="*/ 267 h 337"/>
                <a:gd name="T30" fmla="*/ 738 w 1037"/>
                <a:gd name="T31" fmla="*/ 281 h 337"/>
                <a:gd name="T32" fmla="*/ 705 w 1037"/>
                <a:gd name="T33" fmla="*/ 293 h 337"/>
                <a:gd name="T34" fmla="*/ 670 w 1037"/>
                <a:gd name="T35" fmla="*/ 301 h 337"/>
                <a:gd name="T36" fmla="*/ 634 w 1037"/>
                <a:gd name="T37" fmla="*/ 311 h 337"/>
                <a:gd name="T38" fmla="*/ 598 w 1037"/>
                <a:gd name="T39" fmla="*/ 318 h 337"/>
                <a:gd name="T40" fmla="*/ 559 w 1037"/>
                <a:gd name="T41" fmla="*/ 325 h 337"/>
                <a:gd name="T42" fmla="*/ 520 w 1037"/>
                <a:gd name="T43" fmla="*/ 330 h 337"/>
                <a:gd name="T44" fmla="*/ 481 w 1037"/>
                <a:gd name="T45" fmla="*/ 333 h 337"/>
                <a:gd name="T46" fmla="*/ 440 w 1037"/>
                <a:gd name="T47" fmla="*/ 335 h 337"/>
                <a:gd name="T48" fmla="*/ 400 w 1037"/>
                <a:gd name="T49" fmla="*/ 337 h 337"/>
                <a:gd name="T50" fmla="*/ 357 w 1037"/>
                <a:gd name="T51" fmla="*/ 335 h 337"/>
                <a:gd name="T52" fmla="*/ 315 w 1037"/>
                <a:gd name="T53" fmla="*/ 333 h 337"/>
                <a:gd name="T54" fmla="*/ 270 w 1037"/>
                <a:gd name="T55" fmla="*/ 330 h 337"/>
                <a:gd name="T56" fmla="*/ 226 w 1037"/>
                <a:gd name="T57" fmla="*/ 325 h 337"/>
                <a:gd name="T58" fmla="*/ 182 w 1037"/>
                <a:gd name="T59" fmla="*/ 320 h 337"/>
                <a:gd name="T60" fmla="*/ 136 w 1037"/>
                <a:gd name="T61" fmla="*/ 311 h 337"/>
                <a:gd name="T62" fmla="*/ 92 w 1037"/>
                <a:gd name="T63" fmla="*/ 303 h 337"/>
                <a:gd name="T64" fmla="*/ 46 w 1037"/>
                <a:gd name="T65" fmla="*/ 291 h 337"/>
                <a:gd name="T66" fmla="*/ 0 w 1037"/>
                <a:gd name="T67" fmla="*/ 279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37" h="337">
                  <a:moveTo>
                    <a:pt x="1037" y="0"/>
                  </a:moveTo>
                  <a:lnTo>
                    <a:pt x="1037" y="0"/>
                  </a:lnTo>
                  <a:lnTo>
                    <a:pt x="1028" y="28"/>
                  </a:lnTo>
                  <a:lnTo>
                    <a:pt x="1016" y="53"/>
                  </a:lnTo>
                  <a:lnTo>
                    <a:pt x="1003" y="79"/>
                  </a:lnTo>
                  <a:lnTo>
                    <a:pt x="987" y="102"/>
                  </a:lnTo>
                  <a:lnTo>
                    <a:pt x="970" y="124"/>
                  </a:lnTo>
                  <a:lnTo>
                    <a:pt x="952" y="146"/>
                  </a:lnTo>
                  <a:lnTo>
                    <a:pt x="931" y="167"/>
                  </a:lnTo>
                  <a:lnTo>
                    <a:pt x="908" y="187"/>
                  </a:lnTo>
                  <a:lnTo>
                    <a:pt x="884" y="206"/>
                  </a:lnTo>
                  <a:lnTo>
                    <a:pt x="858" y="223"/>
                  </a:lnTo>
                  <a:lnTo>
                    <a:pt x="829" y="238"/>
                  </a:lnTo>
                  <a:lnTo>
                    <a:pt x="800" y="254"/>
                  </a:lnTo>
                  <a:lnTo>
                    <a:pt x="770" y="267"/>
                  </a:lnTo>
                  <a:lnTo>
                    <a:pt x="738" y="281"/>
                  </a:lnTo>
                  <a:lnTo>
                    <a:pt x="705" y="293"/>
                  </a:lnTo>
                  <a:lnTo>
                    <a:pt x="670" y="301"/>
                  </a:lnTo>
                  <a:lnTo>
                    <a:pt x="634" y="311"/>
                  </a:lnTo>
                  <a:lnTo>
                    <a:pt x="598" y="318"/>
                  </a:lnTo>
                  <a:lnTo>
                    <a:pt x="559" y="325"/>
                  </a:lnTo>
                  <a:lnTo>
                    <a:pt x="520" y="330"/>
                  </a:lnTo>
                  <a:lnTo>
                    <a:pt x="481" y="333"/>
                  </a:lnTo>
                  <a:lnTo>
                    <a:pt x="440" y="335"/>
                  </a:lnTo>
                  <a:lnTo>
                    <a:pt x="400" y="337"/>
                  </a:lnTo>
                  <a:lnTo>
                    <a:pt x="357" y="335"/>
                  </a:lnTo>
                  <a:lnTo>
                    <a:pt x="315" y="333"/>
                  </a:lnTo>
                  <a:lnTo>
                    <a:pt x="270" y="330"/>
                  </a:lnTo>
                  <a:lnTo>
                    <a:pt x="226" y="325"/>
                  </a:lnTo>
                  <a:lnTo>
                    <a:pt x="182" y="320"/>
                  </a:lnTo>
                  <a:lnTo>
                    <a:pt x="136" y="311"/>
                  </a:lnTo>
                  <a:lnTo>
                    <a:pt x="92" y="303"/>
                  </a:lnTo>
                  <a:lnTo>
                    <a:pt x="46" y="291"/>
                  </a:lnTo>
                  <a:lnTo>
                    <a:pt x="0" y="279"/>
                  </a:lnTo>
                </a:path>
              </a:pathLst>
            </a:custGeom>
            <a:noFill/>
            <a:ln w="28575" cmpd="sng">
              <a:solidFill>
                <a:srgbClr val="FFF6E7"/>
              </a:solidFill>
              <a:prstDash val="solid"/>
              <a:round/>
            </a:ln>
            <a:extLst>
              <a:ext uri="{909E8E84-426E-40DD-AFC4-6F175D3DCCD1}">
                <a14:hiddenFill xmlns:a14="http://schemas.microsoft.com/office/drawing/2010/main">
                  <a:solidFill>
                    <a:srgbClr val="FFFFFF"/>
                  </a:solidFill>
                </a14:hiddenFill>
              </a:ext>
            </a:extLst>
          </p:spPr>
          <p:txBody>
            <a:bodyPr/>
            <a:lstStyle/>
            <a:p>
              <a:endParaRPr lang="zh-CN" altLang="en-US" sz="1400">
                <a:solidFill>
                  <a:schemeClr val="tx1">
                    <a:lumMod val="50000"/>
                    <a:lumOff val="50000"/>
                  </a:schemeClr>
                </a:solidFill>
              </a:endParaRPr>
            </a:p>
          </p:txBody>
        </p:sp>
        <p:sp>
          <p:nvSpPr>
            <p:cNvPr id="57" name="Freeform 670"/>
            <p:cNvSpPr/>
            <p:nvPr/>
          </p:nvSpPr>
          <p:spPr bwMode="auto">
            <a:xfrm>
              <a:off x="4814" y="3138"/>
              <a:ext cx="448" cy="355"/>
            </a:xfrm>
            <a:custGeom>
              <a:avLst/>
              <a:gdLst>
                <a:gd name="T0" fmla="*/ 7 w 897"/>
                <a:gd name="T1" fmla="*/ 0 h 710"/>
                <a:gd name="T2" fmla="*/ 7 w 897"/>
                <a:gd name="T3" fmla="*/ 0 h 710"/>
                <a:gd name="T4" fmla="*/ 1 w 897"/>
                <a:gd name="T5" fmla="*/ 22 h 710"/>
                <a:gd name="T6" fmla="*/ 0 w 897"/>
                <a:gd name="T7" fmla="*/ 44 h 710"/>
                <a:gd name="T8" fmla="*/ 0 w 897"/>
                <a:gd name="T9" fmla="*/ 68 h 710"/>
                <a:gd name="T10" fmla="*/ 3 w 897"/>
                <a:gd name="T11" fmla="*/ 90 h 710"/>
                <a:gd name="T12" fmla="*/ 8 w 897"/>
                <a:gd name="T13" fmla="*/ 113 h 710"/>
                <a:gd name="T14" fmla="*/ 15 w 897"/>
                <a:gd name="T15" fmla="*/ 137 h 710"/>
                <a:gd name="T16" fmla="*/ 25 w 897"/>
                <a:gd name="T17" fmla="*/ 163 h 710"/>
                <a:gd name="T18" fmla="*/ 39 w 897"/>
                <a:gd name="T19" fmla="*/ 187 h 710"/>
                <a:gd name="T20" fmla="*/ 54 w 897"/>
                <a:gd name="T21" fmla="*/ 210 h 710"/>
                <a:gd name="T22" fmla="*/ 71 w 897"/>
                <a:gd name="T23" fmla="*/ 236 h 710"/>
                <a:gd name="T24" fmla="*/ 90 w 897"/>
                <a:gd name="T25" fmla="*/ 260 h 710"/>
                <a:gd name="T26" fmla="*/ 112 w 897"/>
                <a:gd name="T27" fmla="*/ 285 h 710"/>
                <a:gd name="T28" fmla="*/ 134 w 897"/>
                <a:gd name="T29" fmla="*/ 309 h 710"/>
                <a:gd name="T30" fmla="*/ 159 w 897"/>
                <a:gd name="T31" fmla="*/ 334 h 710"/>
                <a:gd name="T32" fmla="*/ 188 w 897"/>
                <a:gd name="T33" fmla="*/ 358 h 710"/>
                <a:gd name="T34" fmla="*/ 217 w 897"/>
                <a:gd name="T35" fmla="*/ 382 h 710"/>
                <a:gd name="T36" fmla="*/ 248 w 897"/>
                <a:gd name="T37" fmla="*/ 407 h 710"/>
                <a:gd name="T38" fmla="*/ 280 w 897"/>
                <a:gd name="T39" fmla="*/ 431 h 710"/>
                <a:gd name="T40" fmla="*/ 316 w 897"/>
                <a:gd name="T41" fmla="*/ 453 h 710"/>
                <a:gd name="T42" fmla="*/ 351 w 897"/>
                <a:gd name="T43" fmla="*/ 477 h 710"/>
                <a:gd name="T44" fmla="*/ 389 w 897"/>
                <a:gd name="T45" fmla="*/ 499 h 710"/>
                <a:gd name="T46" fmla="*/ 430 w 897"/>
                <a:gd name="T47" fmla="*/ 521 h 710"/>
                <a:gd name="T48" fmla="*/ 470 w 897"/>
                <a:gd name="T49" fmla="*/ 543 h 710"/>
                <a:gd name="T50" fmla="*/ 513 w 897"/>
                <a:gd name="T51" fmla="*/ 565 h 710"/>
                <a:gd name="T52" fmla="*/ 555 w 897"/>
                <a:gd name="T53" fmla="*/ 586 h 710"/>
                <a:gd name="T54" fmla="*/ 601 w 897"/>
                <a:gd name="T55" fmla="*/ 606 h 710"/>
                <a:gd name="T56" fmla="*/ 647 w 897"/>
                <a:gd name="T57" fmla="*/ 625 h 710"/>
                <a:gd name="T58" fmla="*/ 695 w 897"/>
                <a:gd name="T59" fmla="*/ 643 h 710"/>
                <a:gd name="T60" fmla="*/ 744 w 897"/>
                <a:gd name="T61" fmla="*/ 662 h 710"/>
                <a:gd name="T62" fmla="*/ 793 w 897"/>
                <a:gd name="T63" fmla="*/ 679 h 710"/>
                <a:gd name="T64" fmla="*/ 844 w 897"/>
                <a:gd name="T65" fmla="*/ 694 h 710"/>
                <a:gd name="T66" fmla="*/ 897 w 897"/>
                <a:gd name="T67"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7" h="710">
                  <a:moveTo>
                    <a:pt x="7" y="0"/>
                  </a:moveTo>
                  <a:lnTo>
                    <a:pt x="7" y="0"/>
                  </a:lnTo>
                  <a:lnTo>
                    <a:pt x="1" y="22"/>
                  </a:lnTo>
                  <a:lnTo>
                    <a:pt x="0" y="44"/>
                  </a:lnTo>
                  <a:lnTo>
                    <a:pt x="0" y="68"/>
                  </a:lnTo>
                  <a:lnTo>
                    <a:pt x="3" y="90"/>
                  </a:lnTo>
                  <a:lnTo>
                    <a:pt x="8" y="113"/>
                  </a:lnTo>
                  <a:lnTo>
                    <a:pt x="15" y="137"/>
                  </a:lnTo>
                  <a:lnTo>
                    <a:pt x="25" y="163"/>
                  </a:lnTo>
                  <a:lnTo>
                    <a:pt x="39" y="187"/>
                  </a:lnTo>
                  <a:lnTo>
                    <a:pt x="54" y="210"/>
                  </a:lnTo>
                  <a:lnTo>
                    <a:pt x="71" y="236"/>
                  </a:lnTo>
                  <a:lnTo>
                    <a:pt x="90" y="260"/>
                  </a:lnTo>
                  <a:lnTo>
                    <a:pt x="112" y="285"/>
                  </a:lnTo>
                  <a:lnTo>
                    <a:pt x="134" y="309"/>
                  </a:lnTo>
                  <a:lnTo>
                    <a:pt x="159" y="334"/>
                  </a:lnTo>
                  <a:lnTo>
                    <a:pt x="188" y="358"/>
                  </a:lnTo>
                  <a:lnTo>
                    <a:pt x="217" y="382"/>
                  </a:lnTo>
                  <a:lnTo>
                    <a:pt x="248" y="407"/>
                  </a:lnTo>
                  <a:lnTo>
                    <a:pt x="280" y="431"/>
                  </a:lnTo>
                  <a:lnTo>
                    <a:pt x="316" y="453"/>
                  </a:lnTo>
                  <a:lnTo>
                    <a:pt x="351" y="477"/>
                  </a:lnTo>
                  <a:lnTo>
                    <a:pt x="389" y="499"/>
                  </a:lnTo>
                  <a:lnTo>
                    <a:pt x="430" y="521"/>
                  </a:lnTo>
                  <a:lnTo>
                    <a:pt x="470" y="543"/>
                  </a:lnTo>
                  <a:lnTo>
                    <a:pt x="513" y="565"/>
                  </a:lnTo>
                  <a:lnTo>
                    <a:pt x="555" y="586"/>
                  </a:lnTo>
                  <a:lnTo>
                    <a:pt x="601" y="606"/>
                  </a:lnTo>
                  <a:lnTo>
                    <a:pt x="647" y="625"/>
                  </a:lnTo>
                  <a:lnTo>
                    <a:pt x="695" y="643"/>
                  </a:lnTo>
                  <a:lnTo>
                    <a:pt x="744" y="662"/>
                  </a:lnTo>
                  <a:lnTo>
                    <a:pt x="793" y="679"/>
                  </a:lnTo>
                  <a:lnTo>
                    <a:pt x="844" y="694"/>
                  </a:lnTo>
                  <a:lnTo>
                    <a:pt x="897" y="710"/>
                  </a:lnTo>
                </a:path>
              </a:pathLst>
            </a:custGeom>
            <a:noFill/>
            <a:ln w="28575" cmpd="sng">
              <a:solidFill>
                <a:srgbClr val="FFF6E7"/>
              </a:solidFill>
              <a:prstDash val="solid"/>
              <a:round/>
            </a:ln>
            <a:extLst>
              <a:ext uri="{909E8E84-426E-40DD-AFC4-6F175D3DCCD1}">
                <a14:hiddenFill xmlns:a14="http://schemas.microsoft.com/office/drawing/2010/main">
                  <a:solidFill>
                    <a:srgbClr val="FFFFFF"/>
                  </a:solidFill>
                </a14:hiddenFill>
              </a:ext>
            </a:extLst>
          </p:spPr>
          <p:txBody>
            <a:bodyPr/>
            <a:lstStyle/>
            <a:p>
              <a:endParaRPr lang="zh-CN" altLang="en-US" sz="1400">
                <a:solidFill>
                  <a:schemeClr val="tx1">
                    <a:lumMod val="50000"/>
                    <a:lumOff val="50000"/>
                  </a:schemeClr>
                </a:solidFill>
              </a:endParaRPr>
            </a:p>
          </p:txBody>
        </p:sp>
        <p:sp>
          <p:nvSpPr>
            <p:cNvPr id="58" name="Freeform 671"/>
            <p:cNvSpPr/>
            <p:nvPr/>
          </p:nvSpPr>
          <p:spPr bwMode="auto">
            <a:xfrm>
              <a:off x="5264" y="3427"/>
              <a:ext cx="566" cy="112"/>
            </a:xfrm>
            <a:custGeom>
              <a:avLst/>
              <a:gdLst>
                <a:gd name="T0" fmla="*/ 1132 w 1132"/>
                <a:gd name="T1" fmla="*/ 0 h 224"/>
                <a:gd name="T2" fmla="*/ 1132 w 1132"/>
                <a:gd name="T3" fmla="*/ 0 h 224"/>
                <a:gd name="T4" fmla="*/ 1125 w 1132"/>
                <a:gd name="T5" fmla="*/ 22 h 224"/>
                <a:gd name="T6" fmla="*/ 1115 w 1132"/>
                <a:gd name="T7" fmla="*/ 43 h 224"/>
                <a:gd name="T8" fmla="*/ 1103 w 1132"/>
                <a:gd name="T9" fmla="*/ 61 h 224"/>
                <a:gd name="T10" fmla="*/ 1087 w 1132"/>
                <a:gd name="T11" fmla="*/ 80 h 224"/>
                <a:gd name="T12" fmla="*/ 1070 w 1132"/>
                <a:gd name="T13" fmla="*/ 97 h 224"/>
                <a:gd name="T14" fmla="*/ 1050 w 1132"/>
                <a:gd name="T15" fmla="*/ 114 h 224"/>
                <a:gd name="T16" fmla="*/ 1030 w 1132"/>
                <a:gd name="T17" fmla="*/ 129 h 224"/>
                <a:gd name="T18" fmla="*/ 1006 w 1132"/>
                <a:gd name="T19" fmla="*/ 143 h 224"/>
                <a:gd name="T20" fmla="*/ 980 w 1132"/>
                <a:gd name="T21" fmla="*/ 155 h 224"/>
                <a:gd name="T22" fmla="*/ 953 w 1132"/>
                <a:gd name="T23" fmla="*/ 167 h 224"/>
                <a:gd name="T24" fmla="*/ 923 w 1132"/>
                <a:gd name="T25" fmla="*/ 179 h 224"/>
                <a:gd name="T26" fmla="*/ 892 w 1132"/>
                <a:gd name="T27" fmla="*/ 187 h 224"/>
                <a:gd name="T28" fmla="*/ 860 w 1132"/>
                <a:gd name="T29" fmla="*/ 196 h 224"/>
                <a:gd name="T30" fmla="*/ 824 w 1132"/>
                <a:gd name="T31" fmla="*/ 204 h 224"/>
                <a:gd name="T32" fmla="*/ 788 w 1132"/>
                <a:gd name="T33" fmla="*/ 209 h 224"/>
                <a:gd name="T34" fmla="*/ 751 w 1132"/>
                <a:gd name="T35" fmla="*/ 214 h 224"/>
                <a:gd name="T36" fmla="*/ 712 w 1132"/>
                <a:gd name="T37" fmla="*/ 219 h 224"/>
                <a:gd name="T38" fmla="*/ 671 w 1132"/>
                <a:gd name="T39" fmla="*/ 221 h 224"/>
                <a:gd name="T40" fmla="*/ 629 w 1132"/>
                <a:gd name="T41" fmla="*/ 223 h 224"/>
                <a:gd name="T42" fmla="*/ 586 w 1132"/>
                <a:gd name="T43" fmla="*/ 224 h 224"/>
                <a:gd name="T44" fmla="*/ 542 w 1132"/>
                <a:gd name="T45" fmla="*/ 223 h 224"/>
                <a:gd name="T46" fmla="*/ 498 w 1132"/>
                <a:gd name="T47" fmla="*/ 221 h 224"/>
                <a:gd name="T48" fmla="*/ 450 w 1132"/>
                <a:gd name="T49" fmla="*/ 218 h 224"/>
                <a:gd name="T50" fmla="*/ 405 w 1132"/>
                <a:gd name="T51" fmla="*/ 214 h 224"/>
                <a:gd name="T52" fmla="*/ 355 w 1132"/>
                <a:gd name="T53" fmla="*/ 207 h 224"/>
                <a:gd name="T54" fmla="*/ 306 w 1132"/>
                <a:gd name="T55" fmla="*/ 202 h 224"/>
                <a:gd name="T56" fmla="*/ 257 w 1132"/>
                <a:gd name="T57" fmla="*/ 194 h 224"/>
                <a:gd name="T58" fmla="*/ 207 w 1132"/>
                <a:gd name="T59" fmla="*/ 184 h 224"/>
                <a:gd name="T60" fmla="*/ 156 w 1132"/>
                <a:gd name="T61" fmla="*/ 173 h 224"/>
                <a:gd name="T62" fmla="*/ 106 w 1132"/>
                <a:gd name="T63" fmla="*/ 162 h 224"/>
                <a:gd name="T64" fmla="*/ 53 w 1132"/>
                <a:gd name="T65" fmla="*/ 150 h 224"/>
                <a:gd name="T66" fmla="*/ 0 w 1132"/>
                <a:gd name="T67" fmla="*/ 13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2" h="224">
                  <a:moveTo>
                    <a:pt x="1132" y="0"/>
                  </a:moveTo>
                  <a:lnTo>
                    <a:pt x="1132" y="0"/>
                  </a:lnTo>
                  <a:lnTo>
                    <a:pt x="1125" y="22"/>
                  </a:lnTo>
                  <a:lnTo>
                    <a:pt x="1115" y="43"/>
                  </a:lnTo>
                  <a:lnTo>
                    <a:pt x="1103" y="61"/>
                  </a:lnTo>
                  <a:lnTo>
                    <a:pt x="1087" y="80"/>
                  </a:lnTo>
                  <a:lnTo>
                    <a:pt x="1070" y="97"/>
                  </a:lnTo>
                  <a:lnTo>
                    <a:pt x="1050" y="114"/>
                  </a:lnTo>
                  <a:lnTo>
                    <a:pt x="1030" y="129"/>
                  </a:lnTo>
                  <a:lnTo>
                    <a:pt x="1006" y="143"/>
                  </a:lnTo>
                  <a:lnTo>
                    <a:pt x="980" y="155"/>
                  </a:lnTo>
                  <a:lnTo>
                    <a:pt x="953" y="167"/>
                  </a:lnTo>
                  <a:lnTo>
                    <a:pt x="923" y="179"/>
                  </a:lnTo>
                  <a:lnTo>
                    <a:pt x="892" y="187"/>
                  </a:lnTo>
                  <a:lnTo>
                    <a:pt x="860" y="196"/>
                  </a:lnTo>
                  <a:lnTo>
                    <a:pt x="824" y="204"/>
                  </a:lnTo>
                  <a:lnTo>
                    <a:pt x="788" y="209"/>
                  </a:lnTo>
                  <a:lnTo>
                    <a:pt x="751" y="214"/>
                  </a:lnTo>
                  <a:lnTo>
                    <a:pt x="712" y="219"/>
                  </a:lnTo>
                  <a:lnTo>
                    <a:pt x="671" y="221"/>
                  </a:lnTo>
                  <a:lnTo>
                    <a:pt x="629" y="223"/>
                  </a:lnTo>
                  <a:lnTo>
                    <a:pt x="586" y="224"/>
                  </a:lnTo>
                  <a:lnTo>
                    <a:pt x="542" y="223"/>
                  </a:lnTo>
                  <a:lnTo>
                    <a:pt x="498" y="221"/>
                  </a:lnTo>
                  <a:lnTo>
                    <a:pt x="450" y="218"/>
                  </a:lnTo>
                  <a:lnTo>
                    <a:pt x="405" y="214"/>
                  </a:lnTo>
                  <a:lnTo>
                    <a:pt x="355" y="207"/>
                  </a:lnTo>
                  <a:lnTo>
                    <a:pt x="306" y="202"/>
                  </a:lnTo>
                  <a:lnTo>
                    <a:pt x="257" y="194"/>
                  </a:lnTo>
                  <a:lnTo>
                    <a:pt x="207" y="184"/>
                  </a:lnTo>
                  <a:lnTo>
                    <a:pt x="156" y="173"/>
                  </a:lnTo>
                  <a:lnTo>
                    <a:pt x="106" y="162"/>
                  </a:lnTo>
                  <a:lnTo>
                    <a:pt x="53" y="150"/>
                  </a:lnTo>
                  <a:lnTo>
                    <a:pt x="0" y="134"/>
                  </a:lnTo>
                </a:path>
              </a:pathLst>
            </a:custGeom>
            <a:noFill/>
            <a:ln w="28575" cmpd="sng">
              <a:solidFill>
                <a:srgbClr val="FFF6E7"/>
              </a:solidFill>
              <a:prstDash val="solid"/>
              <a:round/>
            </a:ln>
            <a:extLst>
              <a:ext uri="{909E8E84-426E-40DD-AFC4-6F175D3DCCD1}">
                <a14:hiddenFill xmlns:a14="http://schemas.microsoft.com/office/drawing/2010/main">
                  <a:solidFill>
                    <a:srgbClr val="FFFFFF"/>
                  </a:solidFill>
                </a14:hiddenFill>
              </a:ext>
            </a:extLst>
          </p:spPr>
          <p:txBody>
            <a:bodyPr/>
            <a:lstStyle/>
            <a:p>
              <a:endParaRPr lang="zh-CN" altLang="en-US" sz="1400">
                <a:solidFill>
                  <a:schemeClr val="tx1">
                    <a:lumMod val="50000"/>
                    <a:lumOff val="50000"/>
                  </a:schemeClr>
                </a:solidFill>
              </a:endParaRPr>
            </a:p>
          </p:txBody>
        </p:sp>
        <p:sp>
          <p:nvSpPr>
            <p:cNvPr id="59" name="Freeform 672"/>
            <p:cNvSpPr/>
            <p:nvPr/>
          </p:nvSpPr>
          <p:spPr bwMode="auto">
            <a:xfrm>
              <a:off x="4867" y="3454"/>
              <a:ext cx="344" cy="225"/>
            </a:xfrm>
            <a:custGeom>
              <a:avLst/>
              <a:gdLst>
                <a:gd name="T0" fmla="*/ 4 w 688"/>
                <a:gd name="T1" fmla="*/ 0 h 450"/>
                <a:gd name="T2" fmla="*/ 4 w 688"/>
                <a:gd name="T3" fmla="*/ 0 h 450"/>
                <a:gd name="T4" fmla="*/ 2 w 688"/>
                <a:gd name="T5" fmla="*/ 11 h 450"/>
                <a:gd name="T6" fmla="*/ 0 w 688"/>
                <a:gd name="T7" fmla="*/ 25 h 450"/>
                <a:gd name="T8" fmla="*/ 2 w 688"/>
                <a:gd name="T9" fmla="*/ 39 h 450"/>
                <a:gd name="T10" fmla="*/ 5 w 688"/>
                <a:gd name="T11" fmla="*/ 51 h 450"/>
                <a:gd name="T12" fmla="*/ 10 w 688"/>
                <a:gd name="T13" fmla="*/ 66 h 450"/>
                <a:gd name="T14" fmla="*/ 17 w 688"/>
                <a:gd name="T15" fmla="*/ 79 h 450"/>
                <a:gd name="T16" fmla="*/ 26 w 688"/>
                <a:gd name="T17" fmla="*/ 93 h 450"/>
                <a:gd name="T18" fmla="*/ 36 w 688"/>
                <a:gd name="T19" fmla="*/ 108 h 450"/>
                <a:gd name="T20" fmla="*/ 48 w 688"/>
                <a:gd name="T21" fmla="*/ 122 h 450"/>
                <a:gd name="T22" fmla="*/ 61 w 688"/>
                <a:gd name="T23" fmla="*/ 137 h 450"/>
                <a:gd name="T24" fmla="*/ 94 w 688"/>
                <a:gd name="T25" fmla="*/ 168 h 450"/>
                <a:gd name="T26" fmla="*/ 133 w 688"/>
                <a:gd name="T27" fmla="*/ 198 h 450"/>
                <a:gd name="T28" fmla="*/ 175 w 688"/>
                <a:gd name="T29" fmla="*/ 229 h 450"/>
                <a:gd name="T30" fmla="*/ 224 w 688"/>
                <a:gd name="T31" fmla="*/ 259 h 450"/>
                <a:gd name="T32" fmla="*/ 279 w 688"/>
                <a:gd name="T33" fmla="*/ 288 h 450"/>
                <a:gd name="T34" fmla="*/ 338 w 688"/>
                <a:gd name="T35" fmla="*/ 319 h 450"/>
                <a:gd name="T36" fmla="*/ 401 w 688"/>
                <a:gd name="T37" fmla="*/ 348 h 450"/>
                <a:gd name="T38" fmla="*/ 467 w 688"/>
                <a:gd name="T39" fmla="*/ 375 h 450"/>
                <a:gd name="T40" fmla="*/ 537 w 688"/>
                <a:gd name="T41" fmla="*/ 400 h 450"/>
                <a:gd name="T42" fmla="*/ 612 w 688"/>
                <a:gd name="T43" fmla="*/ 426 h 450"/>
                <a:gd name="T44" fmla="*/ 688 w 688"/>
                <a:gd name="T45" fmla="*/ 45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8" h="450">
                  <a:moveTo>
                    <a:pt x="4" y="0"/>
                  </a:moveTo>
                  <a:lnTo>
                    <a:pt x="4" y="0"/>
                  </a:lnTo>
                  <a:lnTo>
                    <a:pt x="2" y="11"/>
                  </a:lnTo>
                  <a:lnTo>
                    <a:pt x="0" y="25"/>
                  </a:lnTo>
                  <a:lnTo>
                    <a:pt x="2" y="39"/>
                  </a:lnTo>
                  <a:lnTo>
                    <a:pt x="5" y="51"/>
                  </a:lnTo>
                  <a:lnTo>
                    <a:pt x="10" y="66"/>
                  </a:lnTo>
                  <a:lnTo>
                    <a:pt x="17" y="79"/>
                  </a:lnTo>
                  <a:lnTo>
                    <a:pt x="26" y="93"/>
                  </a:lnTo>
                  <a:lnTo>
                    <a:pt x="36" y="108"/>
                  </a:lnTo>
                  <a:lnTo>
                    <a:pt x="48" y="122"/>
                  </a:lnTo>
                  <a:lnTo>
                    <a:pt x="61" y="137"/>
                  </a:lnTo>
                  <a:lnTo>
                    <a:pt x="94" y="168"/>
                  </a:lnTo>
                  <a:lnTo>
                    <a:pt x="133" y="198"/>
                  </a:lnTo>
                  <a:lnTo>
                    <a:pt x="175" y="229"/>
                  </a:lnTo>
                  <a:lnTo>
                    <a:pt x="224" y="259"/>
                  </a:lnTo>
                  <a:lnTo>
                    <a:pt x="279" y="288"/>
                  </a:lnTo>
                  <a:lnTo>
                    <a:pt x="338" y="319"/>
                  </a:lnTo>
                  <a:lnTo>
                    <a:pt x="401" y="348"/>
                  </a:lnTo>
                  <a:lnTo>
                    <a:pt x="467" y="375"/>
                  </a:lnTo>
                  <a:lnTo>
                    <a:pt x="537" y="400"/>
                  </a:lnTo>
                  <a:lnTo>
                    <a:pt x="612" y="426"/>
                  </a:lnTo>
                  <a:lnTo>
                    <a:pt x="688" y="450"/>
                  </a:lnTo>
                </a:path>
              </a:pathLst>
            </a:custGeom>
            <a:noFill/>
            <a:ln w="28575" cmpd="sng">
              <a:solidFill>
                <a:srgbClr val="FFF6E7"/>
              </a:solidFill>
              <a:prstDash val="solid"/>
              <a:round/>
            </a:ln>
            <a:extLst>
              <a:ext uri="{909E8E84-426E-40DD-AFC4-6F175D3DCCD1}">
                <a14:hiddenFill xmlns:a14="http://schemas.microsoft.com/office/drawing/2010/main">
                  <a:solidFill>
                    <a:srgbClr val="FFFFFF"/>
                  </a:solidFill>
                </a14:hiddenFill>
              </a:ext>
            </a:extLst>
          </p:spPr>
          <p:txBody>
            <a:bodyPr/>
            <a:lstStyle/>
            <a:p>
              <a:endParaRPr lang="zh-CN" altLang="en-US" sz="1400">
                <a:solidFill>
                  <a:schemeClr val="tx1">
                    <a:lumMod val="50000"/>
                    <a:lumOff val="50000"/>
                  </a:schemeClr>
                </a:solidFill>
              </a:endParaRPr>
            </a:p>
          </p:txBody>
        </p:sp>
        <p:sp>
          <p:nvSpPr>
            <p:cNvPr id="60" name="Freeform 673"/>
            <p:cNvSpPr/>
            <p:nvPr/>
          </p:nvSpPr>
          <p:spPr bwMode="auto">
            <a:xfrm>
              <a:off x="5208" y="3678"/>
              <a:ext cx="353" cy="54"/>
            </a:xfrm>
            <a:custGeom>
              <a:avLst/>
              <a:gdLst>
                <a:gd name="T0" fmla="*/ 707 w 707"/>
                <a:gd name="T1" fmla="*/ 73 h 107"/>
                <a:gd name="T2" fmla="*/ 707 w 707"/>
                <a:gd name="T3" fmla="*/ 73 h 107"/>
                <a:gd name="T4" fmla="*/ 705 w 707"/>
                <a:gd name="T5" fmla="*/ 78 h 107"/>
                <a:gd name="T6" fmla="*/ 700 w 707"/>
                <a:gd name="T7" fmla="*/ 83 h 107"/>
                <a:gd name="T8" fmla="*/ 695 w 707"/>
                <a:gd name="T9" fmla="*/ 88 h 107"/>
                <a:gd name="T10" fmla="*/ 686 w 707"/>
                <a:gd name="T11" fmla="*/ 93 h 107"/>
                <a:gd name="T12" fmla="*/ 678 w 707"/>
                <a:gd name="T13" fmla="*/ 97 h 107"/>
                <a:gd name="T14" fmla="*/ 668 w 707"/>
                <a:gd name="T15" fmla="*/ 100 h 107"/>
                <a:gd name="T16" fmla="*/ 642 w 707"/>
                <a:gd name="T17" fmla="*/ 104 h 107"/>
                <a:gd name="T18" fmla="*/ 610 w 707"/>
                <a:gd name="T19" fmla="*/ 107 h 107"/>
                <a:gd name="T20" fmla="*/ 574 w 707"/>
                <a:gd name="T21" fmla="*/ 107 h 107"/>
                <a:gd name="T22" fmla="*/ 532 w 707"/>
                <a:gd name="T23" fmla="*/ 105 h 107"/>
                <a:gd name="T24" fmla="*/ 486 w 707"/>
                <a:gd name="T25" fmla="*/ 100 h 107"/>
                <a:gd name="T26" fmla="*/ 437 w 707"/>
                <a:gd name="T27" fmla="*/ 95 h 107"/>
                <a:gd name="T28" fmla="*/ 382 w 707"/>
                <a:gd name="T29" fmla="*/ 87 h 107"/>
                <a:gd name="T30" fmla="*/ 326 w 707"/>
                <a:gd name="T31" fmla="*/ 76 h 107"/>
                <a:gd name="T32" fmla="*/ 265 w 707"/>
                <a:gd name="T33" fmla="*/ 66 h 107"/>
                <a:gd name="T34" fmla="*/ 202 w 707"/>
                <a:gd name="T35" fmla="*/ 51 h 107"/>
                <a:gd name="T36" fmla="*/ 136 w 707"/>
                <a:gd name="T37" fmla="*/ 36 h 107"/>
                <a:gd name="T38" fmla="*/ 70 w 707"/>
                <a:gd name="T39" fmla="*/ 19 h 107"/>
                <a:gd name="T40" fmla="*/ 0 w 707"/>
                <a:gd name="T4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7" h="107">
                  <a:moveTo>
                    <a:pt x="707" y="73"/>
                  </a:moveTo>
                  <a:lnTo>
                    <a:pt x="707" y="73"/>
                  </a:lnTo>
                  <a:lnTo>
                    <a:pt x="705" y="78"/>
                  </a:lnTo>
                  <a:lnTo>
                    <a:pt x="700" y="83"/>
                  </a:lnTo>
                  <a:lnTo>
                    <a:pt x="695" y="88"/>
                  </a:lnTo>
                  <a:lnTo>
                    <a:pt x="686" y="93"/>
                  </a:lnTo>
                  <a:lnTo>
                    <a:pt x="678" y="97"/>
                  </a:lnTo>
                  <a:lnTo>
                    <a:pt x="668" y="100"/>
                  </a:lnTo>
                  <a:lnTo>
                    <a:pt x="642" y="104"/>
                  </a:lnTo>
                  <a:lnTo>
                    <a:pt x="610" y="107"/>
                  </a:lnTo>
                  <a:lnTo>
                    <a:pt x="574" y="107"/>
                  </a:lnTo>
                  <a:lnTo>
                    <a:pt x="532" y="105"/>
                  </a:lnTo>
                  <a:lnTo>
                    <a:pt x="486" y="100"/>
                  </a:lnTo>
                  <a:lnTo>
                    <a:pt x="437" y="95"/>
                  </a:lnTo>
                  <a:lnTo>
                    <a:pt x="382" y="87"/>
                  </a:lnTo>
                  <a:lnTo>
                    <a:pt x="326" y="76"/>
                  </a:lnTo>
                  <a:lnTo>
                    <a:pt x="265" y="66"/>
                  </a:lnTo>
                  <a:lnTo>
                    <a:pt x="202" y="51"/>
                  </a:lnTo>
                  <a:lnTo>
                    <a:pt x="136" y="36"/>
                  </a:lnTo>
                  <a:lnTo>
                    <a:pt x="70" y="19"/>
                  </a:lnTo>
                  <a:lnTo>
                    <a:pt x="0" y="0"/>
                  </a:lnTo>
                </a:path>
              </a:pathLst>
            </a:custGeom>
            <a:noFill/>
            <a:ln w="28575" cmpd="sng">
              <a:solidFill>
                <a:srgbClr val="FFF6E7"/>
              </a:solidFill>
              <a:prstDash val="solid"/>
              <a:round/>
            </a:ln>
            <a:extLst>
              <a:ext uri="{909E8E84-426E-40DD-AFC4-6F175D3DCCD1}">
                <a14:hiddenFill xmlns:a14="http://schemas.microsoft.com/office/drawing/2010/main">
                  <a:solidFill>
                    <a:srgbClr val="FFFFFF"/>
                  </a:solidFill>
                </a14:hiddenFill>
              </a:ext>
            </a:extLst>
          </p:spPr>
          <p:txBody>
            <a:bodyPr/>
            <a:lstStyle/>
            <a:p>
              <a:endParaRPr lang="zh-CN" altLang="en-US" sz="1400">
                <a:solidFill>
                  <a:schemeClr val="tx1">
                    <a:lumMod val="50000"/>
                    <a:lumOff val="50000"/>
                  </a:schemeClr>
                </a:solidFill>
              </a:endParaRPr>
            </a:p>
          </p:txBody>
        </p:sp>
        <p:sp>
          <p:nvSpPr>
            <p:cNvPr id="61" name="Line 674"/>
            <p:cNvSpPr>
              <a:spLocks noChangeShapeType="1"/>
            </p:cNvSpPr>
            <p:nvPr/>
          </p:nvSpPr>
          <p:spPr bwMode="auto">
            <a:xfrm flipH="1">
              <a:off x="5195" y="2724"/>
              <a:ext cx="294" cy="1030"/>
            </a:xfrm>
            <a:prstGeom prst="line">
              <a:avLst/>
            </a:prstGeom>
            <a:noFill/>
            <a:ln w="28575">
              <a:solidFill>
                <a:srgbClr val="FFF6E7"/>
              </a:solidFill>
              <a:round/>
            </a:ln>
            <a:extLst>
              <a:ext uri="{909E8E84-426E-40DD-AFC4-6F175D3DCCD1}">
                <a14:hiddenFill xmlns:a14="http://schemas.microsoft.com/office/drawing/2010/main">
                  <a:noFill/>
                </a14:hiddenFill>
              </a:ext>
            </a:extLst>
          </p:spPr>
          <p:txBody>
            <a:bodyPr/>
            <a:lstStyle/>
            <a:p>
              <a:endParaRPr lang="zh-CN" altLang="en-US" sz="1400">
                <a:solidFill>
                  <a:schemeClr val="tx1">
                    <a:lumMod val="50000"/>
                    <a:lumOff val="50000"/>
                  </a:schemeClr>
                </a:solidFill>
              </a:endParaRPr>
            </a:p>
          </p:txBody>
        </p:sp>
        <p:sp>
          <p:nvSpPr>
            <p:cNvPr id="62" name="Freeform 675"/>
            <p:cNvSpPr/>
            <p:nvPr/>
          </p:nvSpPr>
          <p:spPr bwMode="auto">
            <a:xfrm>
              <a:off x="4807" y="2702"/>
              <a:ext cx="1059" cy="1066"/>
            </a:xfrm>
            <a:custGeom>
              <a:avLst/>
              <a:gdLst>
                <a:gd name="T0" fmla="*/ 2059 w 2117"/>
                <a:gd name="T1" fmla="*/ 1410 h 2132"/>
                <a:gd name="T2" fmla="*/ 1996 w 2117"/>
                <a:gd name="T3" fmla="*/ 1558 h 2132"/>
                <a:gd name="T4" fmla="*/ 1913 w 2117"/>
                <a:gd name="T5" fmla="*/ 1692 h 2132"/>
                <a:gd name="T6" fmla="*/ 1813 w 2117"/>
                <a:gd name="T7" fmla="*/ 1811 h 2132"/>
                <a:gd name="T8" fmla="*/ 1699 w 2117"/>
                <a:gd name="T9" fmla="*/ 1913 h 2132"/>
                <a:gd name="T10" fmla="*/ 1572 w 2117"/>
                <a:gd name="T11" fmla="*/ 1998 h 2132"/>
                <a:gd name="T12" fmla="*/ 1432 w 2117"/>
                <a:gd name="T13" fmla="*/ 2062 h 2132"/>
                <a:gd name="T14" fmla="*/ 1286 w 2117"/>
                <a:gd name="T15" fmla="*/ 2107 h 2132"/>
                <a:gd name="T16" fmla="*/ 1133 w 2117"/>
                <a:gd name="T17" fmla="*/ 2130 h 2132"/>
                <a:gd name="T18" fmla="*/ 977 w 2117"/>
                <a:gd name="T19" fmla="*/ 2130 h 2132"/>
                <a:gd name="T20" fmla="*/ 819 w 2117"/>
                <a:gd name="T21" fmla="*/ 2107 h 2132"/>
                <a:gd name="T22" fmla="*/ 714 w 2117"/>
                <a:gd name="T23" fmla="*/ 2076 h 2132"/>
                <a:gd name="T24" fmla="*/ 568 w 2117"/>
                <a:gd name="T25" fmla="*/ 2013 h 2132"/>
                <a:gd name="T26" fmla="*/ 433 w 2117"/>
                <a:gd name="T27" fmla="*/ 1930 h 2132"/>
                <a:gd name="T28" fmla="*/ 316 w 2117"/>
                <a:gd name="T29" fmla="*/ 1830 h 2132"/>
                <a:gd name="T30" fmla="*/ 216 w 2117"/>
                <a:gd name="T31" fmla="*/ 1714 h 2132"/>
                <a:gd name="T32" fmla="*/ 133 w 2117"/>
                <a:gd name="T33" fmla="*/ 1587 h 2132"/>
                <a:gd name="T34" fmla="*/ 68 w 2117"/>
                <a:gd name="T35" fmla="*/ 1448 h 2132"/>
                <a:gd name="T36" fmla="*/ 24 w 2117"/>
                <a:gd name="T37" fmla="*/ 1300 h 2132"/>
                <a:gd name="T38" fmla="*/ 2 w 2117"/>
                <a:gd name="T39" fmla="*/ 1147 h 2132"/>
                <a:gd name="T40" fmla="*/ 4 w 2117"/>
                <a:gd name="T41" fmla="*/ 989 h 2132"/>
                <a:gd name="T42" fmla="*/ 27 w 2117"/>
                <a:gd name="T43" fmla="*/ 829 h 2132"/>
                <a:gd name="T44" fmla="*/ 58 w 2117"/>
                <a:gd name="T45" fmla="*/ 724 h 2132"/>
                <a:gd name="T46" fmla="*/ 121 w 2117"/>
                <a:gd name="T47" fmla="*/ 576 h 2132"/>
                <a:gd name="T48" fmla="*/ 204 w 2117"/>
                <a:gd name="T49" fmla="*/ 442 h 2132"/>
                <a:gd name="T50" fmla="*/ 304 w 2117"/>
                <a:gd name="T51" fmla="*/ 323 h 2132"/>
                <a:gd name="T52" fmla="*/ 418 w 2117"/>
                <a:gd name="T53" fmla="*/ 219 h 2132"/>
                <a:gd name="T54" fmla="*/ 547 w 2117"/>
                <a:gd name="T55" fmla="*/ 136 h 2132"/>
                <a:gd name="T56" fmla="*/ 685 w 2117"/>
                <a:gd name="T57" fmla="*/ 72 h 2132"/>
                <a:gd name="T58" fmla="*/ 831 w 2117"/>
                <a:gd name="T59" fmla="*/ 26 h 2132"/>
                <a:gd name="T60" fmla="*/ 984 w 2117"/>
                <a:gd name="T61" fmla="*/ 4 h 2132"/>
                <a:gd name="T62" fmla="*/ 1140 w 2117"/>
                <a:gd name="T63" fmla="*/ 4 h 2132"/>
                <a:gd name="T64" fmla="*/ 1300 w 2117"/>
                <a:gd name="T65" fmla="*/ 27 h 2132"/>
                <a:gd name="T66" fmla="*/ 1403 w 2117"/>
                <a:gd name="T67" fmla="*/ 56 h 2132"/>
                <a:gd name="T68" fmla="*/ 1551 w 2117"/>
                <a:gd name="T69" fmla="*/ 121 h 2132"/>
                <a:gd name="T70" fmla="*/ 1684 w 2117"/>
                <a:gd name="T71" fmla="*/ 202 h 2132"/>
                <a:gd name="T72" fmla="*/ 1801 w 2117"/>
                <a:gd name="T73" fmla="*/ 303 h 2132"/>
                <a:gd name="T74" fmla="*/ 1903 w 2117"/>
                <a:gd name="T75" fmla="*/ 418 h 2132"/>
                <a:gd name="T76" fmla="*/ 1984 w 2117"/>
                <a:gd name="T77" fmla="*/ 547 h 2132"/>
                <a:gd name="T78" fmla="*/ 2049 w 2117"/>
                <a:gd name="T79" fmla="*/ 685 h 2132"/>
                <a:gd name="T80" fmla="*/ 2093 w 2117"/>
                <a:gd name="T81" fmla="*/ 833 h 2132"/>
                <a:gd name="T82" fmla="*/ 2115 w 2117"/>
                <a:gd name="T83" fmla="*/ 987 h 2132"/>
                <a:gd name="T84" fmla="*/ 2114 w 2117"/>
                <a:gd name="T85" fmla="*/ 1145 h 2132"/>
                <a:gd name="T86" fmla="*/ 2090 w 2117"/>
                <a:gd name="T87" fmla="*/ 1303 h 2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17" h="2132">
                  <a:moveTo>
                    <a:pt x="2076" y="1357"/>
                  </a:moveTo>
                  <a:lnTo>
                    <a:pt x="2076" y="1357"/>
                  </a:lnTo>
                  <a:lnTo>
                    <a:pt x="2059" y="1410"/>
                  </a:lnTo>
                  <a:lnTo>
                    <a:pt x="2041" y="1461"/>
                  </a:lnTo>
                  <a:lnTo>
                    <a:pt x="2020" y="1510"/>
                  </a:lnTo>
                  <a:lnTo>
                    <a:pt x="1996" y="1558"/>
                  </a:lnTo>
                  <a:lnTo>
                    <a:pt x="1971" y="1604"/>
                  </a:lnTo>
                  <a:lnTo>
                    <a:pt x="1944" y="1650"/>
                  </a:lnTo>
                  <a:lnTo>
                    <a:pt x="1913" y="1692"/>
                  </a:lnTo>
                  <a:lnTo>
                    <a:pt x="1883" y="1733"/>
                  </a:lnTo>
                  <a:lnTo>
                    <a:pt x="1849" y="1774"/>
                  </a:lnTo>
                  <a:lnTo>
                    <a:pt x="1813" y="1811"/>
                  </a:lnTo>
                  <a:lnTo>
                    <a:pt x="1777" y="1847"/>
                  </a:lnTo>
                  <a:lnTo>
                    <a:pt x="1738" y="1881"/>
                  </a:lnTo>
                  <a:lnTo>
                    <a:pt x="1699" y="1913"/>
                  </a:lnTo>
                  <a:lnTo>
                    <a:pt x="1657" y="1944"/>
                  </a:lnTo>
                  <a:lnTo>
                    <a:pt x="1614" y="1971"/>
                  </a:lnTo>
                  <a:lnTo>
                    <a:pt x="1572" y="1998"/>
                  </a:lnTo>
                  <a:lnTo>
                    <a:pt x="1526" y="2022"/>
                  </a:lnTo>
                  <a:lnTo>
                    <a:pt x="1480" y="2042"/>
                  </a:lnTo>
                  <a:lnTo>
                    <a:pt x="1432" y="2062"/>
                  </a:lnTo>
                  <a:lnTo>
                    <a:pt x="1385" y="2079"/>
                  </a:lnTo>
                  <a:lnTo>
                    <a:pt x="1336" y="2095"/>
                  </a:lnTo>
                  <a:lnTo>
                    <a:pt x="1286" y="2107"/>
                  </a:lnTo>
                  <a:lnTo>
                    <a:pt x="1235" y="2117"/>
                  </a:lnTo>
                  <a:lnTo>
                    <a:pt x="1184" y="2125"/>
                  </a:lnTo>
                  <a:lnTo>
                    <a:pt x="1133" y="2130"/>
                  </a:lnTo>
                  <a:lnTo>
                    <a:pt x="1081" y="2132"/>
                  </a:lnTo>
                  <a:lnTo>
                    <a:pt x="1030" y="2132"/>
                  </a:lnTo>
                  <a:lnTo>
                    <a:pt x="977" y="2130"/>
                  </a:lnTo>
                  <a:lnTo>
                    <a:pt x="924" y="2125"/>
                  </a:lnTo>
                  <a:lnTo>
                    <a:pt x="872" y="2117"/>
                  </a:lnTo>
                  <a:lnTo>
                    <a:pt x="819" y="2107"/>
                  </a:lnTo>
                  <a:lnTo>
                    <a:pt x="766" y="2093"/>
                  </a:lnTo>
                  <a:lnTo>
                    <a:pt x="766" y="2093"/>
                  </a:lnTo>
                  <a:lnTo>
                    <a:pt x="714" y="2076"/>
                  </a:lnTo>
                  <a:lnTo>
                    <a:pt x="663" y="2057"/>
                  </a:lnTo>
                  <a:lnTo>
                    <a:pt x="613" y="2037"/>
                  </a:lnTo>
                  <a:lnTo>
                    <a:pt x="568" y="2013"/>
                  </a:lnTo>
                  <a:lnTo>
                    <a:pt x="520" y="1988"/>
                  </a:lnTo>
                  <a:lnTo>
                    <a:pt x="476" y="1961"/>
                  </a:lnTo>
                  <a:lnTo>
                    <a:pt x="433" y="1930"/>
                  </a:lnTo>
                  <a:lnTo>
                    <a:pt x="393" y="1899"/>
                  </a:lnTo>
                  <a:lnTo>
                    <a:pt x="354" y="1865"/>
                  </a:lnTo>
                  <a:lnTo>
                    <a:pt x="316" y="1830"/>
                  </a:lnTo>
                  <a:lnTo>
                    <a:pt x="281" y="1794"/>
                  </a:lnTo>
                  <a:lnTo>
                    <a:pt x="247" y="1755"/>
                  </a:lnTo>
                  <a:lnTo>
                    <a:pt x="216" y="1714"/>
                  </a:lnTo>
                  <a:lnTo>
                    <a:pt x="185" y="1673"/>
                  </a:lnTo>
                  <a:lnTo>
                    <a:pt x="158" y="1631"/>
                  </a:lnTo>
                  <a:lnTo>
                    <a:pt x="133" y="1587"/>
                  </a:lnTo>
                  <a:lnTo>
                    <a:pt x="109" y="1541"/>
                  </a:lnTo>
                  <a:lnTo>
                    <a:pt x="87" y="1495"/>
                  </a:lnTo>
                  <a:lnTo>
                    <a:pt x="68" y="1448"/>
                  </a:lnTo>
                  <a:lnTo>
                    <a:pt x="51" y="1400"/>
                  </a:lnTo>
                  <a:lnTo>
                    <a:pt x="38" y="1351"/>
                  </a:lnTo>
                  <a:lnTo>
                    <a:pt x="24" y="1300"/>
                  </a:lnTo>
                  <a:lnTo>
                    <a:pt x="15" y="1249"/>
                  </a:lnTo>
                  <a:lnTo>
                    <a:pt x="7" y="1198"/>
                  </a:lnTo>
                  <a:lnTo>
                    <a:pt x="2" y="1147"/>
                  </a:lnTo>
                  <a:lnTo>
                    <a:pt x="0" y="1094"/>
                  </a:lnTo>
                  <a:lnTo>
                    <a:pt x="0" y="1042"/>
                  </a:lnTo>
                  <a:lnTo>
                    <a:pt x="4" y="989"/>
                  </a:lnTo>
                  <a:lnTo>
                    <a:pt x="9" y="936"/>
                  </a:lnTo>
                  <a:lnTo>
                    <a:pt x="17" y="882"/>
                  </a:lnTo>
                  <a:lnTo>
                    <a:pt x="27" y="829"/>
                  </a:lnTo>
                  <a:lnTo>
                    <a:pt x="41" y="777"/>
                  </a:lnTo>
                  <a:lnTo>
                    <a:pt x="41" y="777"/>
                  </a:lnTo>
                  <a:lnTo>
                    <a:pt x="58" y="724"/>
                  </a:lnTo>
                  <a:lnTo>
                    <a:pt x="77" y="673"/>
                  </a:lnTo>
                  <a:lnTo>
                    <a:pt x="99" y="624"/>
                  </a:lnTo>
                  <a:lnTo>
                    <a:pt x="121" y="576"/>
                  </a:lnTo>
                  <a:lnTo>
                    <a:pt x="146" y="529"/>
                  </a:lnTo>
                  <a:lnTo>
                    <a:pt x="175" y="484"/>
                  </a:lnTo>
                  <a:lnTo>
                    <a:pt x="204" y="442"/>
                  </a:lnTo>
                  <a:lnTo>
                    <a:pt x="236" y="399"/>
                  </a:lnTo>
                  <a:lnTo>
                    <a:pt x="269" y="360"/>
                  </a:lnTo>
                  <a:lnTo>
                    <a:pt x="304" y="323"/>
                  </a:lnTo>
                  <a:lnTo>
                    <a:pt x="340" y="286"/>
                  </a:lnTo>
                  <a:lnTo>
                    <a:pt x="379" y="252"/>
                  </a:lnTo>
                  <a:lnTo>
                    <a:pt x="418" y="219"/>
                  </a:lnTo>
                  <a:lnTo>
                    <a:pt x="461" y="190"/>
                  </a:lnTo>
                  <a:lnTo>
                    <a:pt x="503" y="162"/>
                  </a:lnTo>
                  <a:lnTo>
                    <a:pt x="547" y="136"/>
                  </a:lnTo>
                  <a:lnTo>
                    <a:pt x="591" y="112"/>
                  </a:lnTo>
                  <a:lnTo>
                    <a:pt x="637" y="90"/>
                  </a:lnTo>
                  <a:lnTo>
                    <a:pt x="685" y="72"/>
                  </a:lnTo>
                  <a:lnTo>
                    <a:pt x="732" y="53"/>
                  </a:lnTo>
                  <a:lnTo>
                    <a:pt x="782" y="39"/>
                  </a:lnTo>
                  <a:lnTo>
                    <a:pt x="831" y="26"/>
                  </a:lnTo>
                  <a:lnTo>
                    <a:pt x="882" y="15"/>
                  </a:lnTo>
                  <a:lnTo>
                    <a:pt x="933" y="9"/>
                  </a:lnTo>
                  <a:lnTo>
                    <a:pt x="984" y="4"/>
                  </a:lnTo>
                  <a:lnTo>
                    <a:pt x="1037" y="0"/>
                  </a:lnTo>
                  <a:lnTo>
                    <a:pt x="1087" y="0"/>
                  </a:lnTo>
                  <a:lnTo>
                    <a:pt x="1140" y="4"/>
                  </a:lnTo>
                  <a:lnTo>
                    <a:pt x="1193" y="9"/>
                  </a:lnTo>
                  <a:lnTo>
                    <a:pt x="1245" y="17"/>
                  </a:lnTo>
                  <a:lnTo>
                    <a:pt x="1300" y="27"/>
                  </a:lnTo>
                  <a:lnTo>
                    <a:pt x="1353" y="41"/>
                  </a:lnTo>
                  <a:lnTo>
                    <a:pt x="1353" y="41"/>
                  </a:lnTo>
                  <a:lnTo>
                    <a:pt x="1403" y="56"/>
                  </a:lnTo>
                  <a:lnTo>
                    <a:pt x="1454" y="75"/>
                  </a:lnTo>
                  <a:lnTo>
                    <a:pt x="1504" y="97"/>
                  </a:lnTo>
                  <a:lnTo>
                    <a:pt x="1551" y="121"/>
                  </a:lnTo>
                  <a:lnTo>
                    <a:pt x="1597" y="146"/>
                  </a:lnTo>
                  <a:lnTo>
                    <a:pt x="1641" y="173"/>
                  </a:lnTo>
                  <a:lnTo>
                    <a:pt x="1684" y="202"/>
                  </a:lnTo>
                  <a:lnTo>
                    <a:pt x="1725" y="235"/>
                  </a:lnTo>
                  <a:lnTo>
                    <a:pt x="1764" y="269"/>
                  </a:lnTo>
                  <a:lnTo>
                    <a:pt x="1801" y="303"/>
                  </a:lnTo>
                  <a:lnTo>
                    <a:pt x="1837" y="340"/>
                  </a:lnTo>
                  <a:lnTo>
                    <a:pt x="1871" y="379"/>
                  </a:lnTo>
                  <a:lnTo>
                    <a:pt x="1903" y="418"/>
                  </a:lnTo>
                  <a:lnTo>
                    <a:pt x="1932" y="461"/>
                  </a:lnTo>
                  <a:lnTo>
                    <a:pt x="1959" y="503"/>
                  </a:lnTo>
                  <a:lnTo>
                    <a:pt x="1984" y="547"/>
                  </a:lnTo>
                  <a:lnTo>
                    <a:pt x="2008" y="591"/>
                  </a:lnTo>
                  <a:lnTo>
                    <a:pt x="2030" y="639"/>
                  </a:lnTo>
                  <a:lnTo>
                    <a:pt x="2049" y="685"/>
                  </a:lnTo>
                  <a:lnTo>
                    <a:pt x="2066" y="734"/>
                  </a:lnTo>
                  <a:lnTo>
                    <a:pt x="2081" y="783"/>
                  </a:lnTo>
                  <a:lnTo>
                    <a:pt x="2093" y="833"/>
                  </a:lnTo>
                  <a:lnTo>
                    <a:pt x="2103" y="884"/>
                  </a:lnTo>
                  <a:lnTo>
                    <a:pt x="2110" y="934"/>
                  </a:lnTo>
                  <a:lnTo>
                    <a:pt x="2115" y="987"/>
                  </a:lnTo>
                  <a:lnTo>
                    <a:pt x="2117" y="1038"/>
                  </a:lnTo>
                  <a:lnTo>
                    <a:pt x="2117" y="1091"/>
                  </a:lnTo>
                  <a:lnTo>
                    <a:pt x="2114" y="1145"/>
                  </a:lnTo>
                  <a:lnTo>
                    <a:pt x="2109" y="1198"/>
                  </a:lnTo>
                  <a:lnTo>
                    <a:pt x="2100" y="1250"/>
                  </a:lnTo>
                  <a:lnTo>
                    <a:pt x="2090" y="1303"/>
                  </a:lnTo>
                  <a:lnTo>
                    <a:pt x="2076" y="1357"/>
                  </a:lnTo>
                  <a:lnTo>
                    <a:pt x="2076" y="1357"/>
                  </a:lnTo>
                  <a:close/>
                </a:path>
              </a:pathLst>
            </a:custGeom>
            <a:noFill/>
            <a:ln w="28575" cmpd="sng">
              <a:solidFill>
                <a:srgbClr val="FFF6E7"/>
              </a:solidFill>
              <a:prstDash val="solid"/>
              <a:round/>
            </a:ln>
            <a:extLst>
              <a:ext uri="{909E8E84-426E-40DD-AFC4-6F175D3DCCD1}">
                <a14:hiddenFill xmlns:a14="http://schemas.microsoft.com/office/drawing/2010/main">
                  <a:solidFill>
                    <a:srgbClr val="FFFFFF"/>
                  </a:solidFill>
                </a14:hiddenFill>
              </a:ext>
            </a:extLst>
          </p:spPr>
          <p:txBody>
            <a:bodyPr/>
            <a:lstStyle/>
            <a:p>
              <a:endParaRPr lang="zh-CN" altLang="en-US" sz="1400">
                <a:solidFill>
                  <a:schemeClr val="tx1">
                    <a:lumMod val="50000"/>
                    <a:lumOff val="50000"/>
                  </a:schemeClr>
                </a:solidFill>
              </a:endParaRPr>
            </a:p>
          </p:txBody>
        </p:sp>
        <p:sp>
          <p:nvSpPr>
            <p:cNvPr id="63" name="Freeform 676"/>
            <p:cNvSpPr/>
            <p:nvPr/>
          </p:nvSpPr>
          <p:spPr bwMode="auto">
            <a:xfrm>
              <a:off x="4810" y="2703"/>
              <a:ext cx="1059" cy="1066"/>
            </a:xfrm>
            <a:custGeom>
              <a:avLst/>
              <a:gdLst>
                <a:gd name="T0" fmla="*/ 2059 w 2117"/>
                <a:gd name="T1" fmla="*/ 1408 h 2132"/>
                <a:gd name="T2" fmla="*/ 1996 w 2117"/>
                <a:gd name="T3" fmla="*/ 1558 h 2132"/>
                <a:gd name="T4" fmla="*/ 1913 w 2117"/>
                <a:gd name="T5" fmla="*/ 1692 h 2132"/>
                <a:gd name="T6" fmla="*/ 1813 w 2117"/>
                <a:gd name="T7" fmla="*/ 1811 h 2132"/>
                <a:gd name="T8" fmla="*/ 1699 w 2117"/>
                <a:gd name="T9" fmla="*/ 1913 h 2132"/>
                <a:gd name="T10" fmla="*/ 1570 w 2117"/>
                <a:gd name="T11" fmla="*/ 1998 h 2132"/>
                <a:gd name="T12" fmla="*/ 1432 w 2117"/>
                <a:gd name="T13" fmla="*/ 2062 h 2132"/>
                <a:gd name="T14" fmla="*/ 1286 w 2117"/>
                <a:gd name="T15" fmla="*/ 2106 h 2132"/>
                <a:gd name="T16" fmla="*/ 1133 w 2117"/>
                <a:gd name="T17" fmla="*/ 2130 h 2132"/>
                <a:gd name="T18" fmla="*/ 977 w 2117"/>
                <a:gd name="T19" fmla="*/ 2130 h 2132"/>
                <a:gd name="T20" fmla="*/ 819 w 2117"/>
                <a:gd name="T21" fmla="*/ 2105 h 2132"/>
                <a:gd name="T22" fmla="*/ 714 w 2117"/>
                <a:gd name="T23" fmla="*/ 2076 h 2132"/>
                <a:gd name="T24" fmla="*/ 566 w 2117"/>
                <a:gd name="T25" fmla="*/ 2013 h 2132"/>
                <a:gd name="T26" fmla="*/ 433 w 2117"/>
                <a:gd name="T27" fmla="*/ 1930 h 2132"/>
                <a:gd name="T28" fmla="*/ 316 w 2117"/>
                <a:gd name="T29" fmla="*/ 1829 h 2132"/>
                <a:gd name="T30" fmla="*/ 216 w 2117"/>
                <a:gd name="T31" fmla="*/ 1714 h 2132"/>
                <a:gd name="T32" fmla="*/ 133 w 2117"/>
                <a:gd name="T33" fmla="*/ 1587 h 2132"/>
                <a:gd name="T34" fmla="*/ 68 w 2117"/>
                <a:gd name="T35" fmla="*/ 1447 h 2132"/>
                <a:gd name="T36" fmla="*/ 24 w 2117"/>
                <a:gd name="T37" fmla="*/ 1299 h 2132"/>
                <a:gd name="T38" fmla="*/ 2 w 2117"/>
                <a:gd name="T39" fmla="*/ 1147 h 2132"/>
                <a:gd name="T40" fmla="*/ 3 w 2117"/>
                <a:gd name="T41" fmla="*/ 989 h 2132"/>
                <a:gd name="T42" fmla="*/ 27 w 2117"/>
                <a:gd name="T43" fmla="*/ 829 h 2132"/>
                <a:gd name="T44" fmla="*/ 58 w 2117"/>
                <a:gd name="T45" fmla="*/ 724 h 2132"/>
                <a:gd name="T46" fmla="*/ 121 w 2117"/>
                <a:gd name="T47" fmla="*/ 574 h 2132"/>
                <a:gd name="T48" fmla="*/ 204 w 2117"/>
                <a:gd name="T49" fmla="*/ 440 h 2132"/>
                <a:gd name="T50" fmla="*/ 304 w 2117"/>
                <a:gd name="T51" fmla="*/ 321 h 2132"/>
                <a:gd name="T52" fmla="*/ 418 w 2117"/>
                <a:gd name="T53" fmla="*/ 219 h 2132"/>
                <a:gd name="T54" fmla="*/ 547 w 2117"/>
                <a:gd name="T55" fmla="*/ 136 h 2132"/>
                <a:gd name="T56" fmla="*/ 685 w 2117"/>
                <a:gd name="T57" fmla="*/ 70 h 2132"/>
                <a:gd name="T58" fmla="*/ 831 w 2117"/>
                <a:gd name="T59" fmla="*/ 25 h 2132"/>
                <a:gd name="T60" fmla="*/ 984 w 2117"/>
                <a:gd name="T61" fmla="*/ 3 h 2132"/>
                <a:gd name="T62" fmla="*/ 1140 w 2117"/>
                <a:gd name="T63" fmla="*/ 3 h 2132"/>
                <a:gd name="T64" fmla="*/ 1298 w 2117"/>
                <a:gd name="T65" fmla="*/ 27 h 2132"/>
                <a:gd name="T66" fmla="*/ 1403 w 2117"/>
                <a:gd name="T67" fmla="*/ 56 h 2132"/>
                <a:gd name="T68" fmla="*/ 1551 w 2117"/>
                <a:gd name="T69" fmla="*/ 119 h 2132"/>
                <a:gd name="T70" fmla="*/ 1684 w 2117"/>
                <a:gd name="T71" fmla="*/ 202 h 2132"/>
                <a:gd name="T72" fmla="*/ 1801 w 2117"/>
                <a:gd name="T73" fmla="*/ 302 h 2132"/>
                <a:gd name="T74" fmla="*/ 1901 w 2117"/>
                <a:gd name="T75" fmla="*/ 418 h 2132"/>
                <a:gd name="T76" fmla="*/ 1984 w 2117"/>
                <a:gd name="T77" fmla="*/ 547 h 2132"/>
                <a:gd name="T78" fmla="*/ 2049 w 2117"/>
                <a:gd name="T79" fmla="*/ 684 h 2132"/>
                <a:gd name="T80" fmla="*/ 2093 w 2117"/>
                <a:gd name="T81" fmla="*/ 832 h 2132"/>
                <a:gd name="T82" fmla="*/ 2115 w 2117"/>
                <a:gd name="T83" fmla="*/ 987 h 2132"/>
                <a:gd name="T84" fmla="*/ 2113 w 2117"/>
                <a:gd name="T85" fmla="*/ 1143 h 2132"/>
                <a:gd name="T86" fmla="*/ 2090 w 2117"/>
                <a:gd name="T87" fmla="*/ 1303 h 2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17" h="2132">
                  <a:moveTo>
                    <a:pt x="2076" y="1357"/>
                  </a:moveTo>
                  <a:lnTo>
                    <a:pt x="2076" y="1357"/>
                  </a:lnTo>
                  <a:lnTo>
                    <a:pt x="2059" y="1408"/>
                  </a:lnTo>
                  <a:lnTo>
                    <a:pt x="2040" y="1459"/>
                  </a:lnTo>
                  <a:lnTo>
                    <a:pt x="2020" y="1510"/>
                  </a:lnTo>
                  <a:lnTo>
                    <a:pt x="1996" y="1558"/>
                  </a:lnTo>
                  <a:lnTo>
                    <a:pt x="1971" y="1604"/>
                  </a:lnTo>
                  <a:lnTo>
                    <a:pt x="1944" y="1648"/>
                  </a:lnTo>
                  <a:lnTo>
                    <a:pt x="1913" y="1692"/>
                  </a:lnTo>
                  <a:lnTo>
                    <a:pt x="1882" y="1733"/>
                  </a:lnTo>
                  <a:lnTo>
                    <a:pt x="1848" y="1773"/>
                  </a:lnTo>
                  <a:lnTo>
                    <a:pt x="1813" y="1811"/>
                  </a:lnTo>
                  <a:lnTo>
                    <a:pt x="1777" y="1846"/>
                  </a:lnTo>
                  <a:lnTo>
                    <a:pt x="1738" y="1880"/>
                  </a:lnTo>
                  <a:lnTo>
                    <a:pt x="1699" y="1913"/>
                  </a:lnTo>
                  <a:lnTo>
                    <a:pt x="1656" y="1943"/>
                  </a:lnTo>
                  <a:lnTo>
                    <a:pt x="1614" y="1970"/>
                  </a:lnTo>
                  <a:lnTo>
                    <a:pt x="1570" y="1998"/>
                  </a:lnTo>
                  <a:lnTo>
                    <a:pt x="1526" y="2021"/>
                  </a:lnTo>
                  <a:lnTo>
                    <a:pt x="1480" y="2042"/>
                  </a:lnTo>
                  <a:lnTo>
                    <a:pt x="1432" y="2062"/>
                  </a:lnTo>
                  <a:lnTo>
                    <a:pt x="1385" y="2079"/>
                  </a:lnTo>
                  <a:lnTo>
                    <a:pt x="1335" y="2094"/>
                  </a:lnTo>
                  <a:lnTo>
                    <a:pt x="1286" y="2106"/>
                  </a:lnTo>
                  <a:lnTo>
                    <a:pt x="1235" y="2117"/>
                  </a:lnTo>
                  <a:lnTo>
                    <a:pt x="1184" y="2125"/>
                  </a:lnTo>
                  <a:lnTo>
                    <a:pt x="1133" y="2130"/>
                  </a:lnTo>
                  <a:lnTo>
                    <a:pt x="1080" y="2132"/>
                  </a:lnTo>
                  <a:lnTo>
                    <a:pt x="1030" y="2132"/>
                  </a:lnTo>
                  <a:lnTo>
                    <a:pt x="977" y="2130"/>
                  </a:lnTo>
                  <a:lnTo>
                    <a:pt x="924" y="2125"/>
                  </a:lnTo>
                  <a:lnTo>
                    <a:pt x="872" y="2117"/>
                  </a:lnTo>
                  <a:lnTo>
                    <a:pt x="819" y="2105"/>
                  </a:lnTo>
                  <a:lnTo>
                    <a:pt x="766" y="2091"/>
                  </a:lnTo>
                  <a:lnTo>
                    <a:pt x="766" y="2091"/>
                  </a:lnTo>
                  <a:lnTo>
                    <a:pt x="714" y="2076"/>
                  </a:lnTo>
                  <a:lnTo>
                    <a:pt x="663" y="2057"/>
                  </a:lnTo>
                  <a:lnTo>
                    <a:pt x="613" y="2035"/>
                  </a:lnTo>
                  <a:lnTo>
                    <a:pt x="566" y="2013"/>
                  </a:lnTo>
                  <a:lnTo>
                    <a:pt x="520" y="1987"/>
                  </a:lnTo>
                  <a:lnTo>
                    <a:pt x="476" y="1959"/>
                  </a:lnTo>
                  <a:lnTo>
                    <a:pt x="433" y="1930"/>
                  </a:lnTo>
                  <a:lnTo>
                    <a:pt x="392" y="1897"/>
                  </a:lnTo>
                  <a:lnTo>
                    <a:pt x="353" y="1865"/>
                  </a:lnTo>
                  <a:lnTo>
                    <a:pt x="316" y="1829"/>
                  </a:lnTo>
                  <a:lnTo>
                    <a:pt x="280" y="1792"/>
                  </a:lnTo>
                  <a:lnTo>
                    <a:pt x="246" y="1755"/>
                  </a:lnTo>
                  <a:lnTo>
                    <a:pt x="216" y="1714"/>
                  </a:lnTo>
                  <a:lnTo>
                    <a:pt x="185" y="1673"/>
                  </a:lnTo>
                  <a:lnTo>
                    <a:pt x="158" y="1631"/>
                  </a:lnTo>
                  <a:lnTo>
                    <a:pt x="133" y="1587"/>
                  </a:lnTo>
                  <a:lnTo>
                    <a:pt x="109" y="1541"/>
                  </a:lnTo>
                  <a:lnTo>
                    <a:pt x="87" y="1495"/>
                  </a:lnTo>
                  <a:lnTo>
                    <a:pt x="68" y="1447"/>
                  </a:lnTo>
                  <a:lnTo>
                    <a:pt x="51" y="1398"/>
                  </a:lnTo>
                  <a:lnTo>
                    <a:pt x="37" y="1350"/>
                  </a:lnTo>
                  <a:lnTo>
                    <a:pt x="24" y="1299"/>
                  </a:lnTo>
                  <a:lnTo>
                    <a:pt x="15" y="1248"/>
                  </a:lnTo>
                  <a:lnTo>
                    <a:pt x="7" y="1198"/>
                  </a:lnTo>
                  <a:lnTo>
                    <a:pt x="2" y="1147"/>
                  </a:lnTo>
                  <a:lnTo>
                    <a:pt x="0" y="1094"/>
                  </a:lnTo>
                  <a:lnTo>
                    <a:pt x="0" y="1041"/>
                  </a:lnTo>
                  <a:lnTo>
                    <a:pt x="3" y="989"/>
                  </a:lnTo>
                  <a:lnTo>
                    <a:pt x="8" y="936"/>
                  </a:lnTo>
                  <a:lnTo>
                    <a:pt x="17" y="882"/>
                  </a:lnTo>
                  <a:lnTo>
                    <a:pt x="27" y="829"/>
                  </a:lnTo>
                  <a:lnTo>
                    <a:pt x="41" y="776"/>
                  </a:lnTo>
                  <a:lnTo>
                    <a:pt x="41" y="776"/>
                  </a:lnTo>
                  <a:lnTo>
                    <a:pt x="58" y="724"/>
                  </a:lnTo>
                  <a:lnTo>
                    <a:pt x="76" y="673"/>
                  </a:lnTo>
                  <a:lnTo>
                    <a:pt x="97" y="623"/>
                  </a:lnTo>
                  <a:lnTo>
                    <a:pt x="121" y="574"/>
                  </a:lnTo>
                  <a:lnTo>
                    <a:pt x="146" y="528"/>
                  </a:lnTo>
                  <a:lnTo>
                    <a:pt x="173" y="484"/>
                  </a:lnTo>
                  <a:lnTo>
                    <a:pt x="204" y="440"/>
                  </a:lnTo>
                  <a:lnTo>
                    <a:pt x="234" y="399"/>
                  </a:lnTo>
                  <a:lnTo>
                    <a:pt x="268" y="360"/>
                  </a:lnTo>
                  <a:lnTo>
                    <a:pt x="304" y="321"/>
                  </a:lnTo>
                  <a:lnTo>
                    <a:pt x="340" y="285"/>
                  </a:lnTo>
                  <a:lnTo>
                    <a:pt x="379" y="251"/>
                  </a:lnTo>
                  <a:lnTo>
                    <a:pt x="418" y="219"/>
                  </a:lnTo>
                  <a:lnTo>
                    <a:pt x="460" y="190"/>
                  </a:lnTo>
                  <a:lnTo>
                    <a:pt x="503" y="161"/>
                  </a:lnTo>
                  <a:lnTo>
                    <a:pt x="547" y="136"/>
                  </a:lnTo>
                  <a:lnTo>
                    <a:pt x="591" y="112"/>
                  </a:lnTo>
                  <a:lnTo>
                    <a:pt x="637" y="90"/>
                  </a:lnTo>
                  <a:lnTo>
                    <a:pt x="685" y="70"/>
                  </a:lnTo>
                  <a:lnTo>
                    <a:pt x="732" y="53"/>
                  </a:lnTo>
                  <a:lnTo>
                    <a:pt x="781" y="39"/>
                  </a:lnTo>
                  <a:lnTo>
                    <a:pt x="831" y="25"/>
                  </a:lnTo>
                  <a:lnTo>
                    <a:pt x="882" y="15"/>
                  </a:lnTo>
                  <a:lnTo>
                    <a:pt x="933" y="8"/>
                  </a:lnTo>
                  <a:lnTo>
                    <a:pt x="984" y="3"/>
                  </a:lnTo>
                  <a:lnTo>
                    <a:pt x="1036" y="0"/>
                  </a:lnTo>
                  <a:lnTo>
                    <a:pt x="1087" y="0"/>
                  </a:lnTo>
                  <a:lnTo>
                    <a:pt x="1140" y="3"/>
                  </a:lnTo>
                  <a:lnTo>
                    <a:pt x="1193" y="8"/>
                  </a:lnTo>
                  <a:lnTo>
                    <a:pt x="1245" y="15"/>
                  </a:lnTo>
                  <a:lnTo>
                    <a:pt x="1298" y="27"/>
                  </a:lnTo>
                  <a:lnTo>
                    <a:pt x="1351" y="41"/>
                  </a:lnTo>
                  <a:lnTo>
                    <a:pt x="1351" y="41"/>
                  </a:lnTo>
                  <a:lnTo>
                    <a:pt x="1403" y="56"/>
                  </a:lnTo>
                  <a:lnTo>
                    <a:pt x="1454" y="75"/>
                  </a:lnTo>
                  <a:lnTo>
                    <a:pt x="1504" y="97"/>
                  </a:lnTo>
                  <a:lnTo>
                    <a:pt x="1551" y="119"/>
                  </a:lnTo>
                  <a:lnTo>
                    <a:pt x="1597" y="144"/>
                  </a:lnTo>
                  <a:lnTo>
                    <a:pt x="1641" y="173"/>
                  </a:lnTo>
                  <a:lnTo>
                    <a:pt x="1684" y="202"/>
                  </a:lnTo>
                  <a:lnTo>
                    <a:pt x="1724" y="234"/>
                  </a:lnTo>
                  <a:lnTo>
                    <a:pt x="1763" y="267"/>
                  </a:lnTo>
                  <a:lnTo>
                    <a:pt x="1801" y="302"/>
                  </a:lnTo>
                  <a:lnTo>
                    <a:pt x="1836" y="340"/>
                  </a:lnTo>
                  <a:lnTo>
                    <a:pt x="1870" y="377"/>
                  </a:lnTo>
                  <a:lnTo>
                    <a:pt x="1901" y="418"/>
                  </a:lnTo>
                  <a:lnTo>
                    <a:pt x="1932" y="459"/>
                  </a:lnTo>
                  <a:lnTo>
                    <a:pt x="1959" y="503"/>
                  </a:lnTo>
                  <a:lnTo>
                    <a:pt x="1984" y="547"/>
                  </a:lnTo>
                  <a:lnTo>
                    <a:pt x="2008" y="591"/>
                  </a:lnTo>
                  <a:lnTo>
                    <a:pt x="2030" y="637"/>
                  </a:lnTo>
                  <a:lnTo>
                    <a:pt x="2049" y="684"/>
                  </a:lnTo>
                  <a:lnTo>
                    <a:pt x="2066" y="734"/>
                  </a:lnTo>
                  <a:lnTo>
                    <a:pt x="2079" y="783"/>
                  </a:lnTo>
                  <a:lnTo>
                    <a:pt x="2093" y="832"/>
                  </a:lnTo>
                  <a:lnTo>
                    <a:pt x="2102" y="883"/>
                  </a:lnTo>
                  <a:lnTo>
                    <a:pt x="2110" y="934"/>
                  </a:lnTo>
                  <a:lnTo>
                    <a:pt x="2115" y="987"/>
                  </a:lnTo>
                  <a:lnTo>
                    <a:pt x="2117" y="1038"/>
                  </a:lnTo>
                  <a:lnTo>
                    <a:pt x="2117" y="1090"/>
                  </a:lnTo>
                  <a:lnTo>
                    <a:pt x="2113" y="1143"/>
                  </a:lnTo>
                  <a:lnTo>
                    <a:pt x="2108" y="1198"/>
                  </a:lnTo>
                  <a:lnTo>
                    <a:pt x="2100" y="1250"/>
                  </a:lnTo>
                  <a:lnTo>
                    <a:pt x="2090" y="1303"/>
                  </a:lnTo>
                  <a:lnTo>
                    <a:pt x="2076" y="1357"/>
                  </a:lnTo>
                  <a:lnTo>
                    <a:pt x="2076" y="1357"/>
                  </a:lnTo>
                  <a:close/>
                </a:path>
              </a:pathLst>
            </a:custGeom>
            <a:noFill/>
            <a:ln w="28575" cmpd="sng">
              <a:solidFill>
                <a:srgbClr val="FFF6E7"/>
              </a:solidFill>
              <a:prstDash val="solid"/>
              <a:round/>
            </a:ln>
            <a:extLst>
              <a:ext uri="{909E8E84-426E-40DD-AFC4-6F175D3DCCD1}">
                <a14:hiddenFill xmlns:a14="http://schemas.microsoft.com/office/drawing/2010/main">
                  <a:solidFill>
                    <a:srgbClr val="FFFFFF"/>
                  </a:solidFill>
                </a14:hiddenFill>
              </a:ext>
            </a:extLst>
          </p:spPr>
          <p:txBody>
            <a:bodyPr/>
            <a:lstStyle/>
            <a:p>
              <a:endParaRPr lang="zh-CN" altLang="en-US" sz="1400">
                <a:solidFill>
                  <a:schemeClr val="tx1">
                    <a:lumMod val="50000"/>
                    <a:lumOff val="50000"/>
                  </a:schemeClr>
                </a:solidFill>
              </a:endParaRPr>
            </a:p>
          </p:txBody>
        </p:sp>
        <p:sp>
          <p:nvSpPr>
            <p:cNvPr id="64" name="Freeform 677"/>
            <p:cNvSpPr/>
            <p:nvPr/>
          </p:nvSpPr>
          <p:spPr bwMode="auto">
            <a:xfrm>
              <a:off x="4867" y="2805"/>
              <a:ext cx="804" cy="663"/>
            </a:xfrm>
            <a:custGeom>
              <a:avLst/>
              <a:gdLst>
                <a:gd name="T0" fmla="*/ 0 w 1609"/>
                <a:gd name="T1" fmla="*/ 1326 h 1326"/>
                <a:gd name="T2" fmla="*/ 0 w 1609"/>
                <a:gd name="T3" fmla="*/ 1326 h 1326"/>
                <a:gd name="T4" fmla="*/ 26 w 1609"/>
                <a:gd name="T5" fmla="*/ 1243 h 1326"/>
                <a:gd name="T6" fmla="*/ 53 w 1609"/>
                <a:gd name="T7" fmla="*/ 1162 h 1326"/>
                <a:gd name="T8" fmla="*/ 83 w 1609"/>
                <a:gd name="T9" fmla="*/ 1082 h 1326"/>
                <a:gd name="T10" fmla="*/ 116 w 1609"/>
                <a:gd name="T11" fmla="*/ 1005 h 1326"/>
                <a:gd name="T12" fmla="*/ 151 w 1609"/>
                <a:gd name="T13" fmla="*/ 931 h 1326"/>
                <a:gd name="T14" fmla="*/ 189 w 1609"/>
                <a:gd name="T15" fmla="*/ 858 h 1326"/>
                <a:gd name="T16" fmla="*/ 228 w 1609"/>
                <a:gd name="T17" fmla="*/ 786 h 1326"/>
                <a:gd name="T18" fmla="*/ 269 w 1609"/>
                <a:gd name="T19" fmla="*/ 718 h 1326"/>
                <a:gd name="T20" fmla="*/ 311 w 1609"/>
                <a:gd name="T21" fmla="*/ 654 h 1326"/>
                <a:gd name="T22" fmla="*/ 357 w 1609"/>
                <a:gd name="T23" fmla="*/ 591 h 1326"/>
                <a:gd name="T24" fmla="*/ 403 w 1609"/>
                <a:gd name="T25" fmla="*/ 531 h 1326"/>
                <a:gd name="T26" fmla="*/ 452 w 1609"/>
                <a:gd name="T27" fmla="*/ 474 h 1326"/>
                <a:gd name="T28" fmla="*/ 501 w 1609"/>
                <a:gd name="T29" fmla="*/ 419 h 1326"/>
                <a:gd name="T30" fmla="*/ 552 w 1609"/>
                <a:gd name="T31" fmla="*/ 367 h 1326"/>
                <a:gd name="T32" fmla="*/ 605 w 1609"/>
                <a:gd name="T33" fmla="*/ 319 h 1326"/>
                <a:gd name="T34" fmla="*/ 658 w 1609"/>
                <a:gd name="T35" fmla="*/ 273 h 1326"/>
                <a:gd name="T36" fmla="*/ 714 w 1609"/>
                <a:gd name="T37" fmla="*/ 231 h 1326"/>
                <a:gd name="T38" fmla="*/ 768 w 1609"/>
                <a:gd name="T39" fmla="*/ 192 h 1326"/>
                <a:gd name="T40" fmla="*/ 826 w 1609"/>
                <a:gd name="T41" fmla="*/ 156 h 1326"/>
                <a:gd name="T42" fmla="*/ 884 w 1609"/>
                <a:gd name="T43" fmla="*/ 124 h 1326"/>
                <a:gd name="T44" fmla="*/ 941 w 1609"/>
                <a:gd name="T45" fmla="*/ 97 h 1326"/>
                <a:gd name="T46" fmla="*/ 1001 w 1609"/>
                <a:gd name="T47" fmla="*/ 71 h 1326"/>
                <a:gd name="T48" fmla="*/ 1060 w 1609"/>
                <a:gd name="T49" fmla="*/ 49 h 1326"/>
                <a:gd name="T50" fmla="*/ 1120 w 1609"/>
                <a:gd name="T51" fmla="*/ 32 h 1326"/>
                <a:gd name="T52" fmla="*/ 1181 w 1609"/>
                <a:gd name="T53" fmla="*/ 17 h 1326"/>
                <a:gd name="T54" fmla="*/ 1242 w 1609"/>
                <a:gd name="T55" fmla="*/ 8 h 1326"/>
                <a:gd name="T56" fmla="*/ 1303 w 1609"/>
                <a:gd name="T57" fmla="*/ 1 h 1326"/>
                <a:gd name="T58" fmla="*/ 1334 w 1609"/>
                <a:gd name="T59" fmla="*/ 0 h 1326"/>
                <a:gd name="T60" fmla="*/ 1364 w 1609"/>
                <a:gd name="T61" fmla="*/ 0 h 1326"/>
                <a:gd name="T62" fmla="*/ 1395 w 1609"/>
                <a:gd name="T63" fmla="*/ 0 h 1326"/>
                <a:gd name="T64" fmla="*/ 1425 w 1609"/>
                <a:gd name="T65" fmla="*/ 1 h 1326"/>
                <a:gd name="T66" fmla="*/ 1456 w 1609"/>
                <a:gd name="T67" fmla="*/ 5 h 1326"/>
                <a:gd name="T68" fmla="*/ 1487 w 1609"/>
                <a:gd name="T69" fmla="*/ 8 h 1326"/>
                <a:gd name="T70" fmla="*/ 1517 w 1609"/>
                <a:gd name="T71" fmla="*/ 13 h 1326"/>
                <a:gd name="T72" fmla="*/ 1548 w 1609"/>
                <a:gd name="T73" fmla="*/ 18 h 1326"/>
                <a:gd name="T74" fmla="*/ 1578 w 1609"/>
                <a:gd name="T75" fmla="*/ 25 h 1326"/>
                <a:gd name="T76" fmla="*/ 1609 w 1609"/>
                <a:gd name="T77" fmla="*/ 34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09" h="1326">
                  <a:moveTo>
                    <a:pt x="0" y="1326"/>
                  </a:moveTo>
                  <a:lnTo>
                    <a:pt x="0" y="1326"/>
                  </a:lnTo>
                  <a:lnTo>
                    <a:pt x="26" y="1243"/>
                  </a:lnTo>
                  <a:lnTo>
                    <a:pt x="53" y="1162"/>
                  </a:lnTo>
                  <a:lnTo>
                    <a:pt x="83" y="1082"/>
                  </a:lnTo>
                  <a:lnTo>
                    <a:pt x="116" y="1005"/>
                  </a:lnTo>
                  <a:lnTo>
                    <a:pt x="151" y="931"/>
                  </a:lnTo>
                  <a:lnTo>
                    <a:pt x="189" y="858"/>
                  </a:lnTo>
                  <a:lnTo>
                    <a:pt x="228" y="786"/>
                  </a:lnTo>
                  <a:lnTo>
                    <a:pt x="269" y="718"/>
                  </a:lnTo>
                  <a:lnTo>
                    <a:pt x="311" y="654"/>
                  </a:lnTo>
                  <a:lnTo>
                    <a:pt x="357" y="591"/>
                  </a:lnTo>
                  <a:lnTo>
                    <a:pt x="403" y="531"/>
                  </a:lnTo>
                  <a:lnTo>
                    <a:pt x="452" y="474"/>
                  </a:lnTo>
                  <a:lnTo>
                    <a:pt x="501" y="419"/>
                  </a:lnTo>
                  <a:lnTo>
                    <a:pt x="552" y="367"/>
                  </a:lnTo>
                  <a:lnTo>
                    <a:pt x="605" y="319"/>
                  </a:lnTo>
                  <a:lnTo>
                    <a:pt x="658" y="273"/>
                  </a:lnTo>
                  <a:lnTo>
                    <a:pt x="714" y="231"/>
                  </a:lnTo>
                  <a:lnTo>
                    <a:pt x="768" y="192"/>
                  </a:lnTo>
                  <a:lnTo>
                    <a:pt x="826" y="156"/>
                  </a:lnTo>
                  <a:lnTo>
                    <a:pt x="884" y="124"/>
                  </a:lnTo>
                  <a:lnTo>
                    <a:pt x="941" y="97"/>
                  </a:lnTo>
                  <a:lnTo>
                    <a:pt x="1001" y="71"/>
                  </a:lnTo>
                  <a:lnTo>
                    <a:pt x="1060" y="49"/>
                  </a:lnTo>
                  <a:lnTo>
                    <a:pt x="1120" y="32"/>
                  </a:lnTo>
                  <a:lnTo>
                    <a:pt x="1181" y="17"/>
                  </a:lnTo>
                  <a:lnTo>
                    <a:pt x="1242" y="8"/>
                  </a:lnTo>
                  <a:lnTo>
                    <a:pt x="1303" y="1"/>
                  </a:lnTo>
                  <a:lnTo>
                    <a:pt x="1334" y="0"/>
                  </a:lnTo>
                  <a:lnTo>
                    <a:pt x="1364" y="0"/>
                  </a:lnTo>
                  <a:lnTo>
                    <a:pt x="1395" y="0"/>
                  </a:lnTo>
                  <a:lnTo>
                    <a:pt x="1425" y="1"/>
                  </a:lnTo>
                  <a:lnTo>
                    <a:pt x="1456" y="5"/>
                  </a:lnTo>
                  <a:lnTo>
                    <a:pt x="1487" y="8"/>
                  </a:lnTo>
                  <a:lnTo>
                    <a:pt x="1517" y="13"/>
                  </a:lnTo>
                  <a:lnTo>
                    <a:pt x="1548" y="18"/>
                  </a:lnTo>
                  <a:lnTo>
                    <a:pt x="1578" y="25"/>
                  </a:lnTo>
                  <a:lnTo>
                    <a:pt x="1609" y="34"/>
                  </a:lnTo>
                </a:path>
              </a:pathLst>
            </a:custGeom>
            <a:noFill/>
            <a:ln w="28575" cmpd="sng">
              <a:solidFill>
                <a:srgbClr val="FFF6E7"/>
              </a:solidFill>
              <a:prstDash val="solid"/>
              <a:round/>
            </a:ln>
            <a:extLst>
              <a:ext uri="{909E8E84-426E-40DD-AFC4-6F175D3DCCD1}">
                <a14:hiddenFill xmlns:a14="http://schemas.microsoft.com/office/drawing/2010/main">
                  <a:solidFill>
                    <a:srgbClr val="FFFFFF"/>
                  </a:solidFill>
                </a14:hiddenFill>
              </a:ext>
            </a:extLst>
          </p:spPr>
          <p:txBody>
            <a:bodyPr/>
            <a:lstStyle/>
            <a:p>
              <a:endParaRPr lang="zh-CN" altLang="en-US" sz="1400">
                <a:solidFill>
                  <a:schemeClr val="tx1">
                    <a:lumMod val="50000"/>
                    <a:lumOff val="50000"/>
                  </a:schemeClr>
                </a:solidFill>
              </a:endParaRPr>
            </a:p>
          </p:txBody>
        </p:sp>
        <p:sp>
          <p:nvSpPr>
            <p:cNvPr id="65" name="Freeform 678"/>
            <p:cNvSpPr/>
            <p:nvPr/>
          </p:nvSpPr>
          <p:spPr bwMode="auto">
            <a:xfrm>
              <a:off x="5277" y="2707"/>
              <a:ext cx="408" cy="964"/>
            </a:xfrm>
            <a:custGeom>
              <a:avLst/>
              <a:gdLst>
                <a:gd name="T0" fmla="*/ 730 w 817"/>
                <a:gd name="T1" fmla="*/ 1928 h 1928"/>
                <a:gd name="T2" fmla="*/ 730 w 817"/>
                <a:gd name="T3" fmla="*/ 1928 h 1928"/>
                <a:gd name="T4" fmla="*/ 752 w 817"/>
                <a:gd name="T5" fmla="*/ 1845 h 1928"/>
                <a:gd name="T6" fmla="*/ 771 w 817"/>
                <a:gd name="T7" fmla="*/ 1762 h 1928"/>
                <a:gd name="T8" fmla="*/ 786 w 817"/>
                <a:gd name="T9" fmla="*/ 1680 h 1928"/>
                <a:gd name="T10" fmla="*/ 800 w 817"/>
                <a:gd name="T11" fmla="*/ 1599 h 1928"/>
                <a:gd name="T12" fmla="*/ 808 w 817"/>
                <a:gd name="T13" fmla="*/ 1517 h 1928"/>
                <a:gd name="T14" fmla="*/ 813 w 817"/>
                <a:gd name="T15" fmla="*/ 1436 h 1928"/>
                <a:gd name="T16" fmla="*/ 817 w 817"/>
                <a:gd name="T17" fmla="*/ 1358 h 1928"/>
                <a:gd name="T18" fmla="*/ 815 w 817"/>
                <a:gd name="T19" fmla="*/ 1278 h 1928"/>
                <a:gd name="T20" fmla="*/ 812 w 817"/>
                <a:gd name="T21" fmla="*/ 1201 h 1928"/>
                <a:gd name="T22" fmla="*/ 805 w 817"/>
                <a:gd name="T23" fmla="*/ 1125 h 1928"/>
                <a:gd name="T24" fmla="*/ 796 w 817"/>
                <a:gd name="T25" fmla="*/ 1050 h 1928"/>
                <a:gd name="T26" fmla="*/ 783 w 817"/>
                <a:gd name="T27" fmla="*/ 977 h 1928"/>
                <a:gd name="T28" fmla="*/ 768 w 817"/>
                <a:gd name="T29" fmla="*/ 906 h 1928"/>
                <a:gd name="T30" fmla="*/ 751 w 817"/>
                <a:gd name="T31" fmla="*/ 836 h 1928"/>
                <a:gd name="T32" fmla="*/ 729 w 817"/>
                <a:gd name="T33" fmla="*/ 767 h 1928"/>
                <a:gd name="T34" fmla="*/ 706 w 817"/>
                <a:gd name="T35" fmla="*/ 702 h 1928"/>
                <a:gd name="T36" fmla="*/ 679 w 817"/>
                <a:gd name="T37" fmla="*/ 637 h 1928"/>
                <a:gd name="T38" fmla="*/ 650 w 817"/>
                <a:gd name="T39" fmla="*/ 575 h 1928"/>
                <a:gd name="T40" fmla="*/ 620 w 817"/>
                <a:gd name="T41" fmla="*/ 515 h 1928"/>
                <a:gd name="T42" fmla="*/ 586 w 817"/>
                <a:gd name="T43" fmla="*/ 457 h 1928"/>
                <a:gd name="T44" fmla="*/ 548 w 817"/>
                <a:gd name="T45" fmla="*/ 403 h 1928"/>
                <a:gd name="T46" fmla="*/ 511 w 817"/>
                <a:gd name="T47" fmla="*/ 352 h 1928"/>
                <a:gd name="T48" fmla="*/ 469 w 817"/>
                <a:gd name="T49" fmla="*/ 301 h 1928"/>
                <a:gd name="T50" fmla="*/ 426 w 817"/>
                <a:gd name="T51" fmla="*/ 255 h 1928"/>
                <a:gd name="T52" fmla="*/ 380 w 817"/>
                <a:gd name="T53" fmla="*/ 211 h 1928"/>
                <a:gd name="T54" fmla="*/ 333 w 817"/>
                <a:gd name="T55" fmla="*/ 172 h 1928"/>
                <a:gd name="T56" fmla="*/ 282 w 817"/>
                <a:gd name="T57" fmla="*/ 135 h 1928"/>
                <a:gd name="T58" fmla="*/ 229 w 817"/>
                <a:gd name="T59" fmla="*/ 101 h 1928"/>
                <a:gd name="T60" fmla="*/ 175 w 817"/>
                <a:gd name="T61" fmla="*/ 70 h 1928"/>
                <a:gd name="T62" fmla="*/ 147 w 817"/>
                <a:gd name="T63" fmla="*/ 56 h 1928"/>
                <a:gd name="T64" fmla="*/ 119 w 817"/>
                <a:gd name="T65" fmla="*/ 43 h 1928"/>
                <a:gd name="T66" fmla="*/ 90 w 817"/>
                <a:gd name="T67" fmla="*/ 31 h 1928"/>
                <a:gd name="T68" fmla="*/ 61 w 817"/>
                <a:gd name="T69" fmla="*/ 19 h 1928"/>
                <a:gd name="T70" fmla="*/ 30 w 817"/>
                <a:gd name="T71" fmla="*/ 9 h 1928"/>
                <a:gd name="T72" fmla="*/ 0 w 817"/>
                <a:gd name="T73" fmla="*/ 0 h 1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17" h="1928">
                  <a:moveTo>
                    <a:pt x="730" y="1928"/>
                  </a:moveTo>
                  <a:lnTo>
                    <a:pt x="730" y="1928"/>
                  </a:lnTo>
                  <a:lnTo>
                    <a:pt x="752" y="1845"/>
                  </a:lnTo>
                  <a:lnTo>
                    <a:pt x="771" y="1762"/>
                  </a:lnTo>
                  <a:lnTo>
                    <a:pt x="786" y="1680"/>
                  </a:lnTo>
                  <a:lnTo>
                    <a:pt x="800" y="1599"/>
                  </a:lnTo>
                  <a:lnTo>
                    <a:pt x="808" y="1517"/>
                  </a:lnTo>
                  <a:lnTo>
                    <a:pt x="813" y="1436"/>
                  </a:lnTo>
                  <a:lnTo>
                    <a:pt x="817" y="1358"/>
                  </a:lnTo>
                  <a:lnTo>
                    <a:pt x="815" y="1278"/>
                  </a:lnTo>
                  <a:lnTo>
                    <a:pt x="812" y="1201"/>
                  </a:lnTo>
                  <a:lnTo>
                    <a:pt x="805" y="1125"/>
                  </a:lnTo>
                  <a:lnTo>
                    <a:pt x="796" y="1050"/>
                  </a:lnTo>
                  <a:lnTo>
                    <a:pt x="783" y="977"/>
                  </a:lnTo>
                  <a:lnTo>
                    <a:pt x="768" y="906"/>
                  </a:lnTo>
                  <a:lnTo>
                    <a:pt x="751" y="836"/>
                  </a:lnTo>
                  <a:lnTo>
                    <a:pt x="729" y="767"/>
                  </a:lnTo>
                  <a:lnTo>
                    <a:pt x="706" y="702"/>
                  </a:lnTo>
                  <a:lnTo>
                    <a:pt x="679" y="637"/>
                  </a:lnTo>
                  <a:lnTo>
                    <a:pt x="650" y="575"/>
                  </a:lnTo>
                  <a:lnTo>
                    <a:pt x="620" y="515"/>
                  </a:lnTo>
                  <a:lnTo>
                    <a:pt x="586" y="457"/>
                  </a:lnTo>
                  <a:lnTo>
                    <a:pt x="548" y="403"/>
                  </a:lnTo>
                  <a:lnTo>
                    <a:pt x="511" y="352"/>
                  </a:lnTo>
                  <a:lnTo>
                    <a:pt x="469" y="301"/>
                  </a:lnTo>
                  <a:lnTo>
                    <a:pt x="426" y="255"/>
                  </a:lnTo>
                  <a:lnTo>
                    <a:pt x="380" y="211"/>
                  </a:lnTo>
                  <a:lnTo>
                    <a:pt x="333" y="172"/>
                  </a:lnTo>
                  <a:lnTo>
                    <a:pt x="282" y="135"/>
                  </a:lnTo>
                  <a:lnTo>
                    <a:pt x="229" y="101"/>
                  </a:lnTo>
                  <a:lnTo>
                    <a:pt x="175" y="70"/>
                  </a:lnTo>
                  <a:lnTo>
                    <a:pt x="147" y="56"/>
                  </a:lnTo>
                  <a:lnTo>
                    <a:pt x="119" y="43"/>
                  </a:lnTo>
                  <a:lnTo>
                    <a:pt x="90" y="31"/>
                  </a:lnTo>
                  <a:lnTo>
                    <a:pt x="61" y="19"/>
                  </a:lnTo>
                  <a:lnTo>
                    <a:pt x="30" y="9"/>
                  </a:lnTo>
                  <a:lnTo>
                    <a:pt x="0" y="0"/>
                  </a:lnTo>
                </a:path>
              </a:pathLst>
            </a:custGeom>
            <a:noFill/>
            <a:ln w="28575" cmpd="sng">
              <a:solidFill>
                <a:srgbClr val="FFF6E7"/>
              </a:solidFill>
              <a:prstDash val="solid"/>
              <a:round/>
            </a:ln>
            <a:extLst>
              <a:ext uri="{909E8E84-426E-40DD-AFC4-6F175D3DCCD1}">
                <a14:hiddenFill xmlns:a14="http://schemas.microsoft.com/office/drawing/2010/main">
                  <a:solidFill>
                    <a:srgbClr val="FFFFFF"/>
                  </a:solidFill>
                </a14:hiddenFill>
              </a:ext>
            </a:extLst>
          </p:spPr>
          <p:txBody>
            <a:bodyPr/>
            <a:lstStyle/>
            <a:p>
              <a:endParaRPr lang="zh-CN" altLang="en-US" sz="1400">
                <a:solidFill>
                  <a:schemeClr val="tx1">
                    <a:lumMod val="50000"/>
                    <a:lumOff val="50000"/>
                  </a:schemeClr>
                </a:solidFill>
              </a:endParaRPr>
            </a:p>
          </p:txBody>
        </p:sp>
      </p:grpSp>
      <p:grpSp>
        <p:nvGrpSpPr>
          <p:cNvPr id="70" name="Group 182"/>
          <p:cNvGrpSpPr/>
          <p:nvPr/>
        </p:nvGrpSpPr>
        <p:grpSpPr bwMode="auto">
          <a:xfrm flipH="1">
            <a:off x="7566055" y="4748821"/>
            <a:ext cx="763353" cy="793645"/>
            <a:chOff x="3244" y="3940"/>
            <a:chExt cx="1007" cy="1047"/>
          </a:xfrm>
          <a:solidFill>
            <a:srgbClr val="FFF6E7"/>
          </a:solidFill>
        </p:grpSpPr>
        <p:sp>
          <p:nvSpPr>
            <p:cNvPr id="71" name="Freeform 179"/>
            <p:cNvSpPr/>
            <p:nvPr/>
          </p:nvSpPr>
          <p:spPr bwMode="auto">
            <a:xfrm>
              <a:off x="3244" y="3940"/>
              <a:ext cx="614" cy="614"/>
            </a:xfrm>
            <a:custGeom>
              <a:avLst/>
              <a:gdLst>
                <a:gd name="T0" fmla="*/ 4725 w 9817"/>
                <a:gd name="T1" fmla="*/ 1045 h 9817"/>
                <a:gd name="T2" fmla="*/ 5732 w 9817"/>
                <a:gd name="T3" fmla="*/ 1170 h 9817"/>
                <a:gd name="T4" fmla="*/ 6866 w 9817"/>
                <a:gd name="T5" fmla="*/ 307 h 9817"/>
                <a:gd name="T6" fmla="*/ 7710 w 9817"/>
                <a:gd name="T7" fmla="*/ 740 h 9817"/>
                <a:gd name="T8" fmla="*/ 7467 w 9817"/>
                <a:gd name="T9" fmla="*/ 2079 h 9817"/>
                <a:gd name="T10" fmla="*/ 8069 w 9817"/>
                <a:gd name="T11" fmla="*/ 2853 h 9817"/>
                <a:gd name="T12" fmla="*/ 9519 w 9817"/>
                <a:gd name="T13" fmla="*/ 2979 h 9817"/>
                <a:gd name="T14" fmla="*/ 9817 w 9817"/>
                <a:gd name="T15" fmla="*/ 3887 h 9817"/>
                <a:gd name="T16" fmla="*/ 8781 w 9817"/>
                <a:gd name="T17" fmla="*/ 4858 h 9817"/>
                <a:gd name="T18" fmla="*/ 8684 w 9817"/>
                <a:gd name="T19" fmla="*/ 5868 h 9817"/>
                <a:gd name="T20" fmla="*/ 9519 w 9817"/>
                <a:gd name="T21" fmla="*/ 6866 h 9817"/>
                <a:gd name="T22" fmla="*/ 9079 w 9817"/>
                <a:gd name="T23" fmla="*/ 7711 h 9817"/>
                <a:gd name="T24" fmla="*/ 7674 w 9817"/>
                <a:gd name="T25" fmla="*/ 7542 h 9817"/>
                <a:gd name="T26" fmla="*/ 6936 w 9817"/>
                <a:gd name="T27" fmla="*/ 8106 h 9817"/>
                <a:gd name="T28" fmla="*/ 6866 w 9817"/>
                <a:gd name="T29" fmla="*/ 9519 h 9817"/>
                <a:gd name="T30" fmla="*/ 5929 w 9817"/>
                <a:gd name="T31" fmla="*/ 9817 h 9817"/>
                <a:gd name="T32" fmla="*/ 5029 w 9817"/>
                <a:gd name="T33" fmla="*/ 8745 h 9817"/>
                <a:gd name="T34" fmla="*/ 4022 w 9817"/>
                <a:gd name="T35" fmla="*/ 8648 h 9817"/>
                <a:gd name="T36" fmla="*/ 2979 w 9817"/>
                <a:gd name="T37" fmla="*/ 9519 h 9817"/>
                <a:gd name="T38" fmla="*/ 2115 w 9817"/>
                <a:gd name="T39" fmla="*/ 9080 h 9817"/>
                <a:gd name="T40" fmla="*/ 2115 w 9817"/>
                <a:gd name="T41" fmla="*/ 7440 h 9817"/>
                <a:gd name="T42" fmla="*/ 1539 w 9817"/>
                <a:gd name="T43" fmla="*/ 6667 h 9817"/>
                <a:gd name="T44" fmla="*/ 307 w 9817"/>
                <a:gd name="T45" fmla="*/ 6866 h 9817"/>
                <a:gd name="T46" fmla="*/ 0 w 9817"/>
                <a:gd name="T47" fmla="*/ 5930 h 9817"/>
                <a:gd name="T48" fmla="*/ 1072 w 9817"/>
                <a:gd name="T49" fmla="*/ 4923 h 9817"/>
                <a:gd name="T50" fmla="*/ 1207 w 9817"/>
                <a:gd name="T51" fmla="*/ 3924 h 9817"/>
                <a:gd name="T52" fmla="*/ 307 w 9817"/>
                <a:gd name="T53" fmla="*/ 2979 h 9817"/>
                <a:gd name="T54" fmla="*/ 740 w 9817"/>
                <a:gd name="T55" fmla="*/ 2079 h 9817"/>
                <a:gd name="T56" fmla="*/ 2017 w 9817"/>
                <a:gd name="T57" fmla="*/ 2447 h 9817"/>
                <a:gd name="T58" fmla="*/ 2717 w 9817"/>
                <a:gd name="T59" fmla="*/ 1846 h 9817"/>
                <a:gd name="T60" fmla="*/ 2979 w 9817"/>
                <a:gd name="T61" fmla="*/ 307 h 9817"/>
                <a:gd name="T62" fmla="*/ 3887 w 9817"/>
                <a:gd name="T63" fmla="*/ 0 h 9817"/>
                <a:gd name="T64" fmla="*/ 4725 w 9817"/>
                <a:gd name="T65" fmla="*/ 1045 h 9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817" h="9817">
                  <a:moveTo>
                    <a:pt x="4725" y="1045"/>
                  </a:moveTo>
                  <a:lnTo>
                    <a:pt x="5732" y="1170"/>
                  </a:lnTo>
                  <a:lnTo>
                    <a:pt x="6866" y="307"/>
                  </a:lnTo>
                  <a:lnTo>
                    <a:pt x="7710" y="740"/>
                  </a:lnTo>
                  <a:lnTo>
                    <a:pt x="7467" y="2079"/>
                  </a:lnTo>
                  <a:lnTo>
                    <a:pt x="8069" y="2853"/>
                  </a:lnTo>
                  <a:lnTo>
                    <a:pt x="9519" y="2979"/>
                  </a:lnTo>
                  <a:lnTo>
                    <a:pt x="9817" y="3887"/>
                  </a:lnTo>
                  <a:lnTo>
                    <a:pt x="8781" y="4858"/>
                  </a:lnTo>
                  <a:lnTo>
                    <a:pt x="8684" y="5868"/>
                  </a:lnTo>
                  <a:lnTo>
                    <a:pt x="9519" y="6866"/>
                  </a:lnTo>
                  <a:lnTo>
                    <a:pt x="9079" y="7711"/>
                  </a:lnTo>
                  <a:lnTo>
                    <a:pt x="7674" y="7542"/>
                  </a:lnTo>
                  <a:lnTo>
                    <a:pt x="6936" y="8106"/>
                  </a:lnTo>
                  <a:lnTo>
                    <a:pt x="6866" y="9519"/>
                  </a:lnTo>
                  <a:lnTo>
                    <a:pt x="5929" y="9817"/>
                  </a:lnTo>
                  <a:lnTo>
                    <a:pt x="5029" y="8745"/>
                  </a:lnTo>
                  <a:lnTo>
                    <a:pt x="4022" y="8648"/>
                  </a:lnTo>
                  <a:lnTo>
                    <a:pt x="2979" y="9519"/>
                  </a:lnTo>
                  <a:lnTo>
                    <a:pt x="2115" y="9080"/>
                  </a:lnTo>
                  <a:lnTo>
                    <a:pt x="2115" y="7440"/>
                  </a:lnTo>
                  <a:lnTo>
                    <a:pt x="1539" y="6667"/>
                  </a:lnTo>
                  <a:lnTo>
                    <a:pt x="307" y="6866"/>
                  </a:lnTo>
                  <a:lnTo>
                    <a:pt x="0" y="5930"/>
                  </a:lnTo>
                  <a:lnTo>
                    <a:pt x="1072" y="4923"/>
                  </a:lnTo>
                  <a:lnTo>
                    <a:pt x="1207" y="3924"/>
                  </a:lnTo>
                  <a:lnTo>
                    <a:pt x="307" y="2979"/>
                  </a:lnTo>
                  <a:lnTo>
                    <a:pt x="740" y="2079"/>
                  </a:lnTo>
                  <a:lnTo>
                    <a:pt x="2017" y="2447"/>
                  </a:lnTo>
                  <a:lnTo>
                    <a:pt x="2717" y="1846"/>
                  </a:lnTo>
                  <a:lnTo>
                    <a:pt x="2979" y="307"/>
                  </a:lnTo>
                  <a:lnTo>
                    <a:pt x="3887" y="0"/>
                  </a:lnTo>
                  <a:lnTo>
                    <a:pt x="4725" y="1045"/>
                  </a:lnTo>
                  <a:close/>
                </a:path>
              </a:pathLst>
            </a:custGeom>
            <a:grpFill/>
            <a:ln>
              <a:noFill/>
            </a:ln>
            <a:extLst>
              <a:ext uri="{91240B29-F687-4F45-9708-019B960494DF}">
                <a14:hiddenLine xmlns:a14="http://schemas.microsoft.com/office/drawing/2010/main" w="3175">
                  <a:solidFill>
                    <a:srgbClr val="1F1A17"/>
                  </a:solidFill>
                  <a:prstDash val="solid"/>
                  <a:round/>
                </a14:hiddenLine>
              </a:ext>
            </a:extLst>
          </p:spPr>
          <p:txBody>
            <a:bodyPr/>
            <a:lstStyle/>
            <a:p>
              <a:endParaRPr lang="zh-CN" altLang="en-US" sz="1400">
                <a:solidFill>
                  <a:schemeClr val="tx1">
                    <a:lumMod val="50000"/>
                    <a:lumOff val="50000"/>
                  </a:schemeClr>
                </a:solidFill>
              </a:endParaRPr>
            </a:p>
          </p:txBody>
        </p:sp>
        <p:sp>
          <p:nvSpPr>
            <p:cNvPr id="72" name="Freeform 181"/>
            <p:cNvSpPr/>
            <p:nvPr/>
          </p:nvSpPr>
          <p:spPr bwMode="auto">
            <a:xfrm>
              <a:off x="3631" y="4365"/>
              <a:ext cx="620" cy="622"/>
            </a:xfrm>
            <a:custGeom>
              <a:avLst/>
              <a:gdLst>
                <a:gd name="T0" fmla="*/ 2914 w 9915"/>
                <a:gd name="T1" fmla="*/ 1675 h 9953"/>
                <a:gd name="T2" fmla="*/ 3887 w 9915"/>
                <a:gd name="T3" fmla="*/ 1269 h 9953"/>
                <a:gd name="T4" fmla="*/ 4453 w 9915"/>
                <a:gd name="T5" fmla="*/ 0 h 9953"/>
                <a:gd name="T6" fmla="*/ 5426 w 9915"/>
                <a:gd name="T7" fmla="*/ 0 h 9953"/>
                <a:gd name="T8" fmla="*/ 5829 w 9915"/>
                <a:gd name="T9" fmla="*/ 1269 h 9953"/>
                <a:gd name="T10" fmla="*/ 6728 w 9915"/>
                <a:gd name="T11" fmla="*/ 1638 h 9953"/>
                <a:gd name="T12" fmla="*/ 8069 w 9915"/>
                <a:gd name="T13" fmla="*/ 1036 h 9953"/>
                <a:gd name="T14" fmla="*/ 8779 w 9915"/>
                <a:gd name="T15" fmla="*/ 1748 h 9953"/>
                <a:gd name="T16" fmla="*/ 8303 w 9915"/>
                <a:gd name="T17" fmla="*/ 3050 h 9953"/>
                <a:gd name="T18" fmla="*/ 8671 w 9915"/>
                <a:gd name="T19" fmla="*/ 3987 h 9953"/>
                <a:gd name="T20" fmla="*/ 9915 w 9915"/>
                <a:gd name="T21" fmla="*/ 4490 h 9953"/>
                <a:gd name="T22" fmla="*/ 9915 w 9915"/>
                <a:gd name="T23" fmla="*/ 5427 h 9953"/>
                <a:gd name="T24" fmla="*/ 8611 w 9915"/>
                <a:gd name="T25" fmla="*/ 5930 h 9953"/>
                <a:gd name="T26" fmla="*/ 8241 w 9915"/>
                <a:gd name="T27" fmla="*/ 6802 h 9953"/>
                <a:gd name="T28" fmla="*/ 8843 w 9915"/>
                <a:gd name="T29" fmla="*/ 8070 h 9953"/>
                <a:gd name="T30" fmla="*/ 8177 w 9915"/>
                <a:gd name="T31" fmla="*/ 8808 h 9953"/>
                <a:gd name="T32" fmla="*/ 6863 w 9915"/>
                <a:gd name="T33" fmla="*/ 8279 h 9953"/>
                <a:gd name="T34" fmla="*/ 5929 w 9915"/>
                <a:gd name="T35" fmla="*/ 8648 h 9953"/>
                <a:gd name="T36" fmla="*/ 5460 w 9915"/>
                <a:gd name="T37" fmla="*/ 9953 h 9953"/>
                <a:gd name="T38" fmla="*/ 4453 w 9915"/>
                <a:gd name="T39" fmla="*/ 9953 h 9953"/>
                <a:gd name="T40" fmla="*/ 3716 w 9915"/>
                <a:gd name="T41" fmla="*/ 8513 h 9953"/>
                <a:gd name="T42" fmla="*/ 2844 w 9915"/>
                <a:gd name="T43" fmla="*/ 8107 h 9953"/>
                <a:gd name="T44" fmla="*/ 1846 w 9915"/>
                <a:gd name="T45" fmla="*/ 8845 h 9953"/>
                <a:gd name="T46" fmla="*/ 1142 w 9915"/>
                <a:gd name="T47" fmla="*/ 8145 h 9953"/>
                <a:gd name="T48" fmla="*/ 1609 w 9915"/>
                <a:gd name="T49" fmla="*/ 6765 h 9953"/>
                <a:gd name="T50" fmla="*/ 1241 w 9915"/>
                <a:gd name="T51" fmla="*/ 5866 h 9953"/>
                <a:gd name="T52" fmla="*/ 0 w 9915"/>
                <a:gd name="T53" fmla="*/ 5427 h 9953"/>
                <a:gd name="T54" fmla="*/ 0 w 9915"/>
                <a:gd name="T55" fmla="*/ 4453 h 9953"/>
                <a:gd name="T56" fmla="*/ 1241 w 9915"/>
                <a:gd name="T57" fmla="*/ 4159 h 9953"/>
                <a:gd name="T58" fmla="*/ 1539 w 9915"/>
                <a:gd name="T59" fmla="*/ 3287 h 9953"/>
                <a:gd name="T60" fmla="*/ 1035 w 9915"/>
                <a:gd name="T61" fmla="*/ 1847 h 9953"/>
                <a:gd name="T62" fmla="*/ 1711 w 9915"/>
                <a:gd name="T63" fmla="*/ 1143 h 9953"/>
                <a:gd name="T64" fmla="*/ 2914 w 9915"/>
                <a:gd name="T65" fmla="*/ 1675 h 9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15" h="9953">
                  <a:moveTo>
                    <a:pt x="2914" y="1675"/>
                  </a:moveTo>
                  <a:lnTo>
                    <a:pt x="3887" y="1269"/>
                  </a:lnTo>
                  <a:lnTo>
                    <a:pt x="4453" y="0"/>
                  </a:lnTo>
                  <a:lnTo>
                    <a:pt x="5426" y="0"/>
                  </a:lnTo>
                  <a:lnTo>
                    <a:pt x="5829" y="1269"/>
                  </a:lnTo>
                  <a:lnTo>
                    <a:pt x="6728" y="1638"/>
                  </a:lnTo>
                  <a:lnTo>
                    <a:pt x="8069" y="1036"/>
                  </a:lnTo>
                  <a:lnTo>
                    <a:pt x="8779" y="1748"/>
                  </a:lnTo>
                  <a:lnTo>
                    <a:pt x="8303" y="3050"/>
                  </a:lnTo>
                  <a:lnTo>
                    <a:pt x="8671" y="3987"/>
                  </a:lnTo>
                  <a:lnTo>
                    <a:pt x="9915" y="4490"/>
                  </a:lnTo>
                  <a:lnTo>
                    <a:pt x="9915" y="5427"/>
                  </a:lnTo>
                  <a:lnTo>
                    <a:pt x="8611" y="5930"/>
                  </a:lnTo>
                  <a:lnTo>
                    <a:pt x="8241" y="6802"/>
                  </a:lnTo>
                  <a:lnTo>
                    <a:pt x="8843" y="8070"/>
                  </a:lnTo>
                  <a:lnTo>
                    <a:pt x="8177" y="8808"/>
                  </a:lnTo>
                  <a:lnTo>
                    <a:pt x="6863" y="8279"/>
                  </a:lnTo>
                  <a:lnTo>
                    <a:pt x="5929" y="8648"/>
                  </a:lnTo>
                  <a:lnTo>
                    <a:pt x="5460" y="9953"/>
                  </a:lnTo>
                  <a:lnTo>
                    <a:pt x="4453" y="9953"/>
                  </a:lnTo>
                  <a:lnTo>
                    <a:pt x="3716" y="8513"/>
                  </a:lnTo>
                  <a:lnTo>
                    <a:pt x="2844" y="8107"/>
                  </a:lnTo>
                  <a:lnTo>
                    <a:pt x="1846" y="8845"/>
                  </a:lnTo>
                  <a:lnTo>
                    <a:pt x="1142" y="8145"/>
                  </a:lnTo>
                  <a:lnTo>
                    <a:pt x="1609" y="6765"/>
                  </a:lnTo>
                  <a:lnTo>
                    <a:pt x="1241" y="5866"/>
                  </a:lnTo>
                  <a:lnTo>
                    <a:pt x="0" y="5427"/>
                  </a:lnTo>
                  <a:lnTo>
                    <a:pt x="0" y="4453"/>
                  </a:lnTo>
                  <a:lnTo>
                    <a:pt x="1241" y="4159"/>
                  </a:lnTo>
                  <a:lnTo>
                    <a:pt x="1539" y="3287"/>
                  </a:lnTo>
                  <a:lnTo>
                    <a:pt x="1035" y="1847"/>
                  </a:lnTo>
                  <a:lnTo>
                    <a:pt x="1711" y="1143"/>
                  </a:lnTo>
                  <a:lnTo>
                    <a:pt x="2914" y="1675"/>
                  </a:lnTo>
                </a:path>
              </a:pathLst>
            </a:custGeom>
            <a:grpFill/>
            <a:ln>
              <a:noFill/>
            </a:ln>
            <a:extLst>
              <a:ext uri="{91240B29-F687-4F45-9708-019B960494DF}">
                <a14:hiddenLine xmlns:a14="http://schemas.microsoft.com/office/drawing/2010/main" w="3175">
                  <a:solidFill>
                    <a:srgbClr val="1F1A17"/>
                  </a:solidFill>
                  <a:prstDash val="solid"/>
                  <a:round/>
                </a14:hiddenLine>
              </a:ext>
            </a:extLst>
          </p:spPr>
          <p:txBody>
            <a:bodyPr/>
            <a:lstStyle/>
            <a:p>
              <a:endParaRPr lang="zh-CN" altLang="en-US" sz="1400">
                <a:solidFill>
                  <a:schemeClr val="tx1">
                    <a:lumMod val="50000"/>
                    <a:lumOff val="50000"/>
                  </a:schemeClr>
                </a:solidFill>
              </a:endParaRPr>
            </a:p>
          </p:txBody>
        </p:sp>
        <p:sp>
          <p:nvSpPr>
            <p:cNvPr id="73" name="Freeform 178"/>
            <p:cNvSpPr/>
            <p:nvPr/>
          </p:nvSpPr>
          <p:spPr bwMode="auto">
            <a:xfrm>
              <a:off x="3483" y="4179"/>
              <a:ext cx="136" cy="138"/>
            </a:xfrm>
            <a:custGeom>
              <a:avLst/>
              <a:gdLst>
                <a:gd name="T0" fmla="*/ 962 w 2177"/>
                <a:gd name="T1" fmla="*/ 6 h 2202"/>
                <a:gd name="T2" fmla="*/ 834 w 2177"/>
                <a:gd name="T3" fmla="*/ 26 h 2202"/>
                <a:gd name="T4" fmla="*/ 712 w 2177"/>
                <a:gd name="T5" fmla="*/ 61 h 2202"/>
                <a:gd name="T6" fmla="*/ 596 w 2177"/>
                <a:gd name="T7" fmla="*/ 112 h 2202"/>
                <a:gd name="T8" fmla="*/ 485 w 2177"/>
                <a:gd name="T9" fmla="*/ 179 h 2202"/>
                <a:gd name="T10" fmla="*/ 380 w 2177"/>
                <a:gd name="T11" fmla="*/ 262 h 2202"/>
                <a:gd name="T12" fmla="*/ 280 w 2177"/>
                <a:gd name="T13" fmla="*/ 360 h 2202"/>
                <a:gd name="T14" fmla="*/ 194 w 2177"/>
                <a:gd name="T15" fmla="*/ 464 h 2202"/>
                <a:gd name="T16" fmla="*/ 124 w 2177"/>
                <a:gd name="T17" fmla="*/ 573 h 2202"/>
                <a:gd name="T18" fmla="*/ 69 w 2177"/>
                <a:gd name="T19" fmla="*/ 689 h 2202"/>
                <a:gd name="T20" fmla="*/ 31 w 2177"/>
                <a:gd name="T21" fmla="*/ 810 h 2202"/>
                <a:gd name="T22" fmla="*/ 8 w 2177"/>
                <a:gd name="T23" fmla="*/ 936 h 2202"/>
                <a:gd name="T24" fmla="*/ 0 w 2177"/>
                <a:gd name="T25" fmla="*/ 1069 h 2202"/>
                <a:gd name="T26" fmla="*/ 8 w 2177"/>
                <a:gd name="T27" fmla="*/ 1210 h 2202"/>
                <a:gd name="T28" fmla="*/ 31 w 2177"/>
                <a:gd name="T29" fmla="*/ 1344 h 2202"/>
                <a:gd name="T30" fmla="*/ 69 w 2177"/>
                <a:gd name="T31" fmla="*/ 1473 h 2202"/>
                <a:gd name="T32" fmla="*/ 124 w 2177"/>
                <a:gd name="T33" fmla="*/ 1595 h 2202"/>
                <a:gd name="T34" fmla="*/ 194 w 2177"/>
                <a:gd name="T35" fmla="*/ 1711 h 2202"/>
                <a:gd name="T36" fmla="*/ 280 w 2177"/>
                <a:gd name="T37" fmla="*/ 1822 h 2202"/>
                <a:gd name="T38" fmla="*/ 380 w 2177"/>
                <a:gd name="T39" fmla="*/ 1925 h 2202"/>
                <a:gd name="T40" fmla="*/ 485 w 2177"/>
                <a:gd name="T41" fmla="*/ 2012 h 2202"/>
                <a:gd name="T42" fmla="*/ 596 w 2177"/>
                <a:gd name="T43" fmla="*/ 2084 h 2202"/>
                <a:gd name="T44" fmla="*/ 712 w 2177"/>
                <a:gd name="T45" fmla="*/ 2138 h 2202"/>
                <a:gd name="T46" fmla="*/ 834 w 2177"/>
                <a:gd name="T47" fmla="*/ 2176 h 2202"/>
                <a:gd name="T48" fmla="*/ 962 w 2177"/>
                <a:gd name="T49" fmla="*/ 2197 h 2202"/>
                <a:gd name="T50" fmla="*/ 1096 w 2177"/>
                <a:gd name="T51" fmla="*/ 2201 h 2202"/>
                <a:gd name="T52" fmla="*/ 1233 w 2177"/>
                <a:gd name="T53" fmla="*/ 2191 h 2202"/>
                <a:gd name="T54" fmla="*/ 1364 w 2177"/>
                <a:gd name="T55" fmla="*/ 2162 h 2202"/>
                <a:gd name="T56" fmla="*/ 1489 w 2177"/>
                <a:gd name="T57" fmla="*/ 2118 h 2202"/>
                <a:gd name="T58" fmla="*/ 1607 w 2177"/>
                <a:gd name="T59" fmla="*/ 2058 h 2202"/>
                <a:gd name="T60" fmla="*/ 1719 w 2177"/>
                <a:gd name="T61" fmla="*/ 1980 h 2202"/>
                <a:gd name="T62" fmla="*/ 1827 w 2177"/>
                <a:gd name="T63" fmla="*/ 1886 h 2202"/>
                <a:gd name="T64" fmla="*/ 1925 w 2177"/>
                <a:gd name="T65" fmla="*/ 1779 h 2202"/>
                <a:gd name="T66" fmla="*/ 2007 w 2177"/>
                <a:gd name="T67" fmla="*/ 1665 h 2202"/>
                <a:gd name="T68" fmla="*/ 2072 w 2177"/>
                <a:gd name="T69" fmla="*/ 1547 h 2202"/>
                <a:gd name="T70" fmla="*/ 2122 w 2177"/>
                <a:gd name="T71" fmla="*/ 1422 h 2202"/>
                <a:gd name="T72" fmla="*/ 2156 w 2177"/>
                <a:gd name="T73" fmla="*/ 1291 h 2202"/>
                <a:gd name="T74" fmla="*/ 2174 w 2177"/>
                <a:gd name="T75" fmla="*/ 1154 h 2202"/>
                <a:gd name="T76" fmla="*/ 2176 w 2177"/>
                <a:gd name="T77" fmla="*/ 1015 h 2202"/>
                <a:gd name="T78" fmla="*/ 2161 w 2177"/>
                <a:gd name="T79" fmla="*/ 885 h 2202"/>
                <a:gd name="T80" fmla="*/ 2131 w 2177"/>
                <a:gd name="T81" fmla="*/ 761 h 2202"/>
                <a:gd name="T82" fmla="*/ 2083 w 2177"/>
                <a:gd name="T83" fmla="*/ 642 h 2202"/>
                <a:gd name="T84" fmla="*/ 2021 w 2177"/>
                <a:gd name="T85" fmla="*/ 529 h 2202"/>
                <a:gd name="T86" fmla="*/ 1943 w 2177"/>
                <a:gd name="T87" fmla="*/ 422 h 2202"/>
                <a:gd name="T88" fmla="*/ 1848 w 2177"/>
                <a:gd name="T89" fmla="*/ 319 h 2202"/>
                <a:gd name="T90" fmla="*/ 1741 w 2177"/>
                <a:gd name="T91" fmla="*/ 227 h 2202"/>
                <a:gd name="T92" fmla="*/ 1630 w 2177"/>
                <a:gd name="T93" fmla="*/ 150 h 2202"/>
                <a:gd name="T94" fmla="*/ 1513 w 2177"/>
                <a:gd name="T95" fmla="*/ 90 h 2202"/>
                <a:gd name="T96" fmla="*/ 1389 w 2177"/>
                <a:gd name="T97" fmla="*/ 45 h 2202"/>
                <a:gd name="T98" fmla="*/ 1260 w 2177"/>
                <a:gd name="T99" fmla="*/ 15 h 2202"/>
                <a:gd name="T100" fmla="*/ 1125 w 2177"/>
                <a:gd name="T101" fmla="*/ 2 h 2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77" h="2202">
                  <a:moveTo>
                    <a:pt x="1068" y="0"/>
                  </a:moveTo>
                  <a:lnTo>
                    <a:pt x="1042" y="0"/>
                  </a:lnTo>
                  <a:lnTo>
                    <a:pt x="1015" y="2"/>
                  </a:lnTo>
                  <a:lnTo>
                    <a:pt x="988" y="3"/>
                  </a:lnTo>
                  <a:lnTo>
                    <a:pt x="962" y="6"/>
                  </a:lnTo>
                  <a:lnTo>
                    <a:pt x="936" y="8"/>
                  </a:lnTo>
                  <a:lnTo>
                    <a:pt x="910" y="11"/>
                  </a:lnTo>
                  <a:lnTo>
                    <a:pt x="884" y="15"/>
                  </a:lnTo>
                  <a:lnTo>
                    <a:pt x="859" y="20"/>
                  </a:lnTo>
                  <a:lnTo>
                    <a:pt x="834" y="26"/>
                  </a:lnTo>
                  <a:lnTo>
                    <a:pt x="809" y="31"/>
                  </a:lnTo>
                  <a:lnTo>
                    <a:pt x="785" y="37"/>
                  </a:lnTo>
                  <a:lnTo>
                    <a:pt x="761" y="45"/>
                  </a:lnTo>
                  <a:lnTo>
                    <a:pt x="737" y="53"/>
                  </a:lnTo>
                  <a:lnTo>
                    <a:pt x="712" y="61"/>
                  </a:lnTo>
                  <a:lnTo>
                    <a:pt x="688" y="70"/>
                  </a:lnTo>
                  <a:lnTo>
                    <a:pt x="665" y="79"/>
                  </a:lnTo>
                  <a:lnTo>
                    <a:pt x="641" y="90"/>
                  </a:lnTo>
                  <a:lnTo>
                    <a:pt x="618" y="100"/>
                  </a:lnTo>
                  <a:lnTo>
                    <a:pt x="596" y="112"/>
                  </a:lnTo>
                  <a:lnTo>
                    <a:pt x="573" y="124"/>
                  </a:lnTo>
                  <a:lnTo>
                    <a:pt x="551" y="137"/>
                  </a:lnTo>
                  <a:lnTo>
                    <a:pt x="529" y="150"/>
                  </a:lnTo>
                  <a:lnTo>
                    <a:pt x="507" y="164"/>
                  </a:lnTo>
                  <a:lnTo>
                    <a:pt x="485" y="179"/>
                  </a:lnTo>
                  <a:lnTo>
                    <a:pt x="464" y="195"/>
                  </a:lnTo>
                  <a:lnTo>
                    <a:pt x="442" y="210"/>
                  </a:lnTo>
                  <a:lnTo>
                    <a:pt x="421" y="227"/>
                  </a:lnTo>
                  <a:lnTo>
                    <a:pt x="400" y="244"/>
                  </a:lnTo>
                  <a:lnTo>
                    <a:pt x="380" y="262"/>
                  </a:lnTo>
                  <a:lnTo>
                    <a:pt x="359" y="281"/>
                  </a:lnTo>
                  <a:lnTo>
                    <a:pt x="339" y="299"/>
                  </a:lnTo>
                  <a:lnTo>
                    <a:pt x="319" y="319"/>
                  </a:lnTo>
                  <a:lnTo>
                    <a:pt x="299" y="339"/>
                  </a:lnTo>
                  <a:lnTo>
                    <a:pt x="280" y="360"/>
                  </a:lnTo>
                  <a:lnTo>
                    <a:pt x="261" y="380"/>
                  </a:lnTo>
                  <a:lnTo>
                    <a:pt x="244" y="401"/>
                  </a:lnTo>
                  <a:lnTo>
                    <a:pt x="227" y="422"/>
                  </a:lnTo>
                  <a:lnTo>
                    <a:pt x="210" y="443"/>
                  </a:lnTo>
                  <a:lnTo>
                    <a:pt x="194" y="464"/>
                  </a:lnTo>
                  <a:lnTo>
                    <a:pt x="179" y="485"/>
                  </a:lnTo>
                  <a:lnTo>
                    <a:pt x="164" y="507"/>
                  </a:lnTo>
                  <a:lnTo>
                    <a:pt x="149" y="529"/>
                  </a:lnTo>
                  <a:lnTo>
                    <a:pt x="137" y="551"/>
                  </a:lnTo>
                  <a:lnTo>
                    <a:pt x="124" y="573"/>
                  </a:lnTo>
                  <a:lnTo>
                    <a:pt x="111" y="596"/>
                  </a:lnTo>
                  <a:lnTo>
                    <a:pt x="100" y="619"/>
                  </a:lnTo>
                  <a:lnTo>
                    <a:pt x="89" y="642"/>
                  </a:lnTo>
                  <a:lnTo>
                    <a:pt x="79" y="666"/>
                  </a:lnTo>
                  <a:lnTo>
                    <a:pt x="69" y="689"/>
                  </a:lnTo>
                  <a:lnTo>
                    <a:pt x="60" y="713"/>
                  </a:lnTo>
                  <a:lnTo>
                    <a:pt x="52" y="737"/>
                  </a:lnTo>
                  <a:lnTo>
                    <a:pt x="44" y="761"/>
                  </a:lnTo>
                  <a:lnTo>
                    <a:pt x="37" y="785"/>
                  </a:lnTo>
                  <a:lnTo>
                    <a:pt x="31" y="810"/>
                  </a:lnTo>
                  <a:lnTo>
                    <a:pt x="24" y="834"/>
                  </a:lnTo>
                  <a:lnTo>
                    <a:pt x="19" y="860"/>
                  </a:lnTo>
                  <a:lnTo>
                    <a:pt x="15" y="885"/>
                  </a:lnTo>
                  <a:lnTo>
                    <a:pt x="11" y="911"/>
                  </a:lnTo>
                  <a:lnTo>
                    <a:pt x="8" y="936"/>
                  </a:lnTo>
                  <a:lnTo>
                    <a:pt x="4" y="962"/>
                  </a:lnTo>
                  <a:lnTo>
                    <a:pt x="2" y="989"/>
                  </a:lnTo>
                  <a:lnTo>
                    <a:pt x="1" y="1015"/>
                  </a:lnTo>
                  <a:lnTo>
                    <a:pt x="0" y="1042"/>
                  </a:lnTo>
                  <a:lnTo>
                    <a:pt x="0" y="1069"/>
                  </a:lnTo>
                  <a:lnTo>
                    <a:pt x="0" y="1098"/>
                  </a:lnTo>
                  <a:lnTo>
                    <a:pt x="1" y="1126"/>
                  </a:lnTo>
                  <a:lnTo>
                    <a:pt x="2" y="1154"/>
                  </a:lnTo>
                  <a:lnTo>
                    <a:pt x="4" y="1182"/>
                  </a:lnTo>
                  <a:lnTo>
                    <a:pt x="8" y="1210"/>
                  </a:lnTo>
                  <a:lnTo>
                    <a:pt x="11" y="1237"/>
                  </a:lnTo>
                  <a:lnTo>
                    <a:pt x="15" y="1265"/>
                  </a:lnTo>
                  <a:lnTo>
                    <a:pt x="19" y="1291"/>
                  </a:lnTo>
                  <a:lnTo>
                    <a:pt x="24" y="1318"/>
                  </a:lnTo>
                  <a:lnTo>
                    <a:pt x="31" y="1344"/>
                  </a:lnTo>
                  <a:lnTo>
                    <a:pt x="37" y="1370"/>
                  </a:lnTo>
                  <a:lnTo>
                    <a:pt x="44" y="1397"/>
                  </a:lnTo>
                  <a:lnTo>
                    <a:pt x="52" y="1422"/>
                  </a:lnTo>
                  <a:lnTo>
                    <a:pt x="60" y="1448"/>
                  </a:lnTo>
                  <a:lnTo>
                    <a:pt x="69" y="1473"/>
                  </a:lnTo>
                  <a:lnTo>
                    <a:pt x="79" y="1497"/>
                  </a:lnTo>
                  <a:lnTo>
                    <a:pt x="89" y="1523"/>
                  </a:lnTo>
                  <a:lnTo>
                    <a:pt x="100" y="1547"/>
                  </a:lnTo>
                  <a:lnTo>
                    <a:pt x="111" y="1571"/>
                  </a:lnTo>
                  <a:lnTo>
                    <a:pt x="124" y="1595"/>
                  </a:lnTo>
                  <a:lnTo>
                    <a:pt x="137" y="1619"/>
                  </a:lnTo>
                  <a:lnTo>
                    <a:pt x="149" y="1642"/>
                  </a:lnTo>
                  <a:lnTo>
                    <a:pt x="164" y="1665"/>
                  </a:lnTo>
                  <a:lnTo>
                    <a:pt x="179" y="1688"/>
                  </a:lnTo>
                  <a:lnTo>
                    <a:pt x="194" y="1711"/>
                  </a:lnTo>
                  <a:lnTo>
                    <a:pt x="210" y="1734"/>
                  </a:lnTo>
                  <a:lnTo>
                    <a:pt x="227" y="1757"/>
                  </a:lnTo>
                  <a:lnTo>
                    <a:pt x="244" y="1779"/>
                  </a:lnTo>
                  <a:lnTo>
                    <a:pt x="261" y="1801"/>
                  </a:lnTo>
                  <a:lnTo>
                    <a:pt x="280" y="1822"/>
                  </a:lnTo>
                  <a:lnTo>
                    <a:pt x="299" y="1844"/>
                  </a:lnTo>
                  <a:lnTo>
                    <a:pt x="319" y="1865"/>
                  </a:lnTo>
                  <a:lnTo>
                    <a:pt x="339" y="1886"/>
                  </a:lnTo>
                  <a:lnTo>
                    <a:pt x="359" y="1905"/>
                  </a:lnTo>
                  <a:lnTo>
                    <a:pt x="380" y="1925"/>
                  </a:lnTo>
                  <a:lnTo>
                    <a:pt x="400" y="1944"/>
                  </a:lnTo>
                  <a:lnTo>
                    <a:pt x="421" y="1962"/>
                  </a:lnTo>
                  <a:lnTo>
                    <a:pt x="442" y="1980"/>
                  </a:lnTo>
                  <a:lnTo>
                    <a:pt x="464" y="1997"/>
                  </a:lnTo>
                  <a:lnTo>
                    <a:pt x="485" y="2012"/>
                  </a:lnTo>
                  <a:lnTo>
                    <a:pt x="507" y="2028"/>
                  </a:lnTo>
                  <a:lnTo>
                    <a:pt x="529" y="2043"/>
                  </a:lnTo>
                  <a:lnTo>
                    <a:pt x="551" y="2058"/>
                  </a:lnTo>
                  <a:lnTo>
                    <a:pt x="573" y="2071"/>
                  </a:lnTo>
                  <a:lnTo>
                    <a:pt x="596" y="2084"/>
                  </a:lnTo>
                  <a:lnTo>
                    <a:pt x="618" y="2096"/>
                  </a:lnTo>
                  <a:lnTo>
                    <a:pt x="641" y="2108"/>
                  </a:lnTo>
                  <a:lnTo>
                    <a:pt x="665" y="2118"/>
                  </a:lnTo>
                  <a:lnTo>
                    <a:pt x="688" y="2129"/>
                  </a:lnTo>
                  <a:lnTo>
                    <a:pt x="712" y="2138"/>
                  </a:lnTo>
                  <a:lnTo>
                    <a:pt x="737" y="2147"/>
                  </a:lnTo>
                  <a:lnTo>
                    <a:pt x="761" y="2155"/>
                  </a:lnTo>
                  <a:lnTo>
                    <a:pt x="785" y="2162"/>
                  </a:lnTo>
                  <a:lnTo>
                    <a:pt x="809" y="2170"/>
                  </a:lnTo>
                  <a:lnTo>
                    <a:pt x="834" y="2176"/>
                  </a:lnTo>
                  <a:lnTo>
                    <a:pt x="859" y="2181"/>
                  </a:lnTo>
                  <a:lnTo>
                    <a:pt x="884" y="2187"/>
                  </a:lnTo>
                  <a:lnTo>
                    <a:pt x="910" y="2191"/>
                  </a:lnTo>
                  <a:lnTo>
                    <a:pt x="936" y="2194"/>
                  </a:lnTo>
                  <a:lnTo>
                    <a:pt x="962" y="2197"/>
                  </a:lnTo>
                  <a:lnTo>
                    <a:pt x="988" y="2199"/>
                  </a:lnTo>
                  <a:lnTo>
                    <a:pt x="1015" y="2201"/>
                  </a:lnTo>
                  <a:lnTo>
                    <a:pt x="1042" y="2201"/>
                  </a:lnTo>
                  <a:lnTo>
                    <a:pt x="1068" y="2202"/>
                  </a:lnTo>
                  <a:lnTo>
                    <a:pt x="1096" y="2201"/>
                  </a:lnTo>
                  <a:lnTo>
                    <a:pt x="1125" y="2201"/>
                  </a:lnTo>
                  <a:lnTo>
                    <a:pt x="1152" y="2199"/>
                  </a:lnTo>
                  <a:lnTo>
                    <a:pt x="1179" y="2197"/>
                  </a:lnTo>
                  <a:lnTo>
                    <a:pt x="1206" y="2194"/>
                  </a:lnTo>
                  <a:lnTo>
                    <a:pt x="1233" y="2191"/>
                  </a:lnTo>
                  <a:lnTo>
                    <a:pt x="1260" y="2187"/>
                  </a:lnTo>
                  <a:lnTo>
                    <a:pt x="1286" y="2181"/>
                  </a:lnTo>
                  <a:lnTo>
                    <a:pt x="1312" y="2176"/>
                  </a:lnTo>
                  <a:lnTo>
                    <a:pt x="1338" y="2170"/>
                  </a:lnTo>
                  <a:lnTo>
                    <a:pt x="1364" y="2162"/>
                  </a:lnTo>
                  <a:lnTo>
                    <a:pt x="1389" y="2155"/>
                  </a:lnTo>
                  <a:lnTo>
                    <a:pt x="1414" y="2147"/>
                  </a:lnTo>
                  <a:lnTo>
                    <a:pt x="1439" y="2138"/>
                  </a:lnTo>
                  <a:lnTo>
                    <a:pt x="1463" y="2129"/>
                  </a:lnTo>
                  <a:lnTo>
                    <a:pt x="1489" y="2118"/>
                  </a:lnTo>
                  <a:lnTo>
                    <a:pt x="1513" y="2108"/>
                  </a:lnTo>
                  <a:lnTo>
                    <a:pt x="1536" y="2096"/>
                  </a:lnTo>
                  <a:lnTo>
                    <a:pt x="1560" y="2084"/>
                  </a:lnTo>
                  <a:lnTo>
                    <a:pt x="1584" y="2071"/>
                  </a:lnTo>
                  <a:lnTo>
                    <a:pt x="1607" y="2058"/>
                  </a:lnTo>
                  <a:lnTo>
                    <a:pt x="1630" y="2043"/>
                  </a:lnTo>
                  <a:lnTo>
                    <a:pt x="1652" y="2028"/>
                  </a:lnTo>
                  <a:lnTo>
                    <a:pt x="1675" y="2012"/>
                  </a:lnTo>
                  <a:lnTo>
                    <a:pt x="1697" y="1997"/>
                  </a:lnTo>
                  <a:lnTo>
                    <a:pt x="1719" y="1980"/>
                  </a:lnTo>
                  <a:lnTo>
                    <a:pt x="1741" y="1962"/>
                  </a:lnTo>
                  <a:lnTo>
                    <a:pt x="1763" y="1944"/>
                  </a:lnTo>
                  <a:lnTo>
                    <a:pt x="1785" y="1925"/>
                  </a:lnTo>
                  <a:lnTo>
                    <a:pt x="1806" y="1905"/>
                  </a:lnTo>
                  <a:lnTo>
                    <a:pt x="1827" y="1886"/>
                  </a:lnTo>
                  <a:lnTo>
                    <a:pt x="1848" y="1865"/>
                  </a:lnTo>
                  <a:lnTo>
                    <a:pt x="1868" y="1844"/>
                  </a:lnTo>
                  <a:lnTo>
                    <a:pt x="1888" y="1822"/>
                  </a:lnTo>
                  <a:lnTo>
                    <a:pt x="1906" y="1801"/>
                  </a:lnTo>
                  <a:lnTo>
                    <a:pt x="1925" y="1779"/>
                  </a:lnTo>
                  <a:lnTo>
                    <a:pt x="1943" y="1757"/>
                  </a:lnTo>
                  <a:lnTo>
                    <a:pt x="1960" y="1734"/>
                  </a:lnTo>
                  <a:lnTo>
                    <a:pt x="1975" y="1711"/>
                  </a:lnTo>
                  <a:lnTo>
                    <a:pt x="1991" y="1688"/>
                  </a:lnTo>
                  <a:lnTo>
                    <a:pt x="2007" y="1665"/>
                  </a:lnTo>
                  <a:lnTo>
                    <a:pt x="2021" y="1642"/>
                  </a:lnTo>
                  <a:lnTo>
                    <a:pt x="2035" y="1619"/>
                  </a:lnTo>
                  <a:lnTo>
                    <a:pt x="2048" y="1595"/>
                  </a:lnTo>
                  <a:lnTo>
                    <a:pt x="2060" y="1571"/>
                  </a:lnTo>
                  <a:lnTo>
                    <a:pt x="2072" y="1547"/>
                  </a:lnTo>
                  <a:lnTo>
                    <a:pt x="2083" y="1523"/>
                  </a:lnTo>
                  <a:lnTo>
                    <a:pt x="2094" y="1497"/>
                  </a:lnTo>
                  <a:lnTo>
                    <a:pt x="2104" y="1473"/>
                  </a:lnTo>
                  <a:lnTo>
                    <a:pt x="2114" y="1448"/>
                  </a:lnTo>
                  <a:lnTo>
                    <a:pt x="2122" y="1422"/>
                  </a:lnTo>
                  <a:lnTo>
                    <a:pt x="2131" y="1397"/>
                  </a:lnTo>
                  <a:lnTo>
                    <a:pt x="2138" y="1370"/>
                  </a:lnTo>
                  <a:lnTo>
                    <a:pt x="2144" y="1344"/>
                  </a:lnTo>
                  <a:lnTo>
                    <a:pt x="2151" y="1318"/>
                  </a:lnTo>
                  <a:lnTo>
                    <a:pt x="2156" y="1291"/>
                  </a:lnTo>
                  <a:lnTo>
                    <a:pt x="2161" y="1265"/>
                  </a:lnTo>
                  <a:lnTo>
                    <a:pt x="2165" y="1237"/>
                  </a:lnTo>
                  <a:lnTo>
                    <a:pt x="2168" y="1210"/>
                  </a:lnTo>
                  <a:lnTo>
                    <a:pt x="2171" y="1182"/>
                  </a:lnTo>
                  <a:lnTo>
                    <a:pt x="2174" y="1154"/>
                  </a:lnTo>
                  <a:lnTo>
                    <a:pt x="2176" y="1126"/>
                  </a:lnTo>
                  <a:lnTo>
                    <a:pt x="2177" y="1098"/>
                  </a:lnTo>
                  <a:lnTo>
                    <a:pt x="2177" y="1069"/>
                  </a:lnTo>
                  <a:lnTo>
                    <a:pt x="2177" y="1042"/>
                  </a:lnTo>
                  <a:lnTo>
                    <a:pt x="2176" y="1015"/>
                  </a:lnTo>
                  <a:lnTo>
                    <a:pt x="2174" y="989"/>
                  </a:lnTo>
                  <a:lnTo>
                    <a:pt x="2171" y="962"/>
                  </a:lnTo>
                  <a:lnTo>
                    <a:pt x="2168" y="936"/>
                  </a:lnTo>
                  <a:lnTo>
                    <a:pt x="2165" y="911"/>
                  </a:lnTo>
                  <a:lnTo>
                    <a:pt x="2161" y="885"/>
                  </a:lnTo>
                  <a:lnTo>
                    <a:pt x="2156" y="860"/>
                  </a:lnTo>
                  <a:lnTo>
                    <a:pt x="2151" y="834"/>
                  </a:lnTo>
                  <a:lnTo>
                    <a:pt x="2144" y="810"/>
                  </a:lnTo>
                  <a:lnTo>
                    <a:pt x="2138" y="785"/>
                  </a:lnTo>
                  <a:lnTo>
                    <a:pt x="2131" y="761"/>
                  </a:lnTo>
                  <a:lnTo>
                    <a:pt x="2122" y="737"/>
                  </a:lnTo>
                  <a:lnTo>
                    <a:pt x="2114" y="713"/>
                  </a:lnTo>
                  <a:lnTo>
                    <a:pt x="2104" y="689"/>
                  </a:lnTo>
                  <a:lnTo>
                    <a:pt x="2094" y="666"/>
                  </a:lnTo>
                  <a:lnTo>
                    <a:pt x="2083" y="642"/>
                  </a:lnTo>
                  <a:lnTo>
                    <a:pt x="2072" y="619"/>
                  </a:lnTo>
                  <a:lnTo>
                    <a:pt x="2060" y="596"/>
                  </a:lnTo>
                  <a:lnTo>
                    <a:pt x="2048" y="573"/>
                  </a:lnTo>
                  <a:lnTo>
                    <a:pt x="2035" y="551"/>
                  </a:lnTo>
                  <a:lnTo>
                    <a:pt x="2021" y="529"/>
                  </a:lnTo>
                  <a:lnTo>
                    <a:pt x="2007" y="507"/>
                  </a:lnTo>
                  <a:lnTo>
                    <a:pt x="1991" y="485"/>
                  </a:lnTo>
                  <a:lnTo>
                    <a:pt x="1975" y="464"/>
                  </a:lnTo>
                  <a:lnTo>
                    <a:pt x="1960" y="443"/>
                  </a:lnTo>
                  <a:lnTo>
                    <a:pt x="1943" y="422"/>
                  </a:lnTo>
                  <a:lnTo>
                    <a:pt x="1925" y="401"/>
                  </a:lnTo>
                  <a:lnTo>
                    <a:pt x="1906" y="380"/>
                  </a:lnTo>
                  <a:lnTo>
                    <a:pt x="1888" y="360"/>
                  </a:lnTo>
                  <a:lnTo>
                    <a:pt x="1868" y="339"/>
                  </a:lnTo>
                  <a:lnTo>
                    <a:pt x="1848" y="319"/>
                  </a:lnTo>
                  <a:lnTo>
                    <a:pt x="1827" y="299"/>
                  </a:lnTo>
                  <a:lnTo>
                    <a:pt x="1806" y="281"/>
                  </a:lnTo>
                  <a:lnTo>
                    <a:pt x="1785" y="262"/>
                  </a:lnTo>
                  <a:lnTo>
                    <a:pt x="1763" y="244"/>
                  </a:lnTo>
                  <a:lnTo>
                    <a:pt x="1741" y="227"/>
                  </a:lnTo>
                  <a:lnTo>
                    <a:pt x="1719" y="210"/>
                  </a:lnTo>
                  <a:lnTo>
                    <a:pt x="1697" y="195"/>
                  </a:lnTo>
                  <a:lnTo>
                    <a:pt x="1675" y="179"/>
                  </a:lnTo>
                  <a:lnTo>
                    <a:pt x="1652" y="164"/>
                  </a:lnTo>
                  <a:lnTo>
                    <a:pt x="1630" y="150"/>
                  </a:lnTo>
                  <a:lnTo>
                    <a:pt x="1607" y="137"/>
                  </a:lnTo>
                  <a:lnTo>
                    <a:pt x="1584" y="124"/>
                  </a:lnTo>
                  <a:lnTo>
                    <a:pt x="1560" y="112"/>
                  </a:lnTo>
                  <a:lnTo>
                    <a:pt x="1536" y="100"/>
                  </a:lnTo>
                  <a:lnTo>
                    <a:pt x="1513" y="90"/>
                  </a:lnTo>
                  <a:lnTo>
                    <a:pt x="1489" y="79"/>
                  </a:lnTo>
                  <a:lnTo>
                    <a:pt x="1463" y="70"/>
                  </a:lnTo>
                  <a:lnTo>
                    <a:pt x="1439" y="61"/>
                  </a:lnTo>
                  <a:lnTo>
                    <a:pt x="1414" y="53"/>
                  </a:lnTo>
                  <a:lnTo>
                    <a:pt x="1389" y="45"/>
                  </a:lnTo>
                  <a:lnTo>
                    <a:pt x="1364" y="37"/>
                  </a:lnTo>
                  <a:lnTo>
                    <a:pt x="1338" y="31"/>
                  </a:lnTo>
                  <a:lnTo>
                    <a:pt x="1312" y="26"/>
                  </a:lnTo>
                  <a:lnTo>
                    <a:pt x="1286" y="20"/>
                  </a:lnTo>
                  <a:lnTo>
                    <a:pt x="1260" y="15"/>
                  </a:lnTo>
                  <a:lnTo>
                    <a:pt x="1233" y="11"/>
                  </a:lnTo>
                  <a:lnTo>
                    <a:pt x="1206" y="8"/>
                  </a:lnTo>
                  <a:lnTo>
                    <a:pt x="1179" y="6"/>
                  </a:lnTo>
                  <a:lnTo>
                    <a:pt x="1152" y="3"/>
                  </a:lnTo>
                  <a:lnTo>
                    <a:pt x="1125" y="2"/>
                  </a:lnTo>
                  <a:lnTo>
                    <a:pt x="1096" y="0"/>
                  </a:lnTo>
                  <a:lnTo>
                    <a:pt x="1068" y="0"/>
                  </a:lnTo>
                  <a:close/>
                </a:path>
              </a:pathLst>
            </a:custGeom>
            <a:solidFill>
              <a:schemeClr val="bg1">
                <a:lumMod val="65000"/>
              </a:schemeClr>
            </a:solidFill>
            <a:ln>
              <a:noFill/>
            </a:ln>
            <a:extLst>
              <a:ext uri="{91240B29-F687-4F45-9708-019B960494DF}">
                <a14:hiddenLine xmlns:a14="http://schemas.microsoft.com/office/drawing/2010/main" w="3175">
                  <a:solidFill>
                    <a:srgbClr val="1F1A17"/>
                  </a:solidFill>
                  <a:prstDash val="solid"/>
                  <a:round/>
                </a14:hiddenLine>
              </a:ext>
            </a:extLst>
          </p:spPr>
          <p:txBody>
            <a:bodyPr/>
            <a:lstStyle/>
            <a:p>
              <a:endParaRPr lang="zh-CN" altLang="en-US" sz="1400">
                <a:solidFill>
                  <a:schemeClr val="tx1">
                    <a:lumMod val="50000"/>
                    <a:lumOff val="50000"/>
                  </a:schemeClr>
                </a:solidFill>
              </a:endParaRPr>
            </a:p>
          </p:txBody>
        </p:sp>
        <p:sp>
          <p:nvSpPr>
            <p:cNvPr id="74" name="Freeform 180"/>
            <p:cNvSpPr/>
            <p:nvPr/>
          </p:nvSpPr>
          <p:spPr bwMode="auto">
            <a:xfrm>
              <a:off x="3873" y="4607"/>
              <a:ext cx="137" cy="138"/>
            </a:xfrm>
            <a:custGeom>
              <a:avLst/>
              <a:gdLst>
                <a:gd name="T0" fmla="*/ 481 w 2188"/>
                <a:gd name="T1" fmla="*/ 164 h 2205"/>
                <a:gd name="T2" fmla="*/ 395 w 2188"/>
                <a:gd name="T3" fmla="*/ 230 h 2205"/>
                <a:gd name="T4" fmla="*/ 318 w 2188"/>
                <a:gd name="T5" fmla="*/ 302 h 2205"/>
                <a:gd name="T6" fmla="*/ 249 w 2188"/>
                <a:gd name="T7" fmla="*/ 381 h 2205"/>
                <a:gd name="T8" fmla="*/ 188 w 2188"/>
                <a:gd name="T9" fmla="*/ 466 h 2205"/>
                <a:gd name="T10" fmla="*/ 135 w 2188"/>
                <a:gd name="T11" fmla="*/ 556 h 2205"/>
                <a:gd name="T12" fmla="*/ 90 w 2188"/>
                <a:gd name="T13" fmla="*/ 654 h 2205"/>
                <a:gd name="T14" fmla="*/ 52 w 2188"/>
                <a:gd name="T15" fmla="*/ 758 h 2205"/>
                <a:gd name="T16" fmla="*/ 23 w 2188"/>
                <a:gd name="T17" fmla="*/ 865 h 2205"/>
                <a:gd name="T18" fmla="*/ 6 w 2188"/>
                <a:gd name="T19" fmla="*/ 970 h 2205"/>
                <a:gd name="T20" fmla="*/ 0 w 2188"/>
                <a:gd name="T21" fmla="*/ 1075 h 2205"/>
                <a:gd name="T22" fmla="*/ 6 w 2188"/>
                <a:gd name="T23" fmla="*/ 1178 h 2205"/>
                <a:gd name="T24" fmla="*/ 22 w 2188"/>
                <a:gd name="T25" fmla="*/ 1279 h 2205"/>
                <a:gd name="T26" fmla="*/ 50 w 2188"/>
                <a:gd name="T27" fmla="*/ 1378 h 2205"/>
                <a:gd name="T28" fmla="*/ 90 w 2188"/>
                <a:gd name="T29" fmla="*/ 1475 h 2205"/>
                <a:gd name="T30" fmla="*/ 140 w 2188"/>
                <a:gd name="T31" fmla="*/ 1572 h 2205"/>
                <a:gd name="T32" fmla="*/ 192 w 2188"/>
                <a:gd name="T33" fmla="*/ 1668 h 2205"/>
                <a:gd name="T34" fmla="*/ 251 w 2188"/>
                <a:gd name="T35" fmla="*/ 1759 h 2205"/>
                <a:gd name="T36" fmla="*/ 316 w 2188"/>
                <a:gd name="T37" fmla="*/ 1843 h 2205"/>
                <a:gd name="T38" fmla="*/ 388 w 2188"/>
                <a:gd name="T39" fmla="*/ 1918 h 2205"/>
                <a:gd name="T40" fmla="*/ 467 w 2188"/>
                <a:gd name="T41" fmla="*/ 1985 h 2205"/>
                <a:gd name="T42" fmla="*/ 554 w 2188"/>
                <a:gd name="T43" fmla="*/ 2045 h 2205"/>
                <a:gd name="T44" fmla="*/ 648 w 2188"/>
                <a:gd name="T45" fmla="*/ 2095 h 2205"/>
                <a:gd name="T46" fmla="*/ 747 w 2188"/>
                <a:gd name="T47" fmla="*/ 2138 h 2205"/>
                <a:gd name="T48" fmla="*/ 853 w 2188"/>
                <a:gd name="T49" fmla="*/ 2172 h 2205"/>
                <a:gd name="T50" fmla="*/ 959 w 2188"/>
                <a:gd name="T51" fmla="*/ 2194 h 2205"/>
                <a:gd name="T52" fmla="*/ 1065 w 2188"/>
                <a:gd name="T53" fmla="*/ 2204 h 2205"/>
                <a:gd name="T54" fmla="*/ 1172 w 2188"/>
                <a:gd name="T55" fmla="*/ 2202 h 2205"/>
                <a:gd name="T56" fmla="*/ 1278 w 2188"/>
                <a:gd name="T57" fmla="*/ 2188 h 2205"/>
                <a:gd name="T58" fmla="*/ 1385 w 2188"/>
                <a:gd name="T59" fmla="*/ 2163 h 2205"/>
                <a:gd name="T60" fmla="*/ 1493 w 2188"/>
                <a:gd name="T61" fmla="*/ 2125 h 2205"/>
                <a:gd name="T62" fmla="*/ 1601 w 2188"/>
                <a:gd name="T63" fmla="*/ 2076 h 2205"/>
                <a:gd name="T64" fmla="*/ 1778 w 2188"/>
                <a:gd name="T65" fmla="*/ 1960 h 2205"/>
                <a:gd name="T66" fmla="*/ 1942 w 2188"/>
                <a:gd name="T67" fmla="*/ 1813 h 2205"/>
                <a:gd name="T68" fmla="*/ 2065 w 2188"/>
                <a:gd name="T69" fmla="*/ 1652 h 2205"/>
                <a:gd name="T70" fmla="*/ 2145 w 2188"/>
                <a:gd name="T71" fmla="*/ 1478 h 2205"/>
                <a:gd name="T72" fmla="*/ 2185 w 2188"/>
                <a:gd name="T73" fmla="*/ 1290 h 2205"/>
                <a:gd name="T74" fmla="*/ 2182 w 2188"/>
                <a:gd name="T75" fmla="*/ 1089 h 2205"/>
                <a:gd name="T76" fmla="*/ 2138 w 2188"/>
                <a:gd name="T77" fmla="*/ 873 h 2205"/>
                <a:gd name="T78" fmla="*/ 2052 w 2188"/>
                <a:gd name="T79" fmla="*/ 644 h 2205"/>
                <a:gd name="T80" fmla="*/ 1984 w 2188"/>
                <a:gd name="T81" fmla="*/ 513 h 2205"/>
                <a:gd name="T82" fmla="*/ 1925 w 2188"/>
                <a:gd name="T83" fmla="*/ 425 h 2205"/>
                <a:gd name="T84" fmla="*/ 1859 w 2188"/>
                <a:gd name="T85" fmla="*/ 345 h 2205"/>
                <a:gd name="T86" fmla="*/ 1786 w 2188"/>
                <a:gd name="T87" fmla="*/ 273 h 2205"/>
                <a:gd name="T88" fmla="*/ 1704 w 2188"/>
                <a:gd name="T89" fmla="*/ 209 h 2205"/>
                <a:gd name="T90" fmla="*/ 1616 w 2188"/>
                <a:gd name="T91" fmla="*/ 152 h 2205"/>
                <a:gd name="T92" fmla="*/ 1519 w 2188"/>
                <a:gd name="T93" fmla="*/ 105 h 2205"/>
                <a:gd name="T94" fmla="*/ 1415 w 2188"/>
                <a:gd name="T95" fmla="*/ 65 h 2205"/>
                <a:gd name="T96" fmla="*/ 1307 w 2188"/>
                <a:gd name="T97" fmla="*/ 34 h 2205"/>
                <a:gd name="T98" fmla="*/ 1199 w 2188"/>
                <a:gd name="T99" fmla="*/ 12 h 2205"/>
                <a:gd name="T100" fmla="*/ 1093 w 2188"/>
                <a:gd name="T101" fmla="*/ 1 h 2205"/>
                <a:gd name="T102" fmla="*/ 987 w 2188"/>
                <a:gd name="T103" fmla="*/ 1 h 2205"/>
                <a:gd name="T104" fmla="*/ 883 w 2188"/>
                <a:gd name="T105" fmla="*/ 12 h 2205"/>
                <a:gd name="T106" fmla="*/ 779 w 2188"/>
                <a:gd name="T107" fmla="*/ 33 h 2205"/>
                <a:gd name="T108" fmla="*/ 676 w 2188"/>
                <a:gd name="T109" fmla="*/ 64 h 2205"/>
                <a:gd name="T110" fmla="*/ 575 w 2188"/>
                <a:gd name="T111" fmla="*/ 106 h 2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88" h="2205">
                  <a:moveTo>
                    <a:pt x="550" y="118"/>
                  </a:moveTo>
                  <a:lnTo>
                    <a:pt x="526" y="132"/>
                  </a:lnTo>
                  <a:lnTo>
                    <a:pt x="503" y="148"/>
                  </a:lnTo>
                  <a:lnTo>
                    <a:pt x="481" y="164"/>
                  </a:lnTo>
                  <a:lnTo>
                    <a:pt x="459" y="180"/>
                  </a:lnTo>
                  <a:lnTo>
                    <a:pt x="437" y="196"/>
                  </a:lnTo>
                  <a:lnTo>
                    <a:pt x="416" y="213"/>
                  </a:lnTo>
                  <a:lnTo>
                    <a:pt x="395" y="230"/>
                  </a:lnTo>
                  <a:lnTo>
                    <a:pt x="375" y="248"/>
                  </a:lnTo>
                  <a:lnTo>
                    <a:pt x="356" y="266"/>
                  </a:lnTo>
                  <a:lnTo>
                    <a:pt x="337" y="283"/>
                  </a:lnTo>
                  <a:lnTo>
                    <a:pt x="318" y="302"/>
                  </a:lnTo>
                  <a:lnTo>
                    <a:pt x="300" y="321"/>
                  </a:lnTo>
                  <a:lnTo>
                    <a:pt x="283" y="341"/>
                  </a:lnTo>
                  <a:lnTo>
                    <a:pt x="266" y="361"/>
                  </a:lnTo>
                  <a:lnTo>
                    <a:pt x="249" y="381"/>
                  </a:lnTo>
                  <a:lnTo>
                    <a:pt x="233" y="401"/>
                  </a:lnTo>
                  <a:lnTo>
                    <a:pt x="217" y="423"/>
                  </a:lnTo>
                  <a:lnTo>
                    <a:pt x="203" y="444"/>
                  </a:lnTo>
                  <a:lnTo>
                    <a:pt x="188" y="466"/>
                  </a:lnTo>
                  <a:lnTo>
                    <a:pt x="174" y="488"/>
                  </a:lnTo>
                  <a:lnTo>
                    <a:pt x="161" y="510"/>
                  </a:lnTo>
                  <a:lnTo>
                    <a:pt x="147" y="533"/>
                  </a:lnTo>
                  <a:lnTo>
                    <a:pt x="135" y="556"/>
                  </a:lnTo>
                  <a:lnTo>
                    <a:pt x="123" y="580"/>
                  </a:lnTo>
                  <a:lnTo>
                    <a:pt x="112" y="604"/>
                  </a:lnTo>
                  <a:lnTo>
                    <a:pt x="100" y="629"/>
                  </a:lnTo>
                  <a:lnTo>
                    <a:pt x="90" y="654"/>
                  </a:lnTo>
                  <a:lnTo>
                    <a:pt x="79" y="679"/>
                  </a:lnTo>
                  <a:lnTo>
                    <a:pt x="70" y="705"/>
                  </a:lnTo>
                  <a:lnTo>
                    <a:pt x="60" y="731"/>
                  </a:lnTo>
                  <a:lnTo>
                    <a:pt x="52" y="758"/>
                  </a:lnTo>
                  <a:lnTo>
                    <a:pt x="43" y="784"/>
                  </a:lnTo>
                  <a:lnTo>
                    <a:pt x="36" y="811"/>
                  </a:lnTo>
                  <a:lnTo>
                    <a:pt x="29" y="838"/>
                  </a:lnTo>
                  <a:lnTo>
                    <a:pt x="23" y="865"/>
                  </a:lnTo>
                  <a:lnTo>
                    <a:pt x="18" y="892"/>
                  </a:lnTo>
                  <a:lnTo>
                    <a:pt x="13" y="918"/>
                  </a:lnTo>
                  <a:lnTo>
                    <a:pt x="9" y="944"/>
                  </a:lnTo>
                  <a:lnTo>
                    <a:pt x="6" y="970"/>
                  </a:lnTo>
                  <a:lnTo>
                    <a:pt x="4" y="997"/>
                  </a:lnTo>
                  <a:lnTo>
                    <a:pt x="1" y="1023"/>
                  </a:lnTo>
                  <a:lnTo>
                    <a:pt x="0" y="1049"/>
                  </a:lnTo>
                  <a:lnTo>
                    <a:pt x="0" y="1075"/>
                  </a:lnTo>
                  <a:lnTo>
                    <a:pt x="0" y="1101"/>
                  </a:lnTo>
                  <a:lnTo>
                    <a:pt x="1" y="1127"/>
                  </a:lnTo>
                  <a:lnTo>
                    <a:pt x="4" y="1152"/>
                  </a:lnTo>
                  <a:lnTo>
                    <a:pt x="6" y="1178"/>
                  </a:lnTo>
                  <a:lnTo>
                    <a:pt x="9" y="1203"/>
                  </a:lnTo>
                  <a:lnTo>
                    <a:pt x="13" y="1229"/>
                  </a:lnTo>
                  <a:lnTo>
                    <a:pt x="17" y="1254"/>
                  </a:lnTo>
                  <a:lnTo>
                    <a:pt x="22" y="1279"/>
                  </a:lnTo>
                  <a:lnTo>
                    <a:pt x="28" y="1304"/>
                  </a:lnTo>
                  <a:lnTo>
                    <a:pt x="35" y="1328"/>
                  </a:lnTo>
                  <a:lnTo>
                    <a:pt x="42" y="1353"/>
                  </a:lnTo>
                  <a:lnTo>
                    <a:pt x="50" y="1378"/>
                  </a:lnTo>
                  <a:lnTo>
                    <a:pt x="59" y="1403"/>
                  </a:lnTo>
                  <a:lnTo>
                    <a:pt x="69" y="1427"/>
                  </a:lnTo>
                  <a:lnTo>
                    <a:pt x="78" y="1451"/>
                  </a:lnTo>
                  <a:lnTo>
                    <a:pt x="90" y="1475"/>
                  </a:lnTo>
                  <a:lnTo>
                    <a:pt x="101" y="1499"/>
                  </a:lnTo>
                  <a:lnTo>
                    <a:pt x="113" y="1523"/>
                  </a:lnTo>
                  <a:lnTo>
                    <a:pt x="126" y="1547"/>
                  </a:lnTo>
                  <a:lnTo>
                    <a:pt x="140" y="1572"/>
                  </a:lnTo>
                  <a:lnTo>
                    <a:pt x="154" y="1595"/>
                  </a:lnTo>
                  <a:lnTo>
                    <a:pt x="166" y="1620"/>
                  </a:lnTo>
                  <a:lnTo>
                    <a:pt x="180" y="1644"/>
                  </a:lnTo>
                  <a:lnTo>
                    <a:pt x="192" y="1668"/>
                  </a:lnTo>
                  <a:lnTo>
                    <a:pt x="207" y="1692"/>
                  </a:lnTo>
                  <a:lnTo>
                    <a:pt x="221" y="1715"/>
                  </a:lnTo>
                  <a:lnTo>
                    <a:pt x="235" y="1737"/>
                  </a:lnTo>
                  <a:lnTo>
                    <a:pt x="251" y="1759"/>
                  </a:lnTo>
                  <a:lnTo>
                    <a:pt x="267" y="1781"/>
                  </a:lnTo>
                  <a:lnTo>
                    <a:pt x="283" y="1802"/>
                  </a:lnTo>
                  <a:lnTo>
                    <a:pt x="299" y="1823"/>
                  </a:lnTo>
                  <a:lnTo>
                    <a:pt x="316" y="1843"/>
                  </a:lnTo>
                  <a:lnTo>
                    <a:pt x="334" y="1862"/>
                  </a:lnTo>
                  <a:lnTo>
                    <a:pt x="352" y="1882"/>
                  </a:lnTo>
                  <a:lnTo>
                    <a:pt x="370" y="1900"/>
                  </a:lnTo>
                  <a:lnTo>
                    <a:pt x="388" y="1918"/>
                  </a:lnTo>
                  <a:lnTo>
                    <a:pt x="407" y="1936"/>
                  </a:lnTo>
                  <a:lnTo>
                    <a:pt x="427" y="1952"/>
                  </a:lnTo>
                  <a:lnTo>
                    <a:pt x="447" y="1969"/>
                  </a:lnTo>
                  <a:lnTo>
                    <a:pt x="467" y="1985"/>
                  </a:lnTo>
                  <a:lnTo>
                    <a:pt x="488" y="2001"/>
                  </a:lnTo>
                  <a:lnTo>
                    <a:pt x="510" y="2015"/>
                  </a:lnTo>
                  <a:lnTo>
                    <a:pt x="531" y="2030"/>
                  </a:lnTo>
                  <a:lnTo>
                    <a:pt x="554" y="2045"/>
                  </a:lnTo>
                  <a:lnTo>
                    <a:pt x="576" y="2057"/>
                  </a:lnTo>
                  <a:lnTo>
                    <a:pt x="599" y="2071"/>
                  </a:lnTo>
                  <a:lnTo>
                    <a:pt x="623" y="2083"/>
                  </a:lnTo>
                  <a:lnTo>
                    <a:pt x="648" y="2095"/>
                  </a:lnTo>
                  <a:lnTo>
                    <a:pt x="672" y="2107"/>
                  </a:lnTo>
                  <a:lnTo>
                    <a:pt x="697" y="2118"/>
                  </a:lnTo>
                  <a:lnTo>
                    <a:pt x="722" y="2129"/>
                  </a:lnTo>
                  <a:lnTo>
                    <a:pt x="747" y="2138"/>
                  </a:lnTo>
                  <a:lnTo>
                    <a:pt x="774" y="2147"/>
                  </a:lnTo>
                  <a:lnTo>
                    <a:pt x="801" y="2156"/>
                  </a:lnTo>
                  <a:lnTo>
                    <a:pt x="827" y="2164"/>
                  </a:lnTo>
                  <a:lnTo>
                    <a:pt x="853" y="2172"/>
                  </a:lnTo>
                  <a:lnTo>
                    <a:pt x="880" y="2179"/>
                  </a:lnTo>
                  <a:lnTo>
                    <a:pt x="907" y="2184"/>
                  </a:lnTo>
                  <a:lnTo>
                    <a:pt x="933" y="2189"/>
                  </a:lnTo>
                  <a:lnTo>
                    <a:pt x="959" y="2194"/>
                  </a:lnTo>
                  <a:lnTo>
                    <a:pt x="986" y="2198"/>
                  </a:lnTo>
                  <a:lnTo>
                    <a:pt x="1013" y="2201"/>
                  </a:lnTo>
                  <a:lnTo>
                    <a:pt x="1039" y="2203"/>
                  </a:lnTo>
                  <a:lnTo>
                    <a:pt x="1065" y="2204"/>
                  </a:lnTo>
                  <a:lnTo>
                    <a:pt x="1092" y="2205"/>
                  </a:lnTo>
                  <a:lnTo>
                    <a:pt x="1119" y="2205"/>
                  </a:lnTo>
                  <a:lnTo>
                    <a:pt x="1145" y="2204"/>
                  </a:lnTo>
                  <a:lnTo>
                    <a:pt x="1172" y="2202"/>
                  </a:lnTo>
                  <a:lnTo>
                    <a:pt x="1198" y="2200"/>
                  </a:lnTo>
                  <a:lnTo>
                    <a:pt x="1226" y="2197"/>
                  </a:lnTo>
                  <a:lnTo>
                    <a:pt x="1252" y="2194"/>
                  </a:lnTo>
                  <a:lnTo>
                    <a:pt x="1278" y="2188"/>
                  </a:lnTo>
                  <a:lnTo>
                    <a:pt x="1305" y="2183"/>
                  </a:lnTo>
                  <a:lnTo>
                    <a:pt x="1331" y="2178"/>
                  </a:lnTo>
                  <a:lnTo>
                    <a:pt x="1359" y="2171"/>
                  </a:lnTo>
                  <a:lnTo>
                    <a:pt x="1385" y="2163"/>
                  </a:lnTo>
                  <a:lnTo>
                    <a:pt x="1412" y="2155"/>
                  </a:lnTo>
                  <a:lnTo>
                    <a:pt x="1438" y="2145"/>
                  </a:lnTo>
                  <a:lnTo>
                    <a:pt x="1466" y="2136"/>
                  </a:lnTo>
                  <a:lnTo>
                    <a:pt x="1493" y="2125"/>
                  </a:lnTo>
                  <a:lnTo>
                    <a:pt x="1519" y="2114"/>
                  </a:lnTo>
                  <a:lnTo>
                    <a:pt x="1546" y="2102"/>
                  </a:lnTo>
                  <a:lnTo>
                    <a:pt x="1574" y="2090"/>
                  </a:lnTo>
                  <a:lnTo>
                    <a:pt x="1601" y="2076"/>
                  </a:lnTo>
                  <a:lnTo>
                    <a:pt x="1627" y="2061"/>
                  </a:lnTo>
                  <a:lnTo>
                    <a:pt x="1681" y="2029"/>
                  </a:lnTo>
                  <a:lnTo>
                    <a:pt x="1731" y="1994"/>
                  </a:lnTo>
                  <a:lnTo>
                    <a:pt x="1778" y="1960"/>
                  </a:lnTo>
                  <a:lnTo>
                    <a:pt x="1823" y="1925"/>
                  </a:lnTo>
                  <a:lnTo>
                    <a:pt x="1865" y="1888"/>
                  </a:lnTo>
                  <a:lnTo>
                    <a:pt x="1905" y="1852"/>
                  </a:lnTo>
                  <a:lnTo>
                    <a:pt x="1942" y="1813"/>
                  </a:lnTo>
                  <a:lnTo>
                    <a:pt x="1977" y="1774"/>
                  </a:lnTo>
                  <a:lnTo>
                    <a:pt x="2009" y="1734"/>
                  </a:lnTo>
                  <a:lnTo>
                    <a:pt x="2038" y="1694"/>
                  </a:lnTo>
                  <a:lnTo>
                    <a:pt x="2065" y="1652"/>
                  </a:lnTo>
                  <a:lnTo>
                    <a:pt x="2089" y="1610"/>
                  </a:lnTo>
                  <a:lnTo>
                    <a:pt x="2111" y="1567"/>
                  </a:lnTo>
                  <a:lnTo>
                    <a:pt x="2130" y="1523"/>
                  </a:lnTo>
                  <a:lnTo>
                    <a:pt x="2145" y="1478"/>
                  </a:lnTo>
                  <a:lnTo>
                    <a:pt x="2159" y="1432"/>
                  </a:lnTo>
                  <a:lnTo>
                    <a:pt x="2171" y="1386"/>
                  </a:lnTo>
                  <a:lnTo>
                    <a:pt x="2179" y="1339"/>
                  </a:lnTo>
                  <a:lnTo>
                    <a:pt x="2185" y="1290"/>
                  </a:lnTo>
                  <a:lnTo>
                    <a:pt x="2188" y="1241"/>
                  </a:lnTo>
                  <a:lnTo>
                    <a:pt x="2188" y="1191"/>
                  </a:lnTo>
                  <a:lnTo>
                    <a:pt x="2187" y="1140"/>
                  </a:lnTo>
                  <a:lnTo>
                    <a:pt x="2182" y="1089"/>
                  </a:lnTo>
                  <a:lnTo>
                    <a:pt x="2175" y="1036"/>
                  </a:lnTo>
                  <a:lnTo>
                    <a:pt x="2165" y="983"/>
                  </a:lnTo>
                  <a:lnTo>
                    <a:pt x="2153" y="929"/>
                  </a:lnTo>
                  <a:lnTo>
                    <a:pt x="2138" y="873"/>
                  </a:lnTo>
                  <a:lnTo>
                    <a:pt x="2120" y="817"/>
                  </a:lnTo>
                  <a:lnTo>
                    <a:pt x="2100" y="761"/>
                  </a:lnTo>
                  <a:lnTo>
                    <a:pt x="2077" y="703"/>
                  </a:lnTo>
                  <a:lnTo>
                    <a:pt x="2052" y="644"/>
                  </a:lnTo>
                  <a:lnTo>
                    <a:pt x="2024" y="584"/>
                  </a:lnTo>
                  <a:lnTo>
                    <a:pt x="2011" y="560"/>
                  </a:lnTo>
                  <a:lnTo>
                    <a:pt x="1998" y="536"/>
                  </a:lnTo>
                  <a:lnTo>
                    <a:pt x="1984" y="513"/>
                  </a:lnTo>
                  <a:lnTo>
                    <a:pt x="1970" y="490"/>
                  </a:lnTo>
                  <a:lnTo>
                    <a:pt x="1956" y="468"/>
                  </a:lnTo>
                  <a:lnTo>
                    <a:pt x="1941" y="446"/>
                  </a:lnTo>
                  <a:lnTo>
                    <a:pt x="1925" y="425"/>
                  </a:lnTo>
                  <a:lnTo>
                    <a:pt x="1909" y="404"/>
                  </a:lnTo>
                  <a:lnTo>
                    <a:pt x="1894" y="384"/>
                  </a:lnTo>
                  <a:lnTo>
                    <a:pt x="1877" y="364"/>
                  </a:lnTo>
                  <a:lnTo>
                    <a:pt x="1859" y="345"/>
                  </a:lnTo>
                  <a:lnTo>
                    <a:pt x="1841" y="326"/>
                  </a:lnTo>
                  <a:lnTo>
                    <a:pt x="1823" y="308"/>
                  </a:lnTo>
                  <a:lnTo>
                    <a:pt x="1805" y="290"/>
                  </a:lnTo>
                  <a:lnTo>
                    <a:pt x="1786" y="273"/>
                  </a:lnTo>
                  <a:lnTo>
                    <a:pt x="1766" y="256"/>
                  </a:lnTo>
                  <a:lnTo>
                    <a:pt x="1746" y="239"/>
                  </a:lnTo>
                  <a:lnTo>
                    <a:pt x="1725" y="224"/>
                  </a:lnTo>
                  <a:lnTo>
                    <a:pt x="1704" y="209"/>
                  </a:lnTo>
                  <a:lnTo>
                    <a:pt x="1683" y="194"/>
                  </a:lnTo>
                  <a:lnTo>
                    <a:pt x="1661" y="180"/>
                  </a:lnTo>
                  <a:lnTo>
                    <a:pt x="1638" y="166"/>
                  </a:lnTo>
                  <a:lnTo>
                    <a:pt x="1616" y="152"/>
                  </a:lnTo>
                  <a:lnTo>
                    <a:pt x="1592" y="140"/>
                  </a:lnTo>
                  <a:lnTo>
                    <a:pt x="1569" y="127"/>
                  </a:lnTo>
                  <a:lnTo>
                    <a:pt x="1543" y="116"/>
                  </a:lnTo>
                  <a:lnTo>
                    <a:pt x="1519" y="105"/>
                  </a:lnTo>
                  <a:lnTo>
                    <a:pt x="1494" y="94"/>
                  </a:lnTo>
                  <a:lnTo>
                    <a:pt x="1468" y="84"/>
                  </a:lnTo>
                  <a:lnTo>
                    <a:pt x="1442" y="74"/>
                  </a:lnTo>
                  <a:lnTo>
                    <a:pt x="1415" y="65"/>
                  </a:lnTo>
                  <a:lnTo>
                    <a:pt x="1388" y="56"/>
                  </a:lnTo>
                  <a:lnTo>
                    <a:pt x="1361" y="48"/>
                  </a:lnTo>
                  <a:lnTo>
                    <a:pt x="1334" y="40"/>
                  </a:lnTo>
                  <a:lnTo>
                    <a:pt x="1307" y="34"/>
                  </a:lnTo>
                  <a:lnTo>
                    <a:pt x="1280" y="27"/>
                  </a:lnTo>
                  <a:lnTo>
                    <a:pt x="1253" y="21"/>
                  </a:lnTo>
                  <a:lnTo>
                    <a:pt x="1227" y="17"/>
                  </a:lnTo>
                  <a:lnTo>
                    <a:pt x="1199" y="12"/>
                  </a:lnTo>
                  <a:lnTo>
                    <a:pt x="1173" y="9"/>
                  </a:lnTo>
                  <a:lnTo>
                    <a:pt x="1146" y="5"/>
                  </a:lnTo>
                  <a:lnTo>
                    <a:pt x="1120" y="3"/>
                  </a:lnTo>
                  <a:lnTo>
                    <a:pt x="1093" y="1"/>
                  </a:lnTo>
                  <a:lnTo>
                    <a:pt x="1066" y="0"/>
                  </a:lnTo>
                  <a:lnTo>
                    <a:pt x="1040" y="0"/>
                  </a:lnTo>
                  <a:lnTo>
                    <a:pt x="1014" y="0"/>
                  </a:lnTo>
                  <a:lnTo>
                    <a:pt x="987" y="1"/>
                  </a:lnTo>
                  <a:lnTo>
                    <a:pt x="961" y="3"/>
                  </a:lnTo>
                  <a:lnTo>
                    <a:pt x="935" y="5"/>
                  </a:lnTo>
                  <a:lnTo>
                    <a:pt x="909" y="9"/>
                  </a:lnTo>
                  <a:lnTo>
                    <a:pt x="883" y="12"/>
                  </a:lnTo>
                  <a:lnTo>
                    <a:pt x="856" y="16"/>
                  </a:lnTo>
                  <a:lnTo>
                    <a:pt x="830" y="21"/>
                  </a:lnTo>
                  <a:lnTo>
                    <a:pt x="805" y="26"/>
                  </a:lnTo>
                  <a:lnTo>
                    <a:pt x="779" y="33"/>
                  </a:lnTo>
                  <a:lnTo>
                    <a:pt x="752" y="39"/>
                  </a:lnTo>
                  <a:lnTo>
                    <a:pt x="727" y="47"/>
                  </a:lnTo>
                  <a:lnTo>
                    <a:pt x="702" y="55"/>
                  </a:lnTo>
                  <a:lnTo>
                    <a:pt x="676" y="64"/>
                  </a:lnTo>
                  <a:lnTo>
                    <a:pt x="651" y="74"/>
                  </a:lnTo>
                  <a:lnTo>
                    <a:pt x="626" y="83"/>
                  </a:lnTo>
                  <a:lnTo>
                    <a:pt x="600" y="95"/>
                  </a:lnTo>
                  <a:lnTo>
                    <a:pt x="575" y="106"/>
                  </a:lnTo>
                  <a:lnTo>
                    <a:pt x="550" y="118"/>
                  </a:lnTo>
                </a:path>
              </a:pathLst>
            </a:custGeom>
            <a:solidFill>
              <a:schemeClr val="bg1">
                <a:lumMod val="65000"/>
              </a:schemeClr>
            </a:solidFill>
            <a:ln>
              <a:noFill/>
            </a:ln>
            <a:extLst>
              <a:ext uri="{91240B29-F687-4F45-9708-019B960494DF}">
                <a14:hiddenLine xmlns:a14="http://schemas.microsoft.com/office/drawing/2010/main" w="3175">
                  <a:solidFill>
                    <a:srgbClr val="1F1A17"/>
                  </a:solidFill>
                  <a:prstDash val="solid"/>
                  <a:round/>
                </a14:hiddenLine>
              </a:ext>
            </a:extLst>
          </p:spPr>
          <p:txBody>
            <a:bodyPr/>
            <a:lstStyle/>
            <a:p>
              <a:endParaRPr lang="zh-CN" altLang="en-US" sz="1400">
                <a:solidFill>
                  <a:schemeClr val="tx1">
                    <a:lumMod val="50000"/>
                    <a:lumOff val="50000"/>
                  </a:schemeClr>
                </a:solidFill>
              </a:endParaRPr>
            </a:p>
          </p:txBody>
        </p:sp>
      </p:grpSp>
      <p:sp>
        <p:nvSpPr>
          <p:cNvPr id="7" name="标题 6"/>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outVertical)">
                                      <p:cBhvr>
                                        <p:cTn id="12" dur="500"/>
                                        <p:tgtEl>
                                          <p:spTgt spid="24"/>
                                        </p:tgtEl>
                                      </p:cBhvr>
                                    </p:animEffect>
                                  </p:childTnLst>
                                </p:cTn>
                              </p:par>
                            </p:childTnLst>
                          </p:cTn>
                        </p:par>
                        <p:par>
                          <p:cTn id="13" fill="hold">
                            <p:stCondLst>
                              <p:cond delay="1000"/>
                            </p:stCondLst>
                            <p:childTnLst>
                              <p:par>
                                <p:cTn id="14" presetID="26" presetClass="emph" presetSubtype="0" fill="hold" grpId="1" nodeType="afterEffect">
                                  <p:stCondLst>
                                    <p:cond delay="0"/>
                                  </p:stCondLst>
                                  <p:childTnLst>
                                    <p:animEffect transition="out" filter="fade">
                                      <p:cBhvr>
                                        <p:cTn id="15" dur="500" tmFilter="0, 0; .2, .5; .8, .5; 1, 0"/>
                                        <p:tgtEl>
                                          <p:spTgt spid="24"/>
                                        </p:tgtEl>
                                      </p:cBhvr>
                                    </p:animEffect>
                                    <p:animScale>
                                      <p:cBhvr>
                                        <p:cTn id="16" dur="250" autoRev="1" fill="hold"/>
                                        <p:tgtEl>
                                          <p:spTgt spid="24"/>
                                        </p:tgtEl>
                                      </p:cBhvr>
                                      <p:by x="105000" y="105000"/>
                                    </p:animScale>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500"/>
                                        <p:tgtEl>
                                          <p:spTgt spid="48"/>
                                        </p:tgtEl>
                                      </p:cBhvr>
                                    </p:animEffect>
                                  </p:childTnLst>
                                </p:cTn>
                              </p:par>
                            </p:childTnLst>
                          </p:cTn>
                        </p:par>
                        <p:par>
                          <p:cTn id="30" fill="hold">
                            <p:stCondLst>
                              <p:cond delay="2500"/>
                            </p:stCondLst>
                            <p:childTnLst>
                              <p:par>
                                <p:cTn id="31" presetID="22" presetClass="entr" presetSubtype="4" fill="hold" grpId="0" nodeType="after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wipe(down)">
                                      <p:cBhvr>
                                        <p:cTn id="33" dur="500"/>
                                        <p:tgtEl>
                                          <p:spTgt spid="41"/>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left)">
                                      <p:cBhvr>
                                        <p:cTn id="36" dur="500"/>
                                        <p:tgtEl>
                                          <p:spTgt spid="40"/>
                                        </p:tgtEl>
                                      </p:cBhvr>
                                    </p:animEffect>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500"/>
                                        <p:tgtEl>
                                          <p:spTgt spid="52"/>
                                        </p:tgtEl>
                                      </p:cBhvr>
                                    </p:animEffect>
                                  </p:childTnLst>
                                </p:cTn>
                              </p:par>
                            </p:childTnLst>
                          </p:cTn>
                        </p:par>
                        <p:par>
                          <p:cTn id="44" fill="hold">
                            <p:stCondLst>
                              <p:cond delay="3500"/>
                            </p:stCondLst>
                            <p:childTnLst>
                              <p:par>
                                <p:cTn id="45" presetID="22" presetClass="entr" presetSubtype="4" fill="hold" grpId="0" nodeType="after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wipe(down)">
                                      <p:cBhvr>
                                        <p:cTn id="47" dur="500"/>
                                        <p:tgtEl>
                                          <p:spTgt spid="47"/>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wipe(left)">
                                      <p:cBhvr>
                                        <p:cTn id="50" dur="500"/>
                                        <p:tgtEl>
                                          <p:spTgt spid="46"/>
                                        </p:tgtEl>
                                      </p:cBhvr>
                                    </p:animEffect>
                                  </p:childTnLst>
                                </p:cTn>
                              </p:par>
                            </p:childTnLst>
                          </p:cTn>
                        </p:par>
                        <p:par>
                          <p:cTn id="51" fill="hold">
                            <p:stCondLst>
                              <p:cond delay="4000"/>
                            </p:stCondLst>
                            <p:childTnLst>
                              <p:par>
                                <p:cTn id="52" presetID="10" presetClass="entr" presetSubtype="0" fill="hold" grpId="0"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par>
                                <p:cTn id="55" presetID="10" presetClass="entr" presetSubtype="0" fill="hold" nodeType="withEffect">
                                  <p:stCondLst>
                                    <p:cond delay="0"/>
                                  </p:stCondLst>
                                  <p:childTnLst>
                                    <p:set>
                                      <p:cBhvr>
                                        <p:cTn id="56" dur="1" fill="hold">
                                          <p:stCondLst>
                                            <p:cond delay="0"/>
                                          </p:stCondLst>
                                        </p:cTn>
                                        <p:tgtEl>
                                          <p:spTgt spid="70"/>
                                        </p:tgtEl>
                                        <p:attrNameLst>
                                          <p:attrName>style.visibility</p:attrName>
                                        </p:attrNameLst>
                                      </p:cBhvr>
                                      <p:to>
                                        <p:strVal val="visible"/>
                                      </p:to>
                                    </p:set>
                                    <p:animEffect transition="in" filter="fade">
                                      <p:cBhvr>
                                        <p:cTn id="57" dur="500"/>
                                        <p:tgtEl>
                                          <p:spTgt spid="70"/>
                                        </p:tgtEl>
                                      </p:cBhvr>
                                    </p:animEffect>
                                  </p:childTnLst>
                                </p:cTn>
                              </p:par>
                            </p:childTnLst>
                          </p:cTn>
                        </p:par>
                        <p:par>
                          <p:cTn id="58" fill="hold">
                            <p:stCondLst>
                              <p:cond delay="4500"/>
                            </p:stCondLst>
                            <p:childTnLst>
                              <p:par>
                                <p:cTn id="59" presetID="22" presetClass="entr" presetSubtype="4" fill="hold" grpId="0" nodeType="after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wipe(down)">
                                      <p:cBhvr>
                                        <p:cTn id="61" dur="500"/>
                                        <p:tgtEl>
                                          <p:spTgt spid="45"/>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wipe(left)">
                                      <p:cBhvr>
                                        <p:cTn id="64" dur="500"/>
                                        <p:tgtEl>
                                          <p:spTgt spid="44"/>
                                        </p:tgtEl>
                                      </p:cBhvr>
                                    </p:animEffect>
                                  </p:childTnLst>
                                </p:cTn>
                              </p:par>
                            </p:childTnLst>
                          </p:cTn>
                        </p:par>
                        <p:par>
                          <p:cTn id="65" fill="hold">
                            <p:stCondLst>
                              <p:cond delay="5000"/>
                            </p:stCondLst>
                            <p:childTnLst>
                              <p:par>
                                <p:cTn id="66" presetID="22" presetClass="entr" presetSubtype="4" fill="hold" grpId="0" nodeType="after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wipe(down)">
                                      <p:cBhvr>
                                        <p:cTn id="68" dur="500"/>
                                        <p:tgtEl>
                                          <p:spTgt spid="4"/>
                                        </p:tgtEl>
                                      </p:cBhvr>
                                    </p:animEffect>
                                  </p:childTnLst>
                                </p:cTn>
                              </p:par>
                              <p:par>
                                <p:cTn id="69" presetID="22" presetClass="entr" presetSubtype="4" fill="hold" nodeType="withEffect">
                                  <p:stCondLst>
                                    <p:cond delay="0"/>
                                  </p:stCondLst>
                                  <p:childTnLst>
                                    <p:set>
                                      <p:cBhvr>
                                        <p:cTn id="70" dur="1" fill="hold">
                                          <p:stCondLst>
                                            <p:cond delay="0"/>
                                          </p:stCondLst>
                                        </p:cTn>
                                        <p:tgtEl>
                                          <p:spTgt spid="53"/>
                                        </p:tgtEl>
                                        <p:attrNameLst>
                                          <p:attrName>style.visibility</p:attrName>
                                        </p:attrNameLst>
                                      </p:cBhvr>
                                      <p:to>
                                        <p:strVal val="visible"/>
                                      </p:to>
                                    </p:set>
                                    <p:animEffect transition="in" filter="wipe(down)">
                                      <p:cBhvr>
                                        <p:cTn id="71" dur="500"/>
                                        <p:tgtEl>
                                          <p:spTgt spid="53"/>
                                        </p:tgtEl>
                                      </p:cBhvr>
                                    </p:animEffect>
                                  </p:childTnLst>
                                </p:cTn>
                              </p:par>
                            </p:childTnLst>
                          </p:cTn>
                        </p:par>
                        <p:par>
                          <p:cTn id="72" fill="hold">
                            <p:stCondLst>
                              <p:cond delay="5500"/>
                            </p:stCondLst>
                            <p:childTnLst>
                              <p:par>
                                <p:cTn id="73" presetID="22" presetClass="entr" presetSubtype="4" fill="hold" grpId="0" nodeType="afterEffect">
                                  <p:stCondLst>
                                    <p:cond delay="0"/>
                                  </p:stCondLst>
                                  <p:childTnLst>
                                    <p:set>
                                      <p:cBhvr>
                                        <p:cTn id="74" dur="1" fill="hold">
                                          <p:stCondLst>
                                            <p:cond delay="0"/>
                                          </p:stCondLst>
                                        </p:cTn>
                                        <p:tgtEl>
                                          <p:spTgt spid="43"/>
                                        </p:tgtEl>
                                        <p:attrNameLst>
                                          <p:attrName>style.visibility</p:attrName>
                                        </p:attrNameLst>
                                      </p:cBhvr>
                                      <p:to>
                                        <p:strVal val="visible"/>
                                      </p:to>
                                    </p:set>
                                    <p:animEffect transition="in" filter="wipe(down)">
                                      <p:cBhvr>
                                        <p:cTn id="75" dur="500"/>
                                        <p:tgtEl>
                                          <p:spTgt spid="43"/>
                                        </p:tgtEl>
                                      </p:cBhvr>
                                    </p:animEffect>
                                  </p:childTnLst>
                                </p:cTn>
                              </p:par>
                              <p:par>
                                <p:cTn id="76" presetID="22" presetClass="entr" presetSubtype="2" fill="hold" grpId="0" nodeType="withEffect">
                                  <p:stCondLst>
                                    <p:cond delay="0"/>
                                  </p:stCondLst>
                                  <p:childTnLst>
                                    <p:set>
                                      <p:cBhvr>
                                        <p:cTn id="77" dur="1" fill="hold">
                                          <p:stCondLst>
                                            <p:cond delay="0"/>
                                          </p:stCondLst>
                                        </p:cTn>
                                        <p:tgtEl>
                                          <p:spTgt spid="42"/>
                                        </p:tgtEl>
                                        <p:attrNameLst>
                                          <p:attrName>style.visibility</p:attrName>
                                        </p:attrNameLst>
                                      </p:cBhvr>
                                      <p:to>
                                        <p:strVal val="visible"/>
                                      </p:to>
                                    </p:set>
                                    <p:animEffect transition="in" filter="wipe(right)">
                                      <p:cBhvr>
                                        <p:cTn id="7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23" grpId="0" animBg="1"/>
      <p:bldP spid="24" grpId="0"/>
      <p:bldP spid="24" grpId="1"/>
      <p:bldP spid="40" grpId="0"/>
      <p:bldP spid="41" grpId="0"/>
      <p:bldP spid="42" grpId="0"/>
      <p:bldP spid="43" grpId="0"/>
      <p:bldP spid="44" grpId="0"/>
      <p:bldP spid="45" grpId="0"/>
      <p:bldP spid="46" grpId="0"/>
      <p:bldP spid="47" grpId="0"/>
      <p:bldP spid="48" grpId="0" animBg="1"/>
      <p:bldP spid="5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3"/>
          <p:cNvSpPr>
            <a:spLocks noGrp="1"/>
          </p:cNvSpPr>
          <p:nvPr>
            <p:ph type="title"/>
          </p:nvPr>
        </p:nvSpPr>
        <p:spPr/>
        <p:txBody>
          <a:bodyPr/>
          <a:lstStyle/>
          <a:p>
            <a:r>
              <a:rPr lang="zh-CN" altLang="en-US" dirty="0"/>
              <a:t>单击此处添加标题</a:t>
            </a:r>
          </a:p>
        </p:txBody>
      </p:sp>
      <p:grpSp>
        <p:nvGrpSpPr>
          <p:cNvPr id="3" name="Group 2"/>
          <p:cNvGrpSpPr/>
          <p:nvPr/>
        </p:nvGrpSpPr>
        <p:grpSpPr>
          <a:xfrm>
            <a:off x="4881954" y="1555494"/>
            <a:ext cx="974708" cy="4419453"/>
            <a:chOff x="3586098" y="1428750"/>
            <a:chExt cx="731126" cy="3314590"/>
          </a:xfrm>
          <a:solidFill>
            <a:srgbClr val="9BBC57"/>
          </a:solidFill>
        </p:grpSpPr>
        <p:sp>
          <p:nvSpPr>
            <p:cNvPr id="4" name="Freeform 8"/>
            <p:cNvSpPr/>
            <p:nvPr/>
          </p:nvSpPr>
          <p:spPr bwMode="auto">
            <a:xfrm>
              <a:off x="3586098" y="1428750"/>
              <a:ext cx="731126" cy="892299"/>
            </a:xfrm>
            <a:custGeom>
              <a:avLst/>
              <a:gdLst>
                <a:gd name="T0" fmla="*/ 131 w 132"/>
                <a:gd name="T1" fmla="*/ 82 h 161"/>
                <a:gd name="T2" fmla="*/ 69 w 132"/>
                <a:gd name="T3" fmla="*/ 3 h 161"/>
                <a:gd name="T4" fmla="*/ 63 w 132"/>
                <a:gd name="T5" fmla="*/ 3 h 161"/>
                <a:gd name="T6" fmla="*/ 1 w 132"/>
                <a:gd name="T7" fmla="*/ 82 h 161"/>
                <a:gd name="T8" fmla="*/ 5 w 132"/>
                <a:gd name="T9" fmla="*/ 88 h 161"/>
                <a:gd name="T10" fmla="*/ 19 w 132"/>
                <a:gd name="T11" fmla="*/ 88 h 161"/>
                <a:gd name="T12" fmla="*/ 19 w 132"/>
                <a:gd name="T13" fmla="*/ 161 h 161"/>
                <a:gd name="T14" fmla="*/ 114 w 132"/>
                <a:gd name="T15" fmla="*/ 161 h 161"/>
                <a:gd name="T16" fmla="*/ 114 w 132"/>
                <a:gd name="T17" fmla="*/ 88 h 161"/>
                <a:gd name="T18" fmla="*/ 127 w 132"/>
                <a:gd name="T19" fmla="*/ 88 h 161"/>
                <a:gd name="T20" fmla="*/ 131 w 132"/>
                <a:gd name="T21" fmla="*/ 8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161">
                  <a:moveTo>
                    <a:pt x="131" y="82"/>
                  </a:moveTo>
                  <a:cubicBezTo>
                    <a:pt x="69" y="3"/>
                    <a:pt x="69" y="3"/>
                    <a:pt x="69" y="3"/>
                  </a:cubicBezTo>
                  <a:cubicBezTo>
                    <a:pt x="67" y="0"/>
                    <a:pt x="65" y="0"/>
                    <a:pt x="63" y="3"/>
                  </a:cubicBezTo>
                  <a:cubicBezTo>
                    <a:pt x="1" y="82"/>
                    <a:pt x="1" y="82"/>
                    <a:pt x="1" y="82"/>
                  </a:cubicBezTo>
                  <a:cubicBezTo>
                    <a:pt x="0" y="85"/>
                    <a:pt x="1" y="88"/>
                    <a:pt x="5" y="88"/>
                  </a:cubicBezTo>
                  <a:cubicBezTo>
                    <a:pt x="19" y="88"/>
                    <a:pt x="19" y="88"/>
                    <a:pt x="19" y="88"/>
                  </a:cubicBezTo>
                  <a:cubicBezTo>
                    <a:pt x="19" y="161"/>
                    <a:pt x="19" y="161"/>
                    <a:pt x="19" y="161"/>
                  </a:cubicBezTo>
                  <a:cubicBezTo>
                    <a:pt x="114" y="161"/>
                    <a:pt x="114" y="161"/>
                    <a:pt x="114" y="161"/>
                  </a:cubicBezTo>
                  <a:cubicBezTo>
                    <a:pt x="114" y="88"/>
                    <a:pt x="114" y="88"/>
                    <a:pt x="114" y="88"/>
                  </a:cubicBezTo>
                  <a:cubicBezTo>
                    <a:pt x="127" y="88"/>
                    <a:pt x="127" y="88"/>
                    <a:pt x="127" y="88"/>
                  </a:cubicBezTo>
                  <a:cubicBezTo>
                    <a:pt x="130" y="88"/>
                    <a:pt x="132" y="85"/>
                    <a:pt x="131" y="82"/>
                  </a:cubicBezTo>
                  <a:close/>
                </a:path>
              </a:pathLst>
            </a:custGeom>
            <a:ln>
              <a:noFill/>
            </a:ln>
          </p:spPr>
          <p:style>
            <a:lnRef idx="3">
              <a:schemeClr val="lt1"/>
            </a:lnRef>
            <a:fillRef idx="1">
              <a:schemeClr val="accent2"/>
            </a:fillRef>
            <a:effectRef idx="1">
              <a:schemeClr val="accent2"/>
            </a:effectRef>
            <a:fontRef idx="minor">
              <a:schemeClr val="lt1"/>
            </a:fontRef>
          </p:style>
          <p:txBody>
            <a:bodyPr vert="horz" wrap="square" lIns="121920" tIns="60960" rIns="121920" bIns="60960" numCol="1" anchor="t" anchorCtr="0" compatLnSpc="1"/>
            <a:lstStyle/>
            <a:p>
              <a:pPr algn="l" rtl="0"/>
              <a:endParaRPr lang="en-US" sz="2400">
                <a:solidFill>
                  <a:prstClr val="black"/>
                </a:solidFill>
              </a:endParaRPr>
            </a:p>
          </p:txBody>
        </p:sp>
        <p:sp>
          <p:nvSpPr>
            <p:cNvPr id="5" name="Freeform 11"/>
            <p:cNvSpPr/>
            <p:nvPr/>
          </p:nvSpPr>
          <p:spPr bwMode="auto">
            <a:xfrm>
              <a:off x="3691212" y="2792894"/>
              <a:ext cx="525570" cy="1950446"/>
            </a:xfrm>
            <a:custGeom>
              <a:avLst/>
              <a:gdLst>
                <a:gd name="T0" fmla="*/ 95 w 95"/>
                <a:gd name="T1" fmla="*/ 212 h 352"/>
                <a:gd name="T2" fmla="*/ 89 w 95"/>
                <a:gd name="T3" fmla="*/ 212 h 352"/>
                <a:gd name="T4" fmla="*/ 89 w 95"/>
                <a:gd name="T5" fmla="*/ 117 h 352"/>
                <a:gd name="T6" fmla="*/ 95 w 95"/>
                <a:gd name="T7" fmla="*/ 117 h 352"/>
                <a:gd name="T8" fmla="*/ 95 w 95"/>
                <a:gd name="T9" fmla="*/ 0 h 352"/>
                <a:gd name="T10" fmla="*/ 0 w 95"/>
                <a:gd name="T11" fmla="*/ 0 h 352"/>
                <a:gd name="T12" fmla="*/ 0 w 95"/>
                <a:gd name="T13" fmla="*/ 117 h 352"/>
                <a:gd name="T14" fmla="*/ 4 w 95"/>
                <a:gd name="T15" fmla="*/ 117 h 352"/>
                <a:gd name="T16" fmla="*/ 4 w 95"/>
                <a:gd name="T17" fmla="*/ 212 h 352"/>
                <a:gd name="T18" fmla="*/ 0 w 95"/>
                <a:gd name="T19" fmla="*/ 212 h 352"/>
                <a:gd name="T20" fmla="*/ 0 w 95"/>
                <a:gd name="T21" fmla="*/ 346 h 352"/>
                <a:gd name="T22" fmla="*/ 6 w 95"/>
                <a:gd name="T23" fmla="*/ 352 h 352"/>
                <a:gd name="T24" fmla="*/ 11 w 95"/>
                <a:gd name="T25" fmla="*/ 352 h 352"/>
                <a:gd name="T26" fmla="*/ 27 w 95"/>
                <a:gd name="T27" fmla="*/ 352 h 352"/>
                <a:gd name="T28" fmla="*/ 81 w 95"/>
                <a:gd name="T29" fmla="*/ 352 h 352"/>
                <a:gd name="T30" fmla="*/ 81 w 95"/>
                <a:gd name="T31" fmla="*/ 352 h 352"/>
                <a:gd name="T32" fmla="*/ 89 w 95"/>
                <a:gd name="T33" fmla="*/ 352 h 352"/>
                <a:gd name="T34" fmla="*/ 95 w 95"/>
                <a:gd name="T35" fmla="*/ 346 h 352"/>
                <a:gd name="T36" fmla="*/ 95 w 95"/>
                <a:gd name="T37" fmla="*/ 212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5" h="352">
                  <a:moveTo>
                    <a:pt x="95" y="212"/>
                  </a:moveTo>
                  <a:cubicBezTo>
                    <a:pt x="89" y="212"/>
                    <a:pt x="89" y="212"/>
                    <a:pt x="89" y="212"/>
                  </a:cubicBezTo>
                  <a:cubicBezTo>
                    <a:pt x="89" y="117"/>
                    <a:pt x="89" y="117"/>
                    <a:pt x="89" y="117"/>
                  </a:cubicBezTo>
                  <a:cubicBezTo>
                    <a:pt x="95" y="117"/>
                    <a:pt x="95" y="117"/>
                    <a:pt x="95" y="117"/>
                  </a:cubicBezTo>
                  <a:cubicBezTo>
                    <a:pt x="95" y="0"/>
                    <a:pt x="95" y="0"/>
                    <a:pt x="95" y="0"/>
                  </a:cubicBezTo>
                  <a:cubicBezTo>
                    <a:pt x="0" y="0"/>
                    <a:pt x="0" y="0"/>
                    <a:pt x="0" y="0"/>
                  </a:cubicBezTo>
                  <a:cubicBezTo>
                    <a:pt x="0" y="117"/>
                    <a:pt x="0" y="117"/>
                    <a:pt x="0" y="117"/>
                  </a:cubicBezTo>
                  <a:cubicBezTo>
                    <a:pt x="4" y="117"/>
                    <a:pt x="4" y="117"/>
                    <a:pt x="4" y="117"/>
                  </a:cubicBezTo>
                  <a:cubicBezTo>
                    <a:pt x="4" y="212"/>
                    <a:pt x="4" y="212"/>
                    <a:pt x="4" y="212"/>
                  </a:cubicBezTo>
                  <a:cubicBezTo>
                    <a:pt x="0" y="212"/>
                    <a:pt x="0" y="212"/>
                    <a:pt x="0" y="212"/>
                  </a:cubicBezTo>
                  <a:cubicBezTo>
                    <a:pt x="0" y="346"/>
                    <a:pt x="0" y="346"/>
                    <a:pt x="0" y="346"/>
                  </a:cubicBezTo>
                  <a:cubicBezTo>
                    <a:pt x="0" y="349"/>
                    <a:pt x="2" y="352"/>
                    <a:pt x="6" y="352"/>
                  </a:cubicBezTo>
                  <a:cubicBezTo>
                    <a:pt x="11" y="352"/>
                    <a:pt x="11" y="352"/>
                    <a:pt x="11" y="352"/>
                  </a:cubicBezTo>
                  <a:cubicBezTo>
                    <a:pt x="27" y="352"/>
                    <a:pt x="27" y="352"/>
                    <a:pt x="27" y="352"/>
                  </a:cubicBezTo>
                  <a:cubicBezTo>
                    <a:pt x="81" y="352"/>
                    <a:pt x="81" y="352"/>
                    <a:pt x="81" y="352"/>
                  </a:cubicBezTo>
                  <a:cubicBezTo>
                    <a:pt x="81" y="352"/>
                    <a:pt x="81" y="352"/>
                    <a:pt x="81" y="352"/>
                  </a:cubicBezTo>
                  <a:cubicBezTo>
                    <a:pt x="89" y="352"/>
                    <a:pt x="89" y="352"/>
                    <a:pt x="89" y="352"/>
                  </a:cubicBezTo>
                  <a:cubicBezTo>
                    <a:pt x="92" y="352"/>
                    <a:pt x="95" y="349"/>
                    <a:pt x="95" y="346"/>
                  </a:cubicBezTo>
                  <a:lnTo>
                    <a:pt x="95" y="212"/>
                  </a:lnTo>
                  <a:close/>
                </a:path>
              </a:pathLst>
            </a:custGeom>
            <a:ln>
              <a:noFill/>
            </a:ln>
          </p:spPr>
          <p:style>
            <a:lnRef idx="3">
              <a:schemeClr val="lt1"/>
            </a:lnRef>
            <a:fillRef idx="1">
              <a:schemeClr val="accent2"/>
            </a:fillRef>
            <a:effectRef idx="1">
              <a:schemeClr val="accent2"/>
            </a:effectRef>
            <a:fontRef idx="minor">
              <a:schemeClr val="lt1"/>
            </a:fontRef>
          </p:style>
          <p:txBody>
            <a:bodyPr vert="horz" wrap="square" lIns="121920" tIns="60960" rIns="121920" bIns="60960" numCol="1" anchor="t" anchorCtr="0" compatLnSpc="1"/>
            <a:lstStyle/>
            <a:p>
              <a:pPr>
                <a:defRPr/>
              </a:pPr>
              <a:endParaRPr lang="en-US" sz="2400">
                <a:solidFill>
                  <a:prstClr val="black"/>
                </a:solidFill>
              </a:endParaRPr>
            </a:p>
          </p:txBody>
        </p:sp>
      </p:grpSp>
      <p:grpSp>
        <p:nvGrpSpPr>
          <p:cNvPr id="6" name="Group 3"/>
          <p:cNvGrpSpPr/>
          <p:nvPr/>
        </p:nvGrpSpPr>
        <p:grpSpPr>
          <a:xfrm>
            <a:off x="3978873" y="2577047"/>
            <a:ext cx="4421993" cy="974835"/>
            <a:chOff x="2908697" y="2194914"/>
            <a:chExt cx="3316927" cy="731126"/>
          </a:xfrm>
          <a:solidFill>
            <a:srgbClr val="F49D15"/>
          </a:solidFill>
        </p:grpSpPr>
        <p:sp>
          <p:nvSpPr>
            <p:cNvPr id="7" name="Freeform 7"/>
            <p:cNvSpPr/>
            <p:nvPr/>
          </p:nvSpPr>
          <p:spPr bwMode="auto">
            <a:xfrm>
              <a:off x="5330988" y="2194914"/>
              <a:ext cx="894636" cy="731126"/>
            </a:xfrm>
            <a:custGeom>
              <a:avLst/>
              <a:gdLst>
                <a:gd name="T0" fmla="*/ 158 w 161"/>
                <a:gd name="T1" fmla="*/ 63 h 132"/>
                <a:gd name="T2" fmla="*/ 80 w 161"/>
                <a:gd name="T3" fmla="*/ 1 h 132"/>
                <a:gd name="T4" fmla="*/ 74 w 161"/>
                <a:gd name="T5" fmla="*/ 5 h 132"/>
                <a:gd name="T6" fmla="*/ 74 w 161"/>
                <a:gd name="T7" fmla="*/ 19 h 132"/>
                <a:gd name="T8" fmla="*/ 0 w 161"/>
                <a:gd name="T9" fmla="*/ 19 h 132"/>
                <a:gd name="T10" fmla="*/ 0 w 161"/>
                <a:gd name="T11" fmla="*/ 114 h 132"/>
                <a:gd name="T12" fmla="*/ 74 w 161"/>
                <a:gd name="T13" fmla="*/ 114 h 132"/>
                <a:gd name="T14" fmla="*/ 74 w 161"/>
                <a:gd name="T15" fmla="*/ 127 h 132"/>
                <a:gd name="T16" fmla="*/ 80 w 161"/>
                <a:gd name="T17" fmla="*/ 131 h 132"/>
                <a:gd name="T18" fmla="*/ 158 w 161"/>
                <a:gd name="T19" fmla="*/ 68 h 132"/>
                <a:gd name="T20" fmla="*/ 158 w 161"/>
                <a:gd name="T21" fmla="*/ 6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32">
                  <a:moveTo>
                    <a:pt x="158" y="63"/>
                  </a:moveTo>
                  <a:cubicBezTo>
                    <a:pt x="80" y="1"/>
                    <a:pt x="80" y="1"/>
                    <a:pt x="80" y="1"/>
                  </a:cubicBezTo>
                  <a:cubicBezTo>
                    <a:pt x="77" y="0"/>
                    <a:pt x="74" y="1"/>
                    <a:pt x="74" y="5"/>
                  </a:cubicBezTo>
                  <a:cubicBezTo>
                    <a:pt x="74" y="19"/>
                    <a:pt x="74" y="19"/>
                    <a:pt x="74" y="19"/>
                  </a:cubicBezTo>
                  <a:cubicBezTo>
                    <a:pt x="0" y="19"/>
                    <a:pt x="0" y="19"/>
                    <a:pt x="0" y="19"/>
                  </a:cubicBezTo>
                  <a:cubicBezTo>
                    <a:pt x="0" y="114"/>
                    <a:pt x="0" y="114"/>
                    <a:pt x="0" y="114"/>
                  </a:cubicBezTo>
                  <a:cubicBezTo>
                    <a:pt x="74" y="114"/>
                    <a:pt x="74" y="114"/>
                    <a:pt x="74" y="114"/>
                  </a:cubicBezTo>
                  <a:cubicBezTo>
                    <a:pt x="74" y="127"/>
                    <a:pt x="74" y="127"/>
                    <a:pt x="74" y="127"/>
                  </a:cubicBezTo>
                  <a:cubicBezTo>
                    <a:pt x="74" y="130"/>
                    <a:pt x="77" y="132"/>
                    <a:pt x="80" y="131"/>
                  </a:cubicBezTo>
                  <a:cubicBezTo>
                    <a:pt x="158" y="68"/>
                    <a:pt x="158" y="68"/>
                    <a:pt x="158" y="68"/>
                  </a:cubicBezTo>
                  <a:cubicBezTo>
                    <a:pt x="161" y="67"/>
                    <a:pt x="161" y="65"/>
                    <a:pt x="158" y="63"/>
                  </a:cubicBezTo>
                  <a:close/>
                </a:path>
              </a:pathLst>
            </a:custGeom>
            <a:ln>
              <a:noFill/>
            </a:ln>
          </p:spPr>
          <p:style>
            <a:lnRef idx="3">
              <a:schemeClr val="lt1"/>
            </a:lnRef>
            <a:fillRef idx="1">
              <a:schemeClr val="accent1"/>
            </a:fillRef>
            <a:effectRef idx="1">
              <a:schemeClr val="accent1"/>
            </a:effectRef>
            <a:fontRef idx="minor">
              <a:schemeClr val="lt1"/>
            </a:fontRef>
          </p:style>
          <p:txBody>
            <a:bodyPr vert="horz" wrap="square" lIns="121920" tIns="60960" rIns="121920" bIns="60960" numCol="1" anchor="t" anchorCtr="0" compatLnSpc="1"/>
            <a:lstStyle/>
            <a:p>
              <a:pPr algn="l" rtl="0"/>
              <a:endParaRPr lang="en-US" sz="2400">
                <a:solidFill>
                  <a:prstClr val="black"/>
                </a:solidFill>
              </a:endParaRPr>
            </a:p>
          </p:txBody>
        </p:sp>
        <p:sp>
          <p:nvSpPr>
            <p:cNvPr id="8" name="Freeform 9"/>
            <p:cNvSpPr/>
            <p:nvPr/>
          </p:nvSpPr>
          <p:spPr bwMode="auto">
            <a:xfrm>
              <a:off x="2908697" y="2300026"/>
              <a:ext cx="1952782" cy="525570"/>
            </a:xfrm>
            <a:custGeom>
              <a:avLst/>
              <a:gdLst>
                <a:gd name="T0" fmla="*/ 7 w 352"/>
                <a:gd name="T1" fmla="*/ 0 h 95"/>
                <a:gd name="T2" fmla="*/ 0 w 352"/>
                <a:gd name="T3" fmla="*/ 6 h 95"/>
                <a:gd name="T4" fmla="*/ 0 w 352"/>
                <a:gd name="T5" fmla="*/ 26 h 95"/>
                <a:gd name="T6" fmla="*/ 0 w 352"/>
                <a:gd name="T7" fmla="*/ 67 h 95"/>
                <a:gd name="T8" fmla="*/ 0 w 352"/>
                <a:gd name="T9" fmla="*/ 78 h 95"/>
                <a:gd name="T10" fmla="*/ 0 w 352"/>
                <a:gd name="T11" fmla="*/ 89 h 95"/>
                <a:gd name="T12" fmla="*/ 7 w 352"/>
                <a:gd name="T13" fmla="*/ 95 h 95"/>
                <a:gd name="T14" fmla="*/ 352 w 352"/>
                <a:gd name="T15" fmla="*/ 95 h 95"/>
                <a:gd name="T16" fmla="*/ 352 w 352"/>
                <a:gd name="T17" fmla="*/ 0 h 95"/>
                <a:gd name="T18" fmla="*/ 7 w 352"/>
                <a:gd name="T19"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2" h="95">
                  <a:moveTo>
                    <a:pt x="7" y="0"/>
                  </a:moveTo>
                  <a:cubicBezTo>
                    <a:pt x="3" y="0"/>
                    <a:pt x="0" y="2"/>
                    <a:pt x="0" y="6"/>
                  </a:cubicBezTo>
                  <a:cubicBezTo>
                    <a:pt x="0" y="26"/>
                    <a:pt x="0" y="26"/>
                    <a:pt x="0" y="26"/>
                  </a:cubicBezTo>
                  <a:cubicBezTo>
                    <a:pt x="0" y="67"/>
                    <a:pt x="0" y="67"/>
                    <a:pt x="0" y="67"/>
                  </a:cubicBezTo>
                  <a:cubicBezTo>
                    <a:pt x="0" y="78"/>
                    <a:pt x="0" y="78"/>
                    <a:pt x="0" y="78"/>
                  </a:cubicBezTo>
                  <a:cubicBezTo>
                    <a:pt x="0" y="89"/>
                    <a:pt x="0" y="89"/>
                    <a:pt x="0" y="89"/>
                  </a:cubicBezTo>
                  <a:cubicBezTo>
                    <a:pt x="0" y="92"/>
                    <a:pt x="3" y="95"/>
                    <a:pt x="7" y="95"/>
                  </a:cubicBezTo>
                  <a:cubicBezTo>
                    <a:pt x="352" y="95"/>
                    <a:pt x="352" y="95"/>
                    <a:pt x="352" y="95"/>
                  </a:cubicBezTo>
                  <a:cubicBezTo>
                    <a:pt x="352" y="0"/>
                    <a:pt x="352" y="0"/>
                    <a:pt x="352" y="0"/>
                  </a:cubicBezTo>
                  <a:lnTo>
                    <a:pt x="7" y="0"/>
                  </a:lnTo>
                  <a:close/>
                </a:path>
              </a:pathLst>
            </a:custGeom>
            <a:ln>
              <a:noFill/>
            </a:ln>
          </p:spPr>
          <p:style>
            <a:lnRef idx="3">
              <a:schemeClr val="lt1"/>
            </a:lnRef>
            <a:fillRef idx="1">
              <a:schemeClr val="accent1"/>
            </a:fillRef>
            <a:effectRef idx="1">
              <a:schemeClr val="accent1"/>
            </a:effectRef>
            <a:fontRef idx="minor">
              <a:schemeClr val="lt1"/>
            </a:fontRef>
          </p:style>
          <p:txBody>
            <a:bodyPr vert="horz" wrap="square" lIns="121920" tIns="60960" rIns="121920" bIns="60960" numCol="1" anchor="t" anchorCtr="0" compatLnSpc="1"/>
            <a:lstStyle/>
            <a:p>
              <a:pPr>
                <a:defRPr/>
              </a:pPr>
              <a:endParaRPr lang="en-US" sz="2400">
                <a:solidFill>
                  <a:prstClr val="black"/>
                </a:solidFill>
              </a:endParaRPr>
            </a:p>
          </p:txBody>
        </p:sp>
      </p:grpSp>
      <p:grpSp>
        <p:nvGrpSpPr>
          <p:cNvPr id="9" name="Group 4"/>
          <p:cNvGrpSpPr/>
          <p:nvPr/>
        </p:nvGrpSpPr>
        <p:grpSpPr>
          <a:xfrm>
            <a:off x="6410967" y="1673844"/>
            <a:ext cx="974708" cy="4419452"/>
            <a:chOff x="4733007" y="1517513"/>
            <a:chExt cx="731126" cy="3314589"/>
          </a:xfrm>
          <a:solidFill>
            <a:srgbClr val="15A185"/>
          </a:solidFill>
        </p:grpSpPr>
        <p:sp>
          <p:nvSpPr>
            <p:cNvPr id="10" name="Freeform 6"/>
            <p:cNvSpPr/>
            <p:nvPr/>
          </p:nvSpPr>
          <p:spPr bwMode="auto">
            <a:xfrm>
              <a:off x="4733007" y="3939803"/>
              <a:ext cx="731126" cy="892299"/>
            </a:xfrm>
            <a:custGeom>
              <a:avLst/>
              <a:gdLst>
                <a:gd name="T0" fmla="*/ 127 w 132"/>
                <a:gd name="T1" fmla="*/ 74 h 161"/>
                <a:gd name="T2" fmla="*/ 113 w 132"/>
                <a:gd name="T3" fmla="*/ 74 h 161"/>
                <a:gd name="T4" fmla="*/ 113 w 132"/>
                <a:gd name="T5" fmla="*/ 0 h 161"/>
                <a:gd name="T6" fmla="*/ 18 w 132"/>
                <a:gd name="T7" fmla="*/ 0 h 161"/>
                <a:gd name="T8" fmla="*/ 18 w 132"/>
                <a:gd name="T9" fmla="*/ 74 h 161"/>
                <a:gd name="T10" fmla="*/ 4 w 132"/>
                <a:gd name="T11" fmla="*/ 74 h 161"/>
                <a:gd name="T12" fmla="*/ 1 w 132"/>
                <a:gd name="T13" fmla="*/ 80 h 161"/>
                <a:gd name="T14" fmla="*/ 63 w 132"/>
                <a:gd name="T15" fmla="*/ 158 h 161"/>
                <a:gd name="T16" fmla="*/ 68 w 132"/>
                <a:gd name="T17" fmla="*/ 158 h 161"/>
                <a:gd name="T18" fmla="*/ 130 w 132"/>
                <a:gd name="T19" fmla="*/ 80 h 161"/>
                <a:gd name="T20" fmla="*/ 127 w 132"/>
                <a:gd name="T21" fmla="*/ 7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161">
                  <a:moveTo>
                    <a:pt x="127" y="74"/>
                  </a:moveTo>
                  <a:cubicBezTo>
                    <a:pt x="113" y="74"/>
                    <a:pt x="113" y="74"/>
                    <a:pt x="113" y="74"/>
                  </a:cubicBezTo>
                  <a:cubicBezTo>
                    <a:pt x="113" y="0"/>
                    <a:pt x="113" y="0"/>
                    <a:pt x="113" y="0"/>
                  </a:cubicBezTo>
                  <a:cubicBezTo>
                    <a:pt x="18" y="0"/>
                    <a:pt x="18" y="0"/>
                    <a:pt x="18" y="0"/>
                  </a:cubicBezTo>
                  <a:cubicBezTo>
                    <a:pt x="18" y="74"/>
                    <a:pt x="18" y="74"/>
                    <a:pt x="18" y="74"/>
                  </a:cubicBezTo>
                  <a:cubicBezTo>
                    <a:pt x="4" y="74"/>
                    <a:pt x="4" y="74"/>
                    <a:pt x="4" y="74"/>
                  </a:cubicBezTo>
                  <a:cubicBezTo>
                    <a:pt x="1" y="74"/>
                    <a:pt x="0" y="77"/>
                    <a:pt x="1" y="80"/>
                  </a:cubicBezTo>
                  <a:cubicBezTo>
                    <a:pt x="63" y="158"/>
                    <a:pt x="63" y="158"/>
                    <a:pt x="63" y="158"/>
                  </a:cubicBezTo>
                  <a:cubicBezTo>
                    <a:pt x="65" y="161"/>
                    <a:pt x="67" y="161"/>
                    <a:pt x="68" y="158"/>
                  </a:cubicBezTo>
                  <a:cubicBezTo>
                    <a:pt x="130" y="80"/>
                    <a:pt x="130" y="80"/>
                    <a:pt x="130" y="80"/>
                  </a:cubicBezTo>
                  <a:cubicBezTo>
                    <a:pt x="132" y="77"/>
                    <a:pt x="130" y="74"/>
                    <a:pt x="127" y="74"/>
                  </a:cubicBezTo>
                  <a:close/>
                </a:path>
              </a:pathLst>
            </a:custGeom>
            <a:ln>
              <a:noFill/>
            </a:ln>
          </p:spPr>
          <p:style>
            <a:lnRef idx="3">
              <a:schemeClr val="lt1"/>
            </a:lnRef>
            <a:fillRef idx="1">
              <a:schemeClr val="accent3"/>
            </a:fillRef>
            <a:effectRef idx="1">
              <a:schemeClr val="accent3"/>
            </a:effectRef>
            <a:fontRef idx="minor">
              <a:schemeClr val="lt1"/>
            </a:fontRef>
          </p:style>
          <p:txBody>
            <a:bodyPr vert="horz" wrap="square" lIns="121920" tIns="60960" rIns="121920" bIns="60960" numCol="1" anchor="t" anchorCtr="0" compatLnSpc="1"/>
            <a:lstStyle/>
            <a:p>
              <a:pPr algn="l" rtl="0"/>
              <a:endParaRPr lang="en-US" sz="2400">
                <a:solidFill>
                  <a:prstClr val="black"/>
                </a:solidFill>
              </a:endParaRPr>
            </a:p>
          </p:txBody>
        </p:sp>
        <p:sp>
          <p:nvSpPr>
            <p:cNvPr id="11" name="Freeform 10"/>
            <p:cNvSpPr/>
            <p:nvPr/>
          </p:nvSpPr>
          <p:spPr bwMode="auto">
            <a:xfrm>
              <a:off x="4833448" y="1517513"/>
              <a:ext cx="525570" cy="1950446"/>
            </a:xfrm>
            <a:custGeom>
              <a:avLst/>
              <a:gdLst>
                <a:gd name="T0" fmla="*/ 95 w 95"/>
                <a:gd name="T1" fmla="*/ 7 h 352"/>
                <a:gd name="T2" fmla="*/ 89 w 95"/>
                <a:gd name="T3" fmla="*/ 0 h 352"/>
                <a:gd name="T4" fmla="*/ 68 w 95"/>
                <a:gd name="T5" fmla="*/ 0 h 352"/>
                <a:gd name="T6" fmla="*/ 27 w 95"/>
                <a:gd name="T7" fmla="*/ 0 h 352"/>
                <a:gd name="T8" fmla="*/ 27 w 95"/>
                <a:gd name="T9" fmla="*/ 0 h 352"/>
                <a:gd name="T10" fmla="*/ 6 w 95"/>
                <a:gd name="T11" fmla="*/ 0 h 352"/>
                <a:gd name="T12" fmla="*/ 0 w 95"/>
                <a:gd name="T13" fmla="*/ 7 h 352"/>
                <a:gd name="T14" fmla="*/ 0 w 95"/>
                <a:gd name="T15" fmla="*/ 352 h 352"/>
                <a:gd name="T16" fmla="*/ 95 w 95"/>
                <a:gd name="T17" fmla="*/ 352 h 352"/>
                <a:gd name="T18" fmla="*/ 95 w 95"/>
                <a:gd name="T19" fmla="*/ 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352">
                  <a:moveTo>
                    <a:pt x="95" y="7"/>
                  </a:moveTo>
                  <a:cubicBezTo>
                    <a:pt x="95" y="3"/>
                    <a:pt x="92" y="0"/>
                    <a:pt x="89" y="0"/>
                  </a:cubicBezTo>
                  <a:cubicBezTo>
                    <a:pt x="68" y="0"/>
                    <a:pt x="68" y="0"/>
                    <a:pt x="68" y="0"/>
                  </a:cubicBezTo>
                  <a:cubicBezTo>
                    <a:pt x="27" y="0"/>
                    <a:pt x="27" y="0"/>
                    <a:pt x="27" y="0"/>
                  </a:cubicBezTo>
                  <a:cubicBezTo>
                    <a:pt x="27" y="0"/>
                    <a:pt x="27" y="0"/>
                    <a:pt x="27" y="0"/>
                  </a:cubicBezTo>
                  <a:cubicBezTo>
                    <a:pt x="6" y="0"/>
                    <a:pt x="6" y="0"/>
                    <a:pt x="6" y="0"/>
                  </a:cubicBezTo>
                  <a:cubicBezTo>
                    <a:pt x="2" y="0"/>
                    <a:pt x="0" y="3"/>
                    <a:pt x="0" y="7"/>
                  </a:cubicBezTo>
                  <a:cubicBezTo>
                    <a:pt x="0" y="352"/>
                    <a:pt x="0" y="352"/>
                    <a:pt x="0" y="352"/>
                  </a:cubicBezTo>
                  <a:cubicBezTo>
                    <a:pt x="95" y="352"/>
                    <a:pt x="95" y="352"/>
                    <a:pt x="95" y="352"/>
                  </a:cubicBezTo>
                  <a:lnTo>
                    <a:pt x="95" y="7"/>
                  </a:lnTo>
                  <a:close/>
                </a:path>
              </a:pathLst>
            </a:custGeom>
            <a:ln>
              <a:noFill/>
            </a:ln>
          </p:spPr>
          <p:style>
            <a:lnRef idx="3">
              <a:schemeClr val="lt1"/>
            </a:lnRef>
            <a:fillRef idx="1">
              <a:schemeClr val="accent3"/>
            </a:fillRef>
            <a:effectRef idx="1">
              <a:schemeClr val="accent3"/>
            </a:effectRef>
            <a:fontRef idx="minor">
              <a:schemeClr val="lt1"/>
            </a:fontRef>
          </p:style>
          <p:txBody>
            <a:bodyPr vert="horz" wrap="square" lIns="121920" tIns="60960" rIns="121920" bIns="60960" numCol="1" anchor="t" anchorCtr="0" compatLnSpc="1"/>
            <a:lstStyle/>
            <a:p>
              <a:pPr>
                <a:defRPr/>
              </a:pPr>
              <a:endParaRPr lang="en-US" sz="2400">
                <a:solidFill>
                  <a:prstClr val="black"/>
                </a:solidFill>
              </a:endParaRPr>
            </a:p>
          </p:txBody>
        </p:sp>
      </p:grpSp>
      <p:grpSp>
        <p:nvGrpSpPr>
          <p:cNvPr id="12" name="Group 13"/>
          <p:cNvGrpSpPr/>
          <p:nvPr/>
        </p:nvGrpSpPr>
        <p:grpSpPr>
          <a:xfrm>
            <a:off x="3860537" y="4106256"/>
            <a:ext cx="4421993" cy="974835"/>
            <a:chOff x="2819934" y="3341821"/>
            <a:chExt cx="3316927" cy="731126"/>
          </a:xfrm>
          <a:solidFill>
            <a:srgbClr val="297F9D"/>
          </a:solidFill>
        </p:grpSpPr>
        <p:sp>
          <p:nvSpPr>
            <p:cNvPr id="13" name="Freeform 5"/>
            <p:cNvSpPr/>
            <p:nvPr/>
          </p:nvSpPr>
          <p:spPr bwMode="auto">
            <a:xfrm>
              <a:off x="2819934" y="3341821"/>
              <a:ext cx="892299" cy="731126"/>
            </a:xfrm>
            <a:custGeom>
              <a:avLst/>
              <a:gdLst>
                <a:gd name="T0" fmla="*/ 88 w 161"/>
                <a:gd name="T1" fmla="*/ 4 h 132"/>
                <a:gd name="T2" fmla="*/ 82 w 161"/>
                <a:gd name="T3" fmla="*/ 1 h 132"/>
                <a:gd name="T4" fmla="*/ 3 w 161"/>
                <a:gd name="T5" fmla="*/ 63 h 132"/>
                <a:gd name="T6" fmla="*/ 3 w 161"/>
                <a:gd name="T7" fmla="*/ 68 h 132"/>
                <a:gd name="T8" fmla="*/ 82 w 161"/>
                <a:gd name="T9" fmla="*/ 130 h 132"/>
                <a:gd name="T10" fmla="*/ 88 w 161"/>
                <a:gd name="T11" fmla="*/ 127 h 132"/>
                <a:gd name="T12" fmla="*/ 88 w 161"/>
                <a:gd name="T13" fmla="*/ 113 h 132"/>
                <a:gd name="T14" fmla="*/ 161 w 161"/>
                <a:gd name="T15" fmla="*/ 113 h 132"/>
                <a:gd name="T16" fmla="*/ 161 w 161"/>
                <a:gd name="T17" fmla="*/ 18 h 132"/>
                <a:gd name="T18" fmla="*/ 88 w 161"/>
                <a:gd name="T19" fmla="*/ 18 h 132"/>
                <a:gd name="T20" fmla="*/ 88 w 161"/>
                <a:gd name="T21" fmla="*/ 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32">
                  <a:moveTo>
                    <a:pt x="88" y="4"/>
                  </a:moveTo>
                  <a:cubicBezTo>
                    <a:pt x="88" y="1"/>
                    <a:pt x="85" y="0"/>
                    <a:pt x="82" y="1"/>
                  </a:cubicBezTo>
                  <a:cubicBezTo>
                    <a:pt x="3" y="63"/>
                    <a:pt x="3" y="63"/>
                    <a:pt x="3" y="63"/>
                  </a:cubicBezTo>
                  <a:cubicBezTo>
                    <a:pt x="0" y="65"/>
                    <a:pt x="0" y="67"/>
                    <a:pt x="3" y="68"/>
                  </a:cubicBezTo>
                  <a:cubicBezTo>
                    <a:pt x="82" y="130"/>
                    <a:pt x="82" y="130"/>
                    <a:pt x="82" y="130"/>
                  </a:cubicBezTo>
                  <a:cubicBezTo>
                    <a:pt x="85" y="132"/>
                    <a:pt x="88" y="130"/>
                    <a:pt x="88" y="127"/>
                  </a:cubicBezTo>
                  <a:cubicBezTo>
                    <a:pt x="88" y="113"/>
                    <a:pt x="88" y="113"/>
                    <a:pt x="88" y="113"/>
                  </a:cubicBezTo>
                  <a:cubicBezTo>
                    <a:pt x="161" y="113"/>
                    <a:pt x="161" y="113"/>
                    <a:pt x="161" y="113"/>
                  </a:cubicBezTo>
                  <a:cubicBezTo>
                    <a:pt x="161" y="18"/>
                    <a:pt x="161" y="18"/>
                    <a:pt x="161" y="18"/>
                  </a:cubicBezTo>
                  <a:cubicBezTo>
                    <a:pt x="88" y="18"/>
                    <a:pt x="88" y="18"/>
                    <a:pt x="88" y="18"/>
                  </a:cubicBezTo>
                  <a:lnTo>
                    <a:pt x="88" y="4"/>
                  </a:lnTo>
                  <a:close/>
                </a:path>
              </a:pathLst>
            </a:custGeom>
            <a:ln>
              <a:noFill/>
            </a:ln>
          </p:spPr>
          <p:style>
            <a:lnRef idx="3">
              <a:schemeClr val="lt1"/>
            </a:lnRef>
            <a:fillRef idx="1">
              <a:schemeClr val="accent4"/>
            </a:fillRef>
            <a:effectRef idx="1">
              <a:schemeClr val="accent4"/>
            </a:effectRef>
            <a:fontRef idx="minor">
              <a:schemeClr val="lt1"/>
            </a:fontRef>
          </p:style>
          <p:txBody>
            <a:bodyPr vert="horz" wrap="square" lIns="121920" tIns="60960" rIns="121920" bIns="60960" numCol="1" anchor="t" anchorCtr="0" compatLnSpc="1"/>
            <a:lstStyle/>
            <a:p>
              <a:pPr>
                <a:defRPr/>
              </a:pPr>
              <a:endParaRPr lang="en-US" sz="2400">
                <a:solidFill>
                  <a:prstClr val="black"/>
                </a:solidFill>
              </a:endParaRPr>
            </a:p>
          </p:txBody>
        </p:sp>
        <p:sp>
          <p:nvSpPr>
            <p:cNvPr id="15" name="Freeform 12"/>
            <p:cNvSpPr/>
            <p:nvPr/>
          </p:nvSpPr>
          <p:spPr bwMode="auto">
            <a:xfrm>
              <a:off x="4184079" y="3442264"/>
              <a:ext cx="1952782" cy="525570"/>
            </a:xfrm>
            <a:custGeom>
              <a:avLst/>
              <a:gdLst>
                <a:gd name="T0" fmla="*/ 346 w 352"/>
                <a:gd name="T1" fmla="*/ 0 h 95"/>
                <a:gd name="T2" fmla="*/ 0 w 352"/>
                <a:gd name="T3" fmla="*/ 0 h 95"/>
                <a:gd name="T4" fmla="*/ 0 w 352"/>
                <a:gd name="T5" fmla="*/ 95 h 95"/>
                <a:gd name="T6" fmla="*/ 346 w 352"/>
                <a:gd name="T7" fmla="*/ 95 h 95"/>
                <a:gd name="T8" fmla="*/ 352 w 352"/>
                <a:gd name="T9" fmla="*/ 89 h 95"/>
                <a:gd name="T10" fmla="*/ 352 w 352"/>
                <a:gd name="T11" fmla="*/ 75 h 95"/>
                <a:gd name="T12" fmla="*/ 352 w 352"/>
                <a:gd name="T13" fmla="*/ 68 h 95"/>
                <a:gd name="T14" fmla="*/ 352 w 352"/>
                <a:gd name="T15" fmla="*/ 27 h 95"/>
                <a:gd name="T16" fmla="*/ 352 w 352"/>
                <a:gd name="T17" fmla="*/ 16 h 95"/>
                <a:gd name="T18" fmla="*/ 352 w 352"/>
                <a:gd name="T19" fmla="*/ 6 h 95"/>
                <a:gd name="T20" fmla="*/ 346 w 352"/>
                <a:gd name="T2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2" h="95">
                  <a:moveTo>
                    <a:pt x="346" y="0"/>
                  </a:moveTo>
                  <a:cubicBezTo>
                    <a:pt x="0" y="0"/>
                    <a:pt x="0" y="0"/>
                    <a:pt x="0" y="0"/>
                  </a:cubicBezTo>
                  <a:cubicBezTo>
                    <a:pt x="0" y="95"/>
                    <a:pt x="0" y="95"/>
                    <a:pt x="0" y="95"/>
                  </a:cubicBezTo>
                  <a:cubicBezTo>
                    <a:pt x="346" y="95"/>
                    <a:pt x="346" y="95"/>
                    <a:pt x="346" y="95"/>
                  </a:cubicBezTo>
                  <a:cubicBezTo>
                    <a:pt x="350" y="95"/>
                    <a:pt x="352" y="92"/>
                    <a:pt x="352" y="89"/>
                  </a:cubicBezTo>
                  <a:cubicBezTo>
                    <a:pt x="352" y="75"/>
                    <a:pt x="352" y="75"/>
                    <a:pt x="352" y="75"/>
                  </a:cubicBezTo>
                  <a:cubicBezTo>
                    <a:pt x="352" y="68"/>
                    <a:pt x="352" y="68"/>
                    <a:pt x="352" y="68"/>
                  </a:cubicBezTo>
                  <a:cubicBezTo>
                    <a:pt x="352" y="27"/>
                    <a:pt x="352" y="27"/>
                    <a:pt x="352" y="27"/>
                  </a:cubicBezTo>
                  <a:cubicBezTo>
                    <a:pt x="352" y="16"/>
                    <a:pt x="352" y="16"/>
                    <a:pt x="352" y="16"/>
                  </a:cubicBezTo>
                  <a:cubicBezTo>
                    <a:pt x="352" y="6"/>
                    <a:pt x="352" y="6"/>
                    <a:pt x="352" y="6"/>
                  </a:cubicBezTo>
                  <a:cubicBezTo>
                    <a:pt x="352" y="2"/>
                    <a:pt x="350" y="0"/>
                    <a:pt x="346" y="0"/>
                  </a:cubicBezTo>
                  <a:close/>
                </a:path>
              </a:pathLst>
            </a:custGeom>
            <a:ln>
              <a:noFill/>
            </a:ln>
          </p:spPr>
          <p:style>
            <a:lnRef idx="3">
              <a:schemeClr val="lt1"/>
            </a:lnRef>
            <a:fillRef idx="1">
              <a:schemeClr val="accent4"/>
            </a:fillRef>
            <a:effectRef idx="1">
              <a:schemeClr val="accent4"/>
            </a:effectRef>
            <a:fontRef idx="minor">
              <a:schemeClr val="lt1"/>
            </a:fontRef>
          </p:style>
          <p:txBody>
            <a:bodyPr vert="horz" wrap="square" lIns="121920" tIns="60960" rIns="121920" bIns="60960" numCol="1" anchor="t" anchorCtr="0" compatLnSpc="1"/>
            <a:lstStyle/>
            <a:p>
              <a:pPr>
                <a:defRPr/>
              </a:pPr>
              <a:endParaRPr lang="en-US" sz="2400">
                <a:solidFill>
                  <a:prstClr val="black"/>
                </a:solidFill>
              </a:endParaRPr>
            </a:p>
          </p:txBody>
        </p:sp>
      </p:grpSp>
      <p:sp>
        <p:nvSpPr>
          <p:cNvPr id="16" name="Text Box 10"/>
          <p:cNvSpPr txBox="1">
            <a:spLocks noChangeArrowheads="1"/>
          </p:cNvSpPr>
          <p:nvPr/>
        </p:nvSpPr>
        <p:spPr bwMode="auto">
          <a:xfrm>
            <a:off x="8533308" y="2494207"/>
            <a:ext cx="2315220" cy="1107996"/>
          </a:xfrm>
          <a:prstGeom prst="rect">
            <a:avLst/>
          </a:prstGeom>
          <a:noFill/>
          <a:ln w="9525">
            <a:noFill/>
            <a:miter lim="800000"/>
          </a:ln>
        </p:spPr>
        <p:txBody>
          <a:bodyPr wrap="square" lIns="60960" tIns="30480" rIns="60960" bIns="30480">
            <a:spAutoFit/>
          </a:bodyPr>
          <a:lstStyle/>
          <a:p>
            <a:pPr defTabSz="1450340">
              <a:lnSpc>
                <a:spcPct val="200000"/>
              </a:lnSpc>
            </a:pPr>
            <a:r>
              <a:rPr lang="zh-CN" altLang="en-US" sz="1600" b="1">
                <a:solidFill>
                  <a:prstClr val="black">
                    <a:lumMod val="65000"/>
                    <a:lumOff val="35000"/>
                  </a:prstClr>
                </a:solidFill>
                <a:latin typeface="微软雅黑" panose="020B0503020204020204" pitchFamily="34" charset="-122"/>
                <a:ea typeface="微软雅黑" panose="020B0503020204020204" pitchFamily="34" charset="-122"/>
                <a:cs typeface="Open Sans" panose="020B0606030504020204" pitchFamily="34" charset="0"/>
              </a:rPr>
              <a:t> 添加标题</a:t>
            </a:r>
          </a:p>
          <a:p>
            <a:pPr defTabSz="1450340"/>
            <a:r>
              <a:rPr lang="zh-CN" altLang="en-US" sz="1200">
                <a:solidFill>
                  <a:prstClr val="black">
                    <a:lumMod val="50000"/>
                    <a:lumOff val="50000"/>
                  </a:prstClr>
                </a:solidFill>
                <a:latin typeface="微软雅黑" panose="020B0503020204020204" pitchFamily="34" charset="-122"/>
                <a:ea typeface="微软雅黑" panose="020B0503020204020204" pitchFamily="34" charset="-122"/>
                <a:cs typeface="Open Sans" panose="020B0606030504020204" pitchFamily="34" charset="0"/>
              </a:rPr>
              <a:t>您的内容打在这里，或通过复制您的文本后在此框中选择粘贴并选择只保留文字</a:t>
            </a:r>
          </a:p>
        </p:txBody>
      </p:sp>
      <p:sp>
        <p:nvSpPr>
          <p:cNvPr id="17" name="Text Box 10"/>
          <p:cNvSpPr txBox="1">
            <a:spLocks noChangeArrowheads="1"/>
          </p:cNvSpPr>
          <p:nvPr/>
        </p:nvSpPr>
        <p:spPr bwMode="auto">
          <a:xfrm>
            <a:off x="8533308" y="4106254"/>
            <a:ext cx="2315220" cy="1107996"/>
          </a:xfrm>
          <a:prstGeom prst="rect">
            <a:avLst/>
          </a:prstGeom>
          <a:noFill/>
          <a:ln w="9525">
            <a:noFill/>
            <a:miter lim="800000"/>
          </a:ln>
        </p:spPr>
        <p:txBody>
          <a:bodyPr wrap="square" lIns="60960" tIns="30480" rIns="60960" bIns="30480">
            <a:spAutoFit/>
          </a:bodyPr>
          <a:lstStyle/>
          <a:p>
            <a:pPr defTabSz="1450340">
              <a:lnSpc>
                <a:spcPct val="200000"/>
              </a:lnSpc>
            </a:pPr>
            <a:r>
              <a:rPr lang="zh-CN" altLang="en-US" sz="1600" b="1">
                <a:solidFill>
                  <a:prstClr val="black">
                    <a:lumMod val="65000"/>
                    <a:lumOff val="35000"/>
                  </a:prstClr>
                </a:solidFill>
                <a:latin typeface="微软雅黑" panose="020B0503020204020204" pitchFamily="34" charset="-122"/>
                <a:ea typeface="微软雅黑" panose="020B0503020204020204" pitchFamily="34" charset="-122"/>
                <a:cs typeface="Open Sans" panose="020B0606030504020204" pitchFamily="34" charset="0"/>
              </a:rPr>
              <a:t> 添加标题</a:t>
            </a:r>
          </a:p>
          <a:p>
            <a:pPr defTabSz="1450340"/>
            <a:r>
              <a:rPr lang="zh-CN" altLang="en-US" sz="1200">
                <a:solidFill>
                  <a:prstClr val="black">
                    <a:lumMod val="50000"/>
                    <a:lumOff val="50000"/>
                  </a:prstClr>
                </a:solidFill>
                <a:latin typeface="微软雅黑" panose="020B0503020204020204" pitchFamily="34" charset="-122"/>
                <a:ea typeface="微软雅黑" panose="020B0503020204020204" pitchFamily="34" charset="-122"/>
                <a:cs typeface="Open Sans" panose="020B0606030504020204" pitchFamily="34" charset="0"/>
              </a:rPr>
              <a:t>您的内容打在这里，或通过复制您的文本后在此框中选择粘贴并选择只保留文字</a:t>
            </a:r>
          </a:p>
        </p:txBody>
      </p:sp>
      <p:sp>
        <p:nvSpPr>
          <p:cNvPr id="18" name="Text Box 10"/>
          <p:cNvSpPr txBox="1">
            <a:spLocks noChangeArrowheads="1"/>
          </p:cNvSpPr>
          <p:nvPr/>
        </p:nvSpPr>
        <p:spPr bwMode="auto">
          <a:xfrm>
            <a:off x="1379102" y="2494207"/>
            <a:ext cx="2315220" cy="1107996"/>
          </a:xfrm>
          <a:prstGeom prst="rect">
            <a:avLst/>
          </a:prstGeom>
          <a:noFill/>
          <a:ln w="9525">
            <a:noFill/>
            <a:miter lim="800000"/>
          </a:ln>
        </p:spPr>
        <p:txBody>
          <a:bodyPr wrap="square" lIns="60960" tIns="30480" rIns="60960" bIns="30480">
            <a:spAutoFit/>
          </a:bodyPr>
          <a:lstStyle/>
          <a:p>
            <a:pPr algn="r" defTabSz="1450340">
              <a:lnSpc>
                <a:spcPct val="200000"/>
              </a:lnSpc>
            </a:pPr>
            <a:r>
              <a:rPr lang="zh-CN" altLang="en-US" sz="1600" b="1">
                <a:solidFill>
                  <a:prstClr val="black">
                    <a:lumMod val="65000"/>
                    <a:lumOff val="35000"/>
                  </a:prstClr>
                </a:solidFill>
                <a:latin typeface="微软雅黑" panose="020B0503020204020204" pitchFamily="34" charset="-122"/>
                <a:ea typeface="微软雅黑" panose="020B0503020204020204" pitchFamily="34" charset="-122"/>
                <a:cs typeface="Open Sans" panose="020B0606030504020204" pitchFamily="34" charset="0"/>
              </a:rPr>
              <a:t> 添加标题</a:t>
            </a:r>
          </a:p>
          <a:p>
            <a:pPr algn="r" defTabSz="1450340"/>
            <a:r>
              <a:rPr lang="zh-CN" altLang="en-US" sz="1200">
                <a:solidFill>
                  <a:prstClr val="black">
                    <a:lumMod val="50000"/>
                    <a:lumOff val="50000"/>
                  </a:prstClr>
                </a:solidFill>
                <a:latin typeface="微软雅黑" panose="020B0503020204020204" pitchFamily="34" charset="-122"/>
                <a:ea typeface="微软雅黑" panose="020B0503020204020204" pitchFamily="34" charset="-122"/>
                <a:cs typeface="Open Sans" panose="020B0606030504020204" pitchFamily="34" charset="0"/>
              </a:rPr>
              <a:t>您的内容打在这里，或通过复制您的文本后在此框中选择粘贴并选择只保留文字</a:t>
            </a:r>
          </a:p>
        </p:txBody>
      </p:sp>
      <p:sp>
        <p:nvSpPr>
          <p:cNvPr id="19" name="Text Box 10"/>
          <p:cNvSpPr txBox="1">
            <a:spLocks noChangeArrowheads="1"/>
          </p:cNvSpPr>
          <p:nvPr/>
        </p:nvSpPr>
        <p:spPr bwMode="auto">
          <a:xfrm>
            <a:off x="1379102" y="4106254"/>
            <a:ext cx="2315220" cy="1107996"/>
          </a:xfrm>
          <a:prstGeom prst="rect">
            <a:avLst/>
          </a:prstGeom>
          <a:noFill/>
          <a:ln w="9525">
            <a:noFill/>
            <a:miter lim="800000"/>
          </a:ln>
        </p:spPr>
        <p:txBody>
          <a:bodyPr wrap="square" lIns="60960" tIns="30480" rIns="60960" bIns="30480">
            <a:spAutoFit/>
          </a:bodyPr>
          <a:lstStyle/>
          <a:p>
            <a:pPr algn="r" defTabSz="1450340">
              <a:lnSpc>
                <a:spcPct val="200000"/>
              </a:lnSpc>
            </a:pPr>
            <a:r>
              <a:rPr lang="zh-CN" altLang="en-US" sz="1600" b="1">
                <a:solidFill>
                  <a:prstClr val="black">
                    <a:lumMod val="65000"/>
                    <a:lumOff val="35000"/>
                  </a:prstClr>
                </a:solidFill>
                <a:latin typeface="微软雅黑" panose="020B0503020204020204" pitchFamily="34" charset="-122"/>
                <a:ea typeface="微软雅黑" panose="020B0503020204020204" pitchFamily="34" charset="-122"/>
                <a:cs typeface="Open Sans" panose="020B0606030504020204" pitchFamily="34" charset="0"/>
              </a:rPr>
              <a:t> 添加标题</a:t>
            </a:r>
          </a:p>
          <a:p>
            <a:pPr algn="r" defTabSz="1450340"/>
            <a:r>
              <a:rPr lang="zh-CN" altLang="en-US" sz="1200">
                <a:solidFill>
                  <a:prstClr val="black">
                    <a:lumMod val="50000"/>
                    <a:lumOff val="50000"/>
                  </a:prstClr>
                </a:solidFill>
                <a:latin typeface="微软雅黑" panose="020B0503020204020204" pitchFamily="34" charset="-122"/>
                <a:ea typeface="微软雅黑" panose="020B0503020204020204" pitchFamily="34" charset="-122"/>
                <a:cs typeface="Open Sans" panose="020B0606030504020204" pitchFamily="34" charset="0"/>
              </a:rPr>
              <a:t>您的内容打在这里，或通过复制您的文本后在此框中选择粘贴并选择只保留文字</a:t>
            </a:r>
          </a:p>
        </p:txBody>
      </p:sp>
    </p:spTree>
    <p:extLst>
      <p:ext uri="{BB962C8B-B14F-4D97-AF65-F5344CB8AC3E}">
        <p14:creationId xmlns:p14="http://schemas.microsoft.com/office/powerpoint/2010/main" val="172791130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6" presetClass="entr" presetSubtype="0"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86">
                                          <p:stCondLst>
                                            <p:cond delay="0"/>
                                          </p:stCondLst>
                                        </p:cTn>
                                        <p:tgtEl>
                                          <p:spTgt spid="18"/>
                                        </p:tgtEl>
                                      </p:cBhvr>
                                    </p:animEffect>
                                    <p:anim calcmode="lin" valueType="num">
                                      <p:cBhvr>
                                        <p:cTn id="28" dur="274"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29" dur="100"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30" dur="100" tmFilter="0, 0; 0.125,0.2665; 0.25,0.4; 0.375,0.465; 0.5,0.5;  0.625,0.535; 0.75,0.6; 0.875,0.7335; 1,1">
                                          <p:stCondLst>
                                            <p:cond delay="100"/>
                                          </p:stCondLst>
                                        </p:cTn>
                                        <p:tgtEl>
                                          <p:spTgt spid="18"/>
                                        </p:tgtEl>
                                        <p:attrNameLst>
                                          <p:attrName>ppt_y</p:attrName>
                                        </p:attrNameLst>
                                      </p:cBhvr>
                                      <p:tavLst>
                                        <p:tav tm="0" fmla="#ppt_y-sin(pi*$)/9">
                                          <p:val>
                                            <p:fltVal val="0"/>
                                          </p:val>
                                        </p:tav>
                                        <p:tav tm="100000">
                                          <p:val>
                                            <p:fltVal val="1"/>
                                          </p:val>
                                        </p:tav>
                                      </p:tavLst>
                                    </p:anim>
                                    <p:anim calcmode="lin" valueType="num">
                                      <p:cBhvr>
                                        <p:cTn id="31" dur="49" tmFilter="0, 0; 0.125,0.2665; 0.25,0.4; 0.375,0.465; 0.5,0.5;  0.625,0.535; 0.75,0.6; 0.875,0.7335; 1,1">
                                          <p:stCondLst>
                                            <p:cond delay="199"/>
                                          </p:stCondLst>
                                        </p:cTn>
                                        <p:tgtEl>
                                          <p:spTgt spid="18"/>
                                        </p:tgtEl>
                                        <p:attrNameLst>
                                          <p:attrName>ppt_y</p:attrName>
                                        </p:attrNameLst>
                                      </p:cBhvr>
                                      <p:tavLst>
                                        <p:tav tm="0" fmla="#ppt_y-sin(pi*$)/27">
                                          <p:val>
                                            <p:fltVal val="0"/>
                                          </p:val>
                                        </p:tav>
                                        <p:tav tm="100000">
                                          <p:val>
                                            <p:fltVal val="1"/>
                                          </p:val>
                                        </p:tav>
                                      </p:tavLst>
                                    </p:anim>
                                    <p:anim calcmode="lin" valueType="num">
                                      <p:cBhvr>
                                        <p:cTn id="32" dur="25" tmFilter="0, 0; 0.125,0.2665; 0.25,0.4; 0.375,0.465; 0.5,0.5;  0.625,0.535; 0.75,0.6; 0.875,0.7335; 1,1">
                                          <p:stCondLst>
                                            <p:cond delay="248"/>
                                          </p:stCondLst>
                                        </p:cTn>
                                        <p:tgtEl>
                                          <p:spTgt spid="18"/>
                                        </p:tgtEl>
                                        <p:attrNameLst>
                                          <p:attrName>ppt_y</p:attrName>
                                        </p:attrNameLst>
                                      </p:cBhvr>
                                      <p:tavLst>
                                        <p:tav tm="0" fmla="#ppt_y-sin(pi*$)/81">
                                          <p:val>
                                            <p:fltVal val="0"/>
                                          </p:val>
                                        </p:tav>
                                        <p:tav tm="100000">
                                          <p:val>
                                            <p:fltVal val="1"/>
                                          </p:val>
                                        </p:tav>
                                      </p:tavLst>
                                    </p:anim>
                                    <p:animScale>
                                      <p:cBhvr>
                                        <p:cTn id="33" dur="4">
                                          <p:stCondLst>
                                            <p:cond delay="97"/>
                                          </p:stCondLst>
                                        </p:cTn>
                                        <p:tgtEl>
                                          <p:spTgt spid="18"/>
                                        </p:tgtEl>
                                      </p:cBhvr>
                                      <p:to x="100000" y="60000"/>
                                    </p:animScale>
                                    <p:animScale>
                                      <p:cBhvr>
                                        <p:cTn id="34" dur="25" decel="50000">
                                          <p:stCondLst>
                                            <p:cond delay="102"/>
                                          </p:stCondLst>
                                        </p:cTn>
                                        <p:tgtEl>
                                          <p:spTgt spid="18"/>
                                        </p:tgtEl>
                                      </p:cBhvr>
                                      <p:to x="100000" y="100000"/>
                                    </p:animScale>
                                    <p:animScale>
                                      <p:cBhvr>
                                        <p:cTn id="35" dur="4">
                                          <p:stCondLst>
                                            <p:cond delay="197"/>
                                          </p:stCondLst>
                                        </p:cTn>
                                        <p:tgtEl>
                                          <p:spTgt spid="18"/>
                                        </p:tgtEl>
                                      </p:cBhvr>
                                      <p:to x="100000" y="80000"/>
                                    </p:animScale>
                                    <p:animScale>
                                      <p:cBhvr>
                                        <p:cTn id="36" dur="25" decel="50000">
                                          <p:stCondLst>
                                            <p:cond delay="200"/>
                                          </p:stCondLst>
                                        </p:cTn>
                                        <p:tgtEl>
                                          <p:spTgt spid="18"/>
                                        </p:tgtEl>
                                      </p:cBhvr>
                                      <p:to x="100000" y="100000"/>
                                    </p:animScale>
                                    <p:animScale>
                                      <p:cBhvr>
                                        <p:cTn id="37" dur="4">
                                          <p:stCondLst>
                                            <p:cond delay="246"/>
                                          </p:stCondLst>
                                        </p:cTn>
                                        <p:tgtEl>
                                          <p:spTgt spid="18"/>
                                        </p:tgtEl>
                                      </p:cBhvr>
                                      <p:to x="100000" y="90000"/>
                                    </p:animScale>
                                    <p:animScale>
                                      <p:cBhvr>
                                        <p:cTn id="38" dur="25" decel="50000">
                                          <p:stCondLst>
                                            <p:cond delay="250"/>
                                          </p:stCondLst>
                                        </p:cTn>
                                        <p:tgtEl>
                                          <p:spTgt spid="18"/>
                                        </p:tgtEl>
                                      </p:cBhvr>
                                      <p:to x="100000" y="100000"/>
                                    </p:animScale>
                                    <p:animScale>
                                      <p:cBhvr>
                                        <p:cTn id="39" dur="4">
                                          <p:stCondLst>
                                            <p:cond delay="271"/>
                                          </p:stCondLst>
                                        </p:cTn>
                                        <p:tgtEl>
                                          <p:spTgt spid="18"/>
                                        </p:tgtEl>
                                      </p:cBhvr>
                                      <p:to x="100000" y="95000"/>
                                    </p:animScale>
                                    <p:animScale>
                                      <p:cBhvr>
                                        <p:cTn id="40" dur="25" decel="50000">
                                          <p:stCondLst>
                                            <p:cond delay="275"/>
                                          </p:stCondLst>
                                        </p:cTn>
                                        <p:tgtEl>
                                          <p:spTgt spid="18"/>
                                        </p:tgtEl>
                                      </p:cBhvr>
                                      <p:to x="100000" y="100000"/>
                                    </p:animScale>
                                  </p:childTnLst>
                                </p:cTn>
                              </p:par>
                            </p:childTnLst>
                          </p:cTn>
                        </p:par>
                        <p:par>
                          <p:cTn id="41" fill="hold">
                            <p:stCondLst>
                              <p:cond delay="2300"/>
                            </p:stCondLst>
                            <p:childTnLst>
                              <p:par>
                                <p:cTn id="42" presetID="26" presetClass="entr" presetSubtype="0" fill="hold" grpId="0"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86">
                                          <p:stCondLst>
                                            <p:cond delay="0"/>
                                          </p:stCondLst>
                                        </p:cTn>
                                        <p:tgtEl>
                                          <p:spTgt spid="19"/>
                                        </p:tgtEl>
                                      </p:cBhvr>
                                    </p:animEffect>
                                    <p:anim calcmode="lin" valueType="num">
                                      <p:cBhvr>
                                        <p:cTn id="45" dur="274"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46" dur="100"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47" dur="100" tmFilter="0, 0; 0.125,0.2665; 0.25,0.4; 0.375,0.465; 0.5,0.5;  0.625,0.535; 0.75,0.6; 0.875,0.7335; 1,1">
                                          <p:stCondLst>
                                            <p:cond delay="100"/>
                                          </p:stCondLst>
                                        </p:cTn>
                                        <p:tgtEl>
                                          <p:spTgt spid="19"/>
                                        </p:tgtEl>
                                        <p:attrNameLst>
                                          <p:attrName>ppt_y</p:attrName>
                                        </p:attrNameLst>
                                      </p:cBhvr>
                                      <p:tavLst>
                                        <p:tav tm="0" fmla="#ppt_y-sin(pi*$)/9">
                                          <p:val>
                                            <p:fltVal val="0"/>
                                          </p:val>
                                        </p:tav>
                                        <p:tav tm="100000">
                                          <p:val>
                                            <p:fltVal val="1"/>
                                          </p:val>
                                        </p:tav>
                                      </p:tavLst>
                                    </p:anim>
                                    <p:anim calcmode="lin" valueType="num">
                                      <p:cBhvr>
                                        <p:cTn id="48" dur="49" tmFilter="0, 0; 0.125,0.2665; 0.25,0.4; 0.375,0.465; 0.5,0.5;  0.625,0.535; 0.75,0.6; 0.875,0.7335; 1,1">
                                          <p:stCondLst>
                                            <p:cond delay="199"/>
                                          </p:stCondLst>
                                        </p:cTn>
                                        <p:tgtEl>
                                          <p:spTgt spid="19"/>
                                        </p:tgtEl>
                                        <p:attrNameLst>
                                          <p:attrName>ppt_y</p:attrName>
                                        </p:attrNameLst>
                                      </p:cBhvr>
                                      <p:tavLst>
                                        <p:tav tm="0" fmla="#ppt_y-sin(pi*$)/27">
                                          <p:val>
                                            <p:fltVal val="0"/>
                                          </p:val>
                                        </p:tav>
                                        <p:tav tm="100000">
                                          <p:val>
                                            <p:fltVal val="1"/>
                                          </p:val>
                                        </p:tav>
                                      </p:tavLst>
                                    </p:anim>
                                    <p:anim calcmode="lin" valueType="num">
                                      <p:cBhvr>
                                        <p:cTn id="49" dur="25" tmFilter="0, 0; 0.125,0.2665; 0.25,0.4; 0.375,0.465; 0.5,0.5;  0.625,0.535; 0.75,0.6; 0.875,0.7335; 1,1">
                                          <p:stCondLst>
                                            <p:cond delay="248"/>
                                          </p:stCondLst>
                                        </p:cTn>
                                        <p:tgtEl>
                                          <p:spTgt spid="19"/>
                                        </p:tgtEl>
                                        <p:attrNameLst>
                                          <p:attrName>ppt_y</p:attrName>
                                        </p:attrNameLst>
                                      </p:cBhvr>
                                      <p:tavLst>
                                        <p:tav tm="0" fmla="#ppt_y-sin(pi*$)/81">
                                          <p:val>
                                            <p:fltVal val="0"/>
                                          </p:val>
                                        </p:tav>
                                        <p:tav tm="100000">
                                          <p:val>
                                            <p:fltVal val="1"/>
                                          </p:val>
                                        </p:tav>
                                      </p:tavLst>
                                    </p:anim>
                                    <p:animScale>
                                      <p:cBhvr>
                                        <p:cTn id="50" dur="4">
                                          <p:stCondLst>
                                            <p:cond delay="97"/>
                                          </p:stCondLst>
                                        </p:cTn>
                                        <p:tgtEl>
                                          <p:spTgt spid="19"/>
                                        </p:tgtEl>
                                      </p:cBhvr>
                                      <p:to x="100000" y="60000"/>
                                    </p:animScale>
                                    <p:animScale>
                                      <p:cBhvr>
                                        <p:cTn id="51" dur="25" decel="50000">
                                          <p:stCondLst>
                                            <p:cond delay="102"/>
                                          </p:stCondLst>
                                        </p:cTn>
                                        <p:tgtEl>
                                          <p:spTgt spid="19"/>
                                        </p:tgtEl>
                                      </p:cBhvr>
                                      <p:to x="100000" y="100000"/>
                                    </p:animScale>
                                    <p:animScale>
                                      <p:cBhvr>
                                        <p:cTn id="52" dur="4">
                                          <p:stCondLst>
                                            <p:cond delay="197"/>
                                          </p:stCondLst>
                                        </p:cTn>
                                        <p:tgtEl>
                                          <p:spTgt spid="19"/>
                                        </p:tgtEl>
                                      </p:cBhvr>
                                      <p:to x="100000" y="80000"/>
                                    </p:animScale>
                                    <p:animScale>
                                      <p:cBhvr>
                                        <p:cTn id="53" dur="25" decel="50000">
                                          <p:stCondLst>
                                            <p:cond delay="200"/>
                                          </p:stCondLst>
                                        </p:cTn>
                                        <p:tgtEl>
                                          <p:spTgt spid="19"/>
                                        </p:tgtEl>
                                      </p:cBhvr>
                                      <p:to x="100000" y="100000"/>
                                    </p:animScale>
                                    <p:animScale>
                                      <p:cBhvr>
                                        <p:cTn id="54" dur="4">
                                          <p:stCondLst>
                                            <p:cond delay="246"/>
                                          </p:stCondLst>
                                        </p:cTn>
                                        <p:tgtEl>
                                          <p:spTgt spid="19"/>
                                        </p:tgtEl>
                                      </p:cBhvr>
                                      <p:to x="100000" y="90000"/>
                                    </p:animScale>
                                    <p:animScale>
                                      <p:cBhvr>
                                        <p:cTn id="55" dur="25" decel="50000">
                                          <p:stCondLst>
                                            <p:cond delay="250"/>
                                          </p:stCondLst>
                                        </p:cTn>
                                        <p:tgtEl>
                                          <p:spTgt spid="19"/>
                                        </p:tgtEl>
                                      </p:cBhvr>
                                      <p:to x="100000" y="100000"/>
                                    </p:animScale>
                                    <p:animScale>
                                      <p:cBhvr>
                                        <p:cTn id="56" dur="4">
                                          <p:stCondLst>
                                            <p:cond delay="271"/>
                                          </p:stCondLst>
                                        </p:cTn>
                                        <p:tgtEl>
                                          <p:spTgt spid="19"/>
                                        </p:tgtEl>
                                      </p:cBhvr>
                                      <p:to x="100000" y="95000"/>
                                    </p:animScale>
                                    <p:animScale>
                                      <p:cBhvr>
                                        <p:cTn id="57" dur="25" decel="50000">
                                          <p:stCondLst>
                                            <p:cond delay="275"/>
                                          </p:stCondLst>
                                        </p:cTn>
                                        <p:tgtEl>
                                          <p:spTgt spid="19"/>
                                        </p:tgtEl>
                                      </p:cBhvr>
                                      <p:to x="100000" y="100000"/>
                                    </p:animScale>
                                  </p:childTnLst>
                                </p:cTn>
                              </p:par>
                            </p:childTnLst>
                          </p:cTn>
                        </p:par>
                        <p:par>
                          <p:cTn id="58" fill="hold">
                            <p:stCondLst>
                              <p:cond delay="2600"/>
                            </p:stCondLst>
                            <p:childTnLst>
                              <p:par>
                                <p:cTn id="59" presetID="26" presetClass="entr" presetSubtype="0" fill="hold" grpId="0" nodeType="after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down)">
                                      <p:cBhvr>
                                        <p:cTn id="61" dur="86">
                                          <p:stCondLst>
                                            <p:cond delay="0"/>
                                          </p:stCondLst>
                                        </p:cTn>
                                        <p:tgtEl>
                                          <p:spTgt spid="16"/>
                                        </p:tgtEl>
                                      </p:cBhvr>
                                    </p:animEffect>
                                    <p:anim calcmode="lin" valueType="num">
                                      <p:cBhvr>
                                        <p:cTn id="62" dur="274"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3" dur="100"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4" dur="100" tmFilter="0, 0; 0.125,0.2665; 0.25,0.4; 0.375,0.465; 0.5,0.5;  0.625,0.535; 0.75,0.6; 0.875,0.7335; 1,1">
                                          <p:stCondLst>
                                            <p:cond delay="100"/>
                                          </p:stCondLst>
                                        </p:cTn>
                                        <p:tgtEl>
                                          <p:spTgt spid="16"/>
                                        </p:tgtEl>
                                        <p:attrNameLst>
                                          <p:attrName>ppt_y</p:attrName>
                                        </p:attrNameLst>
                                      </p:cBhvr>
                                      <p:tavLst>
                                        <p:tav tm="0" fmla="#ppt_y-sin(pi*$)/9">
                                          <p:val>
                                            <p:fltVal val="0"/>
                                          </p:val>
                                        </p:tav>
                                        <p:tav tm="100000">
                                          <p:val>
                                            <p:fltVal val="1"/>
                                          </p:val>
                                        </p:tav>
                                      </p:tavLst>
                                    </p:anim>
                                    <p:anim calcmode="lin" valueType="num">
                                      <p:cBhvr>
                                        <p:cTn id="65" dur="49" tmFilter="0, 0; 0.125,0.2665; 0.25,0.4; 0.375,0.465; 0.5,0.5;  0.625,0.535; 0.75,0.6; 0.875,0.7335; 1,1">
                                          <p:stCondLst>
                                            <p:cond delay="199"/>
                                          </p:stCondLst>
                                        </p:cTn>
                                        <p:tgtEl>
                                          <p:spTgt spid="16"/>
                                        </p:tgtEl>
                                        <p:attrNameLst>
                                          <p:attrName>ppt_y</p:attrName>
                                        </p:attrNameLst>
                                      </p:cBhvr>
                                      <p:tavLst>
                                        <p:tav tm="0" fmla="#ppt_y-sin(pi*$)/27">
                                          <p:val>
                                            <p:fltVal val="0"/>
                                          </p:val>
                                        </p:tav>
                                        <p:tav tm="100000">
                                          <p:val>
                                            <p:fltVal val="1"/>
                                          </p:val>
                                        </p:tav>
                                      </p:tavLst>
                                    </p:anim>
                                    <p:anim calcmode="lin" valueType="num">
                                      <p:cBhvr>
                                        <p:cTn id="66" dur="25" tmFilter="0, 0; 0.125,0.2665; 0.25,0.4; 0.375,0.465; 0.5,0.5;  0.625,0.535; 0.75,0.6; 0.875,0.7335; 1,1">
                                          <p:stCondLst>
                                            <p:cond delay="248"/>
                                          </p:stCondLst>
                                        </p:cTn>
                                        <p:tgtEl>
                                          <p:spTgt spid="16"/>
                                        </p:tgtEl>
                                        <p:attrNameLst>
                                          <p:attrName>ppt_y</p:attrName>
                                        </p:attrNameLst>
                                      </p:cBhvr>
                                      <p:tavLst>
                                        <p:tav tm="0" fmla="#ppt_y-sin(pi*$)/81">
                                          <p:val>
                                            <p:fltVal val="0"/>
                                          </p:val>
                                        </p:tav>
                                        <p:tav tm="100000">
                                          <p:val>
                                            <p:fltVal val="1"/>
                                          </p:val>
                                        </p:tav>
                                      </p:tavLst>
                                    </p:anim>
                                    <p:animScale>
                                      <p:cBhvr>
                                        <p:cTn id="67" dur="4">
                                          <p:stCondLst>
                                            <p:cond delay="97"/>
                                          </p:stCondLst>
                                        </p:cTn>
                                        <p:tgtEl>
                                          <p:spTgt spid="16"/>
                                        </p:tgtEl>
                                      </p:cBhvr>
                                      <p:to x="100000" y="60000"/>
                                    </p:animScale>
                                    <p:animScale>
                                      <p:cBhvr>
                                        <p:cTn id="68" dur="25" decel="50000">
                                          <p:stCondLst>
                                            <p:cond delay="102"/>
                                          </p:stCondLst>
                                        </p:cTn>
                                        <p:tgtEl>
                                          <p:spTgt spid="16"/>
                                        </p:tgtEl>
                                      </p:cBhvr>
                                      <p:to x="100000" y="100000"/>
                                    </p:animScale>
                                    <p:animScale>
                                      <p:cBhvr>
                                        <p:cTn id="69" dur="4">
                                          <p:stCondLst>
                                            <p:cond delay="197"/>
                                          </p:stCondLst>
                                        </p:cTn>
                                        <p:tgtEl>
                                          <p:spTgt spid="16"/>
                                        </p:tgtEl>
                                      </p:cBhvr>
                                      <p:to x="100000" y="80000"/>
                                    </p:animScale>
                                    <p:animScale>
                                      <p:cBhvr>
                                        <p:cTn id="70" dur="25" decel="50000">
                                          <p:stCondLst>
                                            <p:cond delay="200"/>
                                          </p:stCondLst>
                                        </p:cTn>
                                        <p:tgtEl>
                                          <p:spTgt spid="16"/>
                                        </p:tgtEl>
                                      </p:cBhvr>
                                      <p:to x="100000" y="100000"/>
                                    </p:animScale>
                                    <p:animScale>
                                      <p:cBhvr>
                                        <p:cTn id="71" dur="4">
                                          <p:stCondLst>
                                            <p:cond delay="246"/>
                                          </p:stCondLst>
                                        </p:cTn>
                                        <p:tgtEl>
                                          <p:spTgt spid="16"/>
                                        </p:tgtEl>
                                      </p:cBhvr>
                                      <p:to x="100000" y="90000"/>
                                    </p:animScale>
                                    <p:animScale>
                                      <p:cBhvr>
                                        <p:cTn id="72" dur="25" decel="50000">
                                          <p:stCondLst>
                                            <p:cond delay="250"/>
                                          </p:stCondLst>
                                        </p:cTn>
                                        <p:tgtEl>
                                          <p:spTgt spid="16"/>
                                        </p:tgtEl>
                                      </p:cBhvr>
                                      <p:to x="100000" y="100000"/>
                                    </p:animScale>
                                    <p:animScale>
                                      <p:cBhvr>
                                        <p:cTn id="73" dur="4">
                                          <p:stCondLst>
                                            <p:cond delay="271"/>
                                          </p:stCondLst>
                                        </p:cTn>
                                        <p:tgtEl>
                                          <p:spTgt spid="16"/>
                                        </p:tgtEl>
                                      </p:cBhvr>
                                      <p:to x="100000" y="95000"/>
                                    </p:animScale>
                                    <p:animScale>
                                      <p:cBhvr>
                                        <p:cTn id="74" dur="25" decel="50000">
                                          <p:stCondLst>
                                            <p:cond delay="275"/>
                                          </p:stCondLst>
                                        </p:cTn>
                                        <p:tgtEl>
                                          <p:spTgt spid="16"/>
                                        </p:tgtEl>
                                      </p:cBhvr>
                                      <p:to x="100000" y="100000"/>
                                    </p:animScale>
                                  </p:childTnLst>
                                </p:cTn>
                              </p:par>
                            </p:childTnLst>
                          </p:cTn>
                        </p:par>
                        <p:par>
                          <p:cTn id="75" fill="hold">
                            <p:stCondLst>
                              <p:cond delay="2900"/>
                            </p:stCondLst>
                            <p:childTnLst>
                              <p:par>
                                <p:cTn id="76" presetID="26" presetClass="entr" presetSubtype="0" fill="hold" grpId="0" nodeType="after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wipe(down)">
                                      <p:cBhvr>
                                        <p:cTn id="78" dur="86">
                                          <p:stCondLst>
                                            <p:cond delay="0"/>
                                          </p:stCondLst>
                                        </p:cTn>
                                        <p:tgtEl>
                                          <p:spTgt spid="17"/>
                                        </p:tgtEl>
                                      </p:cBhvr>
                                    </p:animEffect>
                                    <p:anim calcmode="lin" valueType="num">
                                      <p:cBhvr>
                                        <p:cTn id="79" dur="274"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80" dur="100"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81" dur="100" tmFilter="0, 0; 0.125,0.2665; 0.25,0.4; 0.375,0.465; 0.5,0.5;  0.625,0.535; 0.75,0.6; 0.875,0.7335; 1,1">
                                          <p:stCondLst>
                                            <p:cond delay="100"/>
                                          </p:stCondLst>
                                        </p:cTn>
                                        <p:tgtEl>
                                          <p:spTgt spid="17"/>
                                        </p:tgtEl>
                                        <p:attrNameLst>
                                          <p:attrName>ppt_y</p:attrName>
                                        </p:attrNameLst>
                                      </p:cBhvr>
                                      <p:tavLst>
                                        <p:tav tm="0" fmla="#ppt_y-sin(pi*$)/9">
                                          <p:val>
                                            <p:fltVal val="0"/>
                                          </p:val>
                                        </p:tav>
                                        <p:tav tm="100000">
                                          <p:val>
                                            <p:fltVal val="1"/>
                                          </p:val>
                                        </p:tav>
                                      </p:tavLst>
                                    </p:anim>
                                    <p:anim calcmode="lin" valueType="num">
                                      <p:cBhvr>
                                        <p:cTn id="82" dur="49" tmFilter="0, 0; 0.125,0.2665; 0.25,0.4; 0.375,0.465; 0.5,0.5;  0.625,0.535; 0.75,0.6; 0.875,0.7335; 1,1">
                                          <p:stCondLst>
                                            <p:cond delay="199"/>
                                          </p:stCondLst>
                                        </p:cTn>
                                        <p:tgtEl>
                                          <p:spTgt spid="17"/>
                                        </p:tgtEl>
                                        <p:attrNameLst>
                                          <p:attrName>ppt_y</p:attrName>
                                        </p:attrNameLst>
                                      </p:cBhvr>
                                      <p:tavLst>
                                        <p:tav tm="0" fmla="#ppt_y-sin(pi*$)/27">
                                          <p:val>
                                            <p:fltVal val="0"/>
                                          </p:val>
                                        </p:tav>
                                        <p:tav tm="100000">
                                          <p:val>
                                            <p:fltVal val="1"/>
                                          </p:val>
                                        </p:tav>
                                      </p:tavLst>
                                    </p:anim>
                                    <p:anim calcmode="lin" valueType="num">
                                      <p:cBhvr>
                                        <p:cTn id="83" dur="25" tmFilter="0, 0; 0.125,0.2665; 0.25,0.4; 0.375,0.465; 0.5,0.5;  0.625,0.535; 0.75,0.6; 0.875,0.7335; 1,1">
                                          <p:stCondLst>
                                            <p:cond delay="248"/>
                                          </p:stCondLst>
                                        </p:cTn>
                                        <p:tgtEl>
                                          <p:spTgt spid="17"/>
                                        </p:tgtEl>
                                        <p:attrNameLst>
                                          <p:attrName>ppt_y</p:attrName>
                                        </p:attrNameLst>
                                      </p:cBhvr>
                                      <p:tavLst>
                                        <p:tav tm="0" fmla="#ppt_y-sin(pi*$)/81">
                                          <p:val>
                                            <p:fltVal val="0"/>
                                          </p:val>
                                        </p:tav>
                                        <p:tav tm="100000">
                                          <p:val>
                                            <p:fltVal val="1"/>
                                          </p:val>
                                        </p:tav>
                                      </p:tavLst>
                                    </p:anim>
                                    <p:animScale>
                                      <p:cBhvr>
                                        <p:cTn id="84" dur="4">
                                          <p:stCondLst>
                                            <p:cond delay="97"/>
                                          </p:stCondLst>
                                        </p:cTn>
                                        <p:tgtEl>
                                          <p:spTgt spid="17"/>
                                        </p:tgtEl>
                                      </p:cBhvr>
                                      <p:to x="100000" y="60000"/>
                                    </p:animScale>
                                    <p:animScale>
                                      <p:cBhvr>
                                        <p:cTn id="85" dur="25" decel="50000">
                                          <p:stCondLst>
                                            <p:cond delay="102"/>
                                          </p:stCondLst>
                                        </p:cTn>
                                        <p:tgtEl>
                                          <p:spTgt spid="17"/>
                                        </p:tgtEl>
                                      </p:cBhvr>
                                      <p:to x="100000" y="100000"/>
                                    </p:animScale>
                                    <p:animScale>
                                      <p:cBhvr>
                                        <p:cTn id="86" dur="4">
                                          <p:stCondLst>
                                            <p:cond delay="197"/>
                                          </p:stCondLst>
                                        </p:cTn>
                                        <p:tgtEl>
                                          <p:spTgt spid="17"/>
                                        </p:tgtEl>
                                      </p:cBhvr>
                                      <p:to x="100000" y="80000"/>
                                    </p:animScale>
                                    <p:animScale>
                                      <p:cBhvr>
                                        <p:cTn id="87" dur="25" decel="50000">
                                          <p:stCondLst>
                                            <p:cond delay="200"/>
                                          </p:stCondLst>
                                        </p:cTn>
                                        <p:tgtEl>
                                          <p:spTgt spid="17"/>
                                        </p:tgtEl>
                                      </p:cBhvr>
                                      <p:to x="100000" y="100000"/>
                                    </p:animScale>
                                    <p:animScale>
                                      <p:cBhvr>
                                        <p:cTn id="88" dur="4">
                                          <p:stCondLst>
                                            <p:cond delay="246"/>
                                          </p:stCondLst>
                                        </p:cTn>
                                        <p:tgtEl>
                                          <p:spTgt spid="17"/>
                                        </p:tgtEl>
                                      </p:cBhvr>
                                      <p:to x="100000" y="90000"/>
                                    </p:animScale>
                                    <p:animScale>
                                      <p:cBhvr>
                                        <p:cTn id="89" dur="25" decel="50000">
                                          <p:stCondLst>
                                            <p:cond delay="250"/>
                                          </p:stCondLst>
                                        </p:cTn>
                                        <p:tgtEl>
                                          <p:spTgt spid="17"/>
                                        </p:tgtEl>
                                      </p:cBhvr>
                                      <p:to x="100000" y="100000"/>
                                    </p:animScale>
                                    <p:animScale>
                                      <p:cBhvr>
                                        <p:cTn id="90" dur="4">
                                          <p:stCondLst>
                                            <p:cond delay="271"/>
                                          </p:stCondLst>
                                        </p:cTn>
                                        <p:tgtEl>
                                          <p:spTgt spid="17"/>
                                        </p:tgtEl>
                                      </p:cBhvr>
                                      <p:to x="100000" y="95000"/>
                                    </p:animScale>
                                    <p:animScale>
                                      <p:cBhvr>
                                        <p:cTn id="91" dur="25" decel="50000">
                                          <p:stCondLst>
                                            <p:cond delay="275"/>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5823687" y="2617652"/>
            <a:ext cx="5358609" cy="1281836"/>
            <a:chOff x="4499995" y="2034495"/>
            <a:chExt cx="4018957" cy="961378"/>
          </a:xfrm>
        </p:grpSpPr>
        <p:grpSp>
          <p:nvGrpSpPr>
            <p:cNvPr id="5" name="组合 4"/>
            <p:cNvGrpSpPr/>
            <p:nvPr/>
          </p:nvGrpSpPr>
          <p:grpSpPr>
            <a:xfrm>
              <a:off x="4499995" y="2034495"/>
              <a:ext cx="4018957" cy="961378"/>
              <a:chOff x="4499995" y="2034495"/>
              <a:chExt cx="4018957" cy="961378"/>
            </a:xfrm>
          </p:grpSpPr>
          <p:sp>
            <p:nvSpPr>
              <p:cNvPr id="7" name="文本框 21"/>
              <p:cNvSpPr txBox="1">
                <a:spLocks noChangeArrowheads="1"/>
              </p:cNvSpPr>
              <p:nvPr/>
            </p:nvSpPr>
            <p:spPr bwMode="auto">
              <a:xfrm>
                <a:off x="4499995" y="2034495"/>
                <a:ext cx="4018957" cy="623248"/>
              </a:xfrm>
              <a:prstGeom prst="rect">
                <a:avLst/>
              </a:prstGeom>
              <a:noFill/>
              <a:ln>
                <a:noFill/>
              </a:ln>
              <a:effectLst/>
            </p:spPr>
            <p:txBody>
              <a:bodyPr wrap="square">
                <a:spAutoFit/>
              </a:bodyPr>
              <a:lstStyle>
                <a:defPPr>
                  <a:defRPr lang="zh-CN"/>
                </a:defPPr>
                <a:lvl1pPr algn="ctr" eaLnBrk="1" hangingPunct="1">
                  <a:buFont typeface="Arial" panose="020B0604020202020204" pitchFamily="34" charset="0"/>
                  <a:buNone/>
                  <a:defRPr sz="5400">
                    <a:gradFill flip="none" rotWithShape="1">
                      <a:gsLst>
                        <a:gs pos="51000">
                          <a:schemeClr val="bg1"/>
                        </a:gs>
                        <a:gs pos="94495">
                          <a:schemeClr val="bg1">
                            <a:lumMod val="50000"/>
                          </a:schemeClr>
                        </a:gs>
                        <a:gs pos="58000">
                          <a:schemeClr val="accent3">
                            <a:lumMod val="75000"/>
                          </a:schemeClr>
                        </a:gs>
                        <a:gs pos="0">
                          <a:schemeClr val="bg1">
                            <a:lumMod val="85000"/>
                          </a:schemeClr>
                        </a:gs>
                      </a:gsLst>
                      <a:lin ang="6600000" scaled="0"/>
                      <a:tileRect/>
                    </a:gradFill>
                    <a:effectLst>
                      <a:outerShdw blurRad="50800" dist="76200" dir="6000000" sx="98000" sy="98000" algn="tl" rotWithShape="0">
                        <a:prstClr val="black">
                          <a:alpha val="23000"/>
                        </a:prstClr>
                      </a:outerShdw>
                    </a:effectLst>
                    <a:latin typeface="方正兰亭粗黑_GBK" panose="02000000000000000000" pitchFamily="2" charset="-122"/>
                    <a:ea typeface="方正兰亭粗黑_GBK" panose="02000000000000000000" pitchFamily="2" charset="-122"/>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pPr algn="l"/>
                <a:r>
                  <a:rPr lang="zh-CN" altLang="en-US" sz="4800" dirty="0">
                    <a:solidFill>
                      <a:srgbClr val="025D4D"/>
                    </a:solidFill>
                    <a:effectLst/>
                  </a:rPr>
                  <a:t>请在此处添加标题</a:t>
                </a:r>
              </a:p>
            </p:txBody>
          </p:sp>
          <p:sp>
            <p:nvSpPr>
              <p:cNvPr id="8" name="文本框 21"/>
              <p:cNvSpPr txBox="1">
                <a:spLocks noChangeArrowheads="1"/>
              </p:cNvSpPr>
              <p:nvPr/>
            </p:nvSpPr>
            <p:spPr bwMode="auto">
              <a:xfrm>
                <a:off x="4526715" y="2718874"/>
                <a:ext cx="3658932" cy="276999"/>
              </a:xfrm>
              <a:prstGeom prst="rect">
                <a:avLst/>
              </a:prstGeom>
              <a:noFill/>
              <a:ln>
                <a:noFill/>
              </a:ln>
              <a:effectLst>
                <a:outerShdw blurRad="800100" dist="50800" dir="16560000" sx="197000" sy="197000" algn="tl" rotWithShape="0">
                  <a:prstClr val="black">
                    <a:alpha val="0"/>
                  </a:prstClr>
                </a:outerShdw>
              </a:effectLst>
            </p:spPr>
            <p:txBody>
              <a:bodyPr wrap="square">
                <a:spAutoFit/>
              </a:bodyPr>
              <a:lstStyle>
                <a:defPPr>
                  <a:defRPr lang="zh-CN"/>
                </a:defPPr>
                <a:lvl1pPr eaLnBrk="1" hangingPunct="1">
                  <a:buFont typeface="Arial" panose="020B0604020202020204" pitchFamily="34" charset="0"/>
                  <a:buNone/>
                  <a:defRPr sz="1100">
                    <a:solidFill>
                      <a:srgbClr val="9BC742"/>
                    </a:solidFill>
                    <a:effectLst/>
                    <a:latin typeface="方正兰亭黑_GBK" panose="02000000000000000000" pitchFamily="2" charset="-122"/>
                    <a:ea typeface="方正兰亭黑_GBK" panose="02000000000000000000" pitchFamily="2" charset="-122"/>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en-US" altLang="zh-CN" sz="1800" dirty="0">
                    <a:solidFill>
                      <a:srgbClr val="025D4D"/>
                    </a:solidFill>
                  </a:rPr>
                  <a:t>Click here to add the title</a:t>
                </a:r>
                <a:endParaRPr lang="zh-CN" altLang="en-US" sz="1800" dirty="0">
                  <a:solidFill>
                    <a:srgbClr val="025D4D"/>
                  </a:solidFill>
                </a:endParaRPr>
              </a:p>
            </p:txBody>
          </p:sp>
        </p:grpSp>
        <p:cxnSp>
          <p:nvCxnSpPr>
            <p:cNvPr id="6" name="直接连接符 5"/>
            <p:cNvCxnSpPr/>
            <p:nvPr/>
          </p:nvCxnSpPr>
          <p:spPr bwMode="auto">
            <a:xfrm>
              <a:off x="4644005" y="2657743"/>
              <a:ext cx="3528245" cy="0"/>
            </a:xfrm>
            <a:prstGeom prst="line">
              <a:avLst/>
            </a:prstGeom>
            <a:solidFill>
              <a:schemeClr val="accent1"/>
            </a:solidFill>
            <a:ln w="28575" cap="flat" cmpd="sng" algn="ctr">
              <a:solidFill>
                <a:srgbClr val="025D4D"/>
              </a:solidFill>
              <a:prstDash val="solid"/>
              <a:round/>
              <a:headEnd type="oval"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 name="目录底大"/>
          <p:cNvGrpSpPr>
            <a:grpSpLocks noChangeAspect="1"/>
          </p:cNvGrpSpPr>
          <p:nvPr/>
        </p:nvGrpSpPr>
        <p:grpSpPr>
          <a:xfrm>
            <a:off x="1925310" y="1436923"/>
            <a:ext cx="3705160" cy="3705160"/>
            <a:chOff x="4216103" y="3667845"/>
            <a:chExt cx="219584" cy="219584"/>
          </a:xfrm>
        </p:grpSpPr>
        <p:sp>
          <p:nvSpPr>
            <p:cNvPr id="13" name="椭圆 12"/>
            <p:cNvSpPr/>
            <p:nvPr/>
          </p:nvSpPr>
          <p:spPr bwMode="auto">
            <a:xfrm flipV="1">
              <a:off x="4216103" y="3667845"/>
              <a:ext cx="219584" cy="219584"/>
            </a:xfrm>
            <a:prstGeom prst="ellipse">
              <a:avLst/>
            </a:prstGeom>
            <a:noFill/>
            <a:ln w="9525" cap="flat" cmpd="sng" algn="ctr">
              <a:solidFill>
                <a:srgbClr val="025D4D"/>
              </a:solidFill>
              <a:prstDash val="solid"/>
              <a:round/>
              <a:headEnd type="none" w="med" len="med"/>
              <a:tailEnd type="none" w="med" len="med"/>
            </a:ln>
            <a:effectLst/>
          </p:spPr>
          <p:txBody>
            <a:bodyPr vert="horz" wrap="square" lIns="121920" tIns="60960" rIns="121920" bIns="60960" numCol="1" rtlCol="0" anchor="t" anchorCtr="0" compatLnSpc="1"/>
            <a:lstStyle/>
            <a:p>
              <a:pPr defTabSz="1218565" fontAlgn="base">
                <a:spcBef>
                  <a:spcPct val="0"/>
                </a:spcBef>
                <a:spcAft>
                  <a:spcPct val="0"/>
                </a:spcAft>
              </a:pPr>
              <a:endParaRPr lang="zh-CN" altLang="en-US" sz="2400">
                <a:latin typeface="Arial" panose="020B0604020202020204" pitchFamily="34" charset="0"/>
                <a:ea typeface="宋体" panose="02010600030101010101" pitchFamily="2" charset="-122"/>
              </a:endParaRPr>
            </a:p>
          </p:txBody>
        </p:sp>
        <p:sp>
          <p:nvSpPr>
            <p:cNvPr id="14" name="椭圆 13"/>
            <p:cNvSpPr/>
            <p:nvPr/>
          </p:nvSpPr>
          <p:spPr bwMode="auto">
            <a:xfrm flipV="1">
              <a:off x="4242433" y="3694175"/>
              <a:ext cx="166924" cy="166924"/>
            </a:xfrm>
            <a:prstGeom prst="ellipse">
              <a:avLst/>
            </a:prstGeom>
            <a:solidFill>
              <a:schemeClr val="tx2"/>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8565" fontAlgn="base">
                <a:spcBef>
                  <a:spcPct val="0"/>
                </a:spcBef>
                <a:spcAft>
                  <a:spcPct val="0"/>
                </a:spcAft>
              </a:pPr>
              <a:endParaRPr lang="zh-CN" altLang="en-US" sz="2400">
                <a:latin typeface="Arial" panose="020B0604020202020204" pitchFamily="34" charset="0"/>
                <a:ea typeface="宋体" panose="02010600030101010101" pitchFamily="2" charset="-122"/>
              </a:endParaRPr>
            </a:p>
          </p:txBody>
        </p:sp>
      </p:grpSp>
      <p:sp>
        <p:nvSpPr>
          <p:cNvPr id="15" name="目录文字"/>
          <p:cNvSpPr txBox="1"/>
          <p:nvPr/>
        </p:nvSpPr>
        <p:spPr>
          <a:xfrm>
            <a:off x="2632080" y="2480299"/>
            <a:ext cx="2430148" cy="1618392"/>
          </a:xfrm>
          <a:prstGeom prst="rect">
            <a:avLst/>
          </a:prstGeom>
          <a:noFill/>
          <a:ln>
            <a:noFill/>
          </a:ln>
          <a:effectLst>
            <a:outerShdw blurRad="800100" dist="50800" dir="16560000" sx="197000" sy="197000" algn="tl" rotWithShape="0">
              <a:prstClr val="black">
                <a:alpha val="0"/>
              </a:prstClr>
            </a:outerShdw>
          </a:effectLst>
        </p:spPr>
        <p:txBody>
          <a:bodyPr wrap="square">
            <a:spAutoFit/>
          </a:bodyPr>
          <a:lstStyle>
            <a:defPPr>
              <a:defRPr lang="zh-CN"/>
            </a:defPPr>
            <a:lvl1pPr eaLnBrk="1" hangingPunct="1">
              <a:buFont typeface="Arial" panose="020B0604020202020204" pitchFamily="34" charset="0"/>
              <a:buNone/>
              <a:defRPr sz="3600">
                <a:gradFill flip="none" rotWithShape="1">
                  <a:gsLst>
                    <a:gs pos="51000">
                      <a:schemeClr val="bg1"/>
                    </a:gs>
                    <a:gs pos="94495">
                      <a:schemeClr val="bg1">
                        <a:lumMod val="50000"/>
                      </a:schemeClr>
                    </a:gs>
                    <a:gs pos="58000">
                      <a:schemeClr val="accent3">
                        <a:lumMod val="75000"/>
                      </a:schemeClr>
                    </a:gs>
                    <a:gs pos="0">
                      <a:schemeClr val="bg1">
                        <a:lumMod val="85000"/>
                      </a:schemeClr>
                    </a:gs>
                  </a:gsLst>
                  <a:lin ang="2700000" scaled="1"/>
                  <a:tileRect/>
                </a:gradFill>
                <a:effectLst>
                  <a:outerShdw blurRad="50800" dist="76200" dir="6000000" sx="98000" sy="98000" algn="tl" rotWithShape="0">
                    <a:prstClr val="black">
                      <a:alpha val="23000"/>
                    </a:prstClr>
                  </a:outerShdw>
                </a:effectLst>
                <a:latin typeface="方正兰亭粗黑_GBK" panose="02000000000000000000" pitchFamily="2" charset="-122"/>
                <a:ea typeface="方正兰亭粗黑_GBK" panose="02000000000000000000" pitchFamily="2" charset="-122"/>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pPr algn="ctr">
              <a:lnSpc>
                <a:spcPts val="11865"/>
              </a:lnSpc>
            </a:pPr>
            <a:r>
              <a:rPr lang="en-US" altLang="zh-CN" sz="10665" b="1" dirty="0">
                <a:solidFill>
                  <a:schemeClr val="bg1"/>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03</a:t>
            </a:r>
          </a:p>
        </p:txBody>
      </p:sp>
    </p:spTree>
    <p:extLst>
      <p:ext uri="{BB962C8B-B14F-4D97-AF65-F5344CB8AC3E}">
        <p14:creationId xmlns:p14="http://schemas.microsoft.com/office/powerpoint/2010/main" val="364608985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3"/>
          <p:cNvSpPr>
            <a:spLocks noGrp="1"/>
          </p:cNvSpPr>
          <p:nvPr>
            <p:ph type="title"/>
          </p:nvPr>
        </p:nvSpPr>
        <p:spPr/>
        <p:txBody>
          <a:bodyPr/>
          <a:lstStyle/>
          <a:p>
            <a:r>
              <a:rPr lang="zh-CN" altLang="en-US" dirty="0"/>
              <a:t>单击此处添加标题</a:t>
            </a:r>
          </a:p>
        </p:txBody>
      </p:sp>
      <p:sp>
        <p:nvSpPr>
          <p:cNvPr id="3" name="五边形 2"/>
          <p:cNvSpPr/>
          <p:nvPr/>
        </p:nvSpPr>
        <p:spPr>
          <a:xfrm>
            <a:off x="955821" y="3225216"/>
            <a:ext cx="2879945" cy="1344000"/>
          </a:xfrm>
          <a:prstGeom prst="homePlate">
            <a:avLst>
              <a:gd name="adj" fmla="val 4028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08" tIns="60954" rIns="121908" bIns="60954" numCol="1" spcCol="0" rtlCol="0" fromWordArt="0" anchor="ctr" anchorCtr="0" forceAA="0" compatLnSpc="1">
            <a:noAutofit/>
          </a:bodyPr>
          <a:lstStyle/>
          <a:p>
            <a:pPr algn="ctr"/>
            <a:endParaRPr lang="zh-CN" altLang="en-US" sz="2100">
              <a:solidFill>
                <a:schemeClr val="bg1"/>
              </a:solidFill>
            </a:endParaRPr>
          </a:p>
        </p:txBody>
      </p:sp>
      <p:sp>
        <p:nvSpPr>
          <p:cNvPr id="4" name="五边形 6"/>
          <p:cNvSpPr/>
          <p:nvPr/>
        </p:nvSpPr>
        <p:spPr>
          <a:xfrm>
            <a:off x="5773033" y="3225216"/>
            <a:ext cx="2845336" cy="1344000"/>
          </a:xfrm>
          <a:custGeom>
            <a:avLst/>
            <a:gdLst/>
            <a:ahLst/>
            <a:cxnLst/>
            <a:rect l="l" t="t" r="r" b="b"/>
            <a:pathLst>
              <a:path w="2134280" h="1008112">
                <a:moveTo>
                  <a:pt x="0" y="0"/>
                </a:moveTo>
                <a:lnTo>
                  <a:pt x="1728192" y="0"/>
                </a:lnTo>
                <a:lnTo>
                  <a:pt x="2134280" y="504056"/>
                </a:lnTo>
                <a:lnTo>
                  <a:pt x="1728192" y="1008112"/>
                </a:lnTo>
                <a:lnTo>
                  <a:pt x="0" y="1008112"/>
                </a:lnTo>
                <a:lnTo>
                  <a:pt x="406088" y="504056"/>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08" tIns="60954" rIns="121908" bIns="60954" numCol="1" spcCol="0" rtlCol="0" fromWordArt="0" anchor="ctr" anchorCtr="0" forceAA="0" compatLnSpc="1">
            <a:noAutofit/>
          </a:bodyPr>
          <a:lstStyle/>
          <a:p>
            <a:pPr algn="ctr"/>
            <a:endParaRPr lang="zh-CN" altLang="en-US" sz="2100">
              <a:solidFill>
                <a:schemeClr val="bg1"/>
              </a:solidFill>
            </a:endParaRPr>
          </a:p>
        </p:txBody>
      </p:sp>
      <p:sp>
        <p:nvSpPr>
          <p:cNvPr id="5" name="五边形 6"/>
          <p:cNvSpPr/>
          <p:nvPr/>
        </p:nvSpPr>
        <p:spPr>
          <a:xfrm>
            <a:off x="5773033" y="3225216"/>
            <a:ext cx="713360" cy="1344000"/>
          </a:xfrm>
          <a:custGeom>
            <a:avLst/>
            <a:gdLst/>
            <a:ahLst/>
            <a:cxnLst/>
            <a:rect l="l" t="t" r="r" b="b"/>
            <a:pathLst>
              <a:path w="535090" h="1008112">
                <a:moveTo>
                  <a:pt x="0" y="0"/>
                </a:moveTo>
                <a:lnTo>
                  <a:pt x="129002" y="0"/>
                </a:lnTo>
                <a:lnTo>
                  <a:pt x="535090" y="504056"/>
                </a:lnTo>
                <a:lnTo>
                  <a:pt x="129002" y="1008112"/>
                </a:lnTo>
                <a:lnTo>
                  <a:pt x="0" y="1008112"/>
                </a:lnTo>
                <a:lnTo>
                  <a:pt x="406088" y="50405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08" tIns="60954" rIns="121908" bIns="60954" numCol="1" spcCol="0" rtlCol="0" fromWordArt="0" anchor="ctr" anchorCtr="0" forceAA="0" compatLnSpc="1">
            <a:noAutofit/>
          </a:bodyPr>
          <a:lstStyle/>
          <a:p>
            <a:pPr algn="ctr"/>
            <a:endParaRPr lang="zh-CN" altLang="en-US" sz="2100">
              <a:solidFill>
                <a:schemeClr val="bg1"/>
              </a:solidFill>
            </a:endParaRPr>
          </a:p>
        </p:txBody>
      </p:sp>
      <p:sp>
        <p:nvSpPr>
          <p:cNvPr id="6" name="五边形 6"/>
          <p:cNvSpPr/>
          <p:nvPr/>
        </p:nvSpPr>
        <p:spPr>
          <a:xfrm>
            <a:off x="10555637" y="3225216"/>
            <a:ext cx="713360" cy="1344000"/>
          </a:xfrm>
          <a:custGeom>
            <a:avLst/>
            <a:gdLst/>
            <a:ahLst/>
            <a:cxnLst/>
            <a:rect l="l" t="t" r="r" b="b"/>
            <a:pathLst>
              <a:path w="535090" h="1008112">
                <a:moveTo>
                  <a:pt x="0" y="0"/>
                </a:moveTo>
                <a:lnTo>
                  <a:pt x="129002" y="0"/>
                </a:lnTo>
                <a:lnTo>
                  <a:pt x="535090" y="504056"/>
                </a:lnTo>
                <a:lnTo>
                  <a:pt x="129002" y="1008112"/>
                </a:lnTo>
                <a:lnTo>
                  <a:pt x="0" y="1008112"/>
                </a:lnTo>
                <a:lnTo>
                  <a:pt x="406088" y="50405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08" tIns="60954" rIns="121908" bIns="60954" numCol="1" spcCol="0" rtlCol="0" fromWordArt="0" anchor="ctr" anchorCtr="0" forceAA="0" compatLnSpc="1">
            <a:noAutofit/>
          </a:bodyPr>
          <a:lstStyle/>
          <a:p>
            <a:pPr algn="ctr"/>
            <a:endParaRPr lang="zh-CN" altLang="en-US" sz="2100">
              <a:solidFill>
                <a:schemeClr val="bg1"/>
              </a:solidFill>
            </a:endParaRPr>
          </a:p>
        </p:txBody>
      </p:sp>
      <p:sp>
        <p:nvSpPr>
          <p:cNvPr id="7" name="五边形 6"/>
          <p:cNvSpPr/>
          <p:nvPr/>
        </p:nvSpPr>
        <p:spPr>
          <a:xfrm>
            <a:off x="3381731" y="3225216"/>
            <a:ext cx="2845336" cy="1344000"/>
          </a:xfrm>
          <a:custGeom>
            <a:avLst/>
            <a:gdLst/>
            <a:ahLst/>
            <a:cxnLst/>
            <a:rect l="l" t="t" r="r" b="b"/>
            <a:pathLst>
              <a:path w="2134280" h="1008112">
                <a:moveTo>
                  <a:pt x="0" y="0"/>
                </a:moveTo>
                <a:lnTo>
                  <a:pt x="1728192" y="0"/>
                </a:lnTo>
                <a:lnTo>
                  <a:pt x="2134280" y="504056"/>
                </a:lnTo>
                <a:lnTo>
                  <a:pt x="1728192" y="1008112"/>
                </a:lnTo>
                <a:lnTo>
                  <a:pt x="0" y="1008112"/>
                </a:lnTo>
                <a:lnTo>
                  <a:pt x="406088" y="50405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08" tIns="60954" rIns="121908" bIns="60954" numCol="1" spcCol="0" rtlCol="0" fromWordArt="0" anchor="ctr" anchorCtr="0" forceAA="0" compatLnSpc="1">
            <a:noAutofit/>
          </a:bodyPr>
          <a:lstStyle/>
          <a:p>
            <a:pPr algn="ctr"/>
            <a:endParaRPr lang="zh-CN" altLang="en-US" sz="2100">
              <a:solidFill>
                <a:schemeClr val="bg1"/>
              </a:solidFill>
            </a:endParaRPr>
          </a:p>
        </p:txBody>
      </p:sp>
      <p:sp>
        <p:nvSpPr>
          <p:cNvPr id="8" name="五边形 6"/>
          <p:cNvSpPr/>
          <p:nvPr/>
        </p:nvSpPr>
        <p:spPr>
          <a:xfrm>
            <a:off x="3381731" y="3225216"/>
            <a:ext cx="713360" cy="1344000"/>
          </a:xfrm>
          <a:custGeom>
            <a:avLst/>
            <a:gdLst/>
            <a:ahLst/>
            <a:cxnLst/>
            <a:rect l="l" t="t" r="r" b="b"/>
            <a:pathLst>
              <a:path w="535090" h="1008112">
                <a:moveTo>
                  <a:pt x="0" y="0"/>
                </a:moveTo>
                <a:lnTo>
                  <a:pt x="129002" y="0"/>
                </a:lnTo>
                <a:lnTo>
                  <a:pt x="535090" y="504056"/>
                </a:lnTo>
                <a:lnTo>
                  <a:pt x="129002" y="1008112"/>
                </a:lnTo>
                <a:lnTo>
                  <a:pt x="0" y="1008112"/>
                </a:lnTo>
                <a:lnTo>
                  <a:pt x="406088" y="504056"/>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08" tIns="60954" rIns="121908" bIns="60954" numCol="1" spcCol="0" rtlCol="0" fromWordArt="0" anchor="ctr" anchorCtr="0" forceAA="0" compatLnSpc="1">
            <a:noAutofit/>
          </a:bodyPr>
          <a:lstStyle/>
          <a:p>
            <a:pPr algn="ctr"/>
            <a:endParaRPr lang="zh-CN" altLang="en-US" sz="2100">
              <a:solidFill>
                <a:schemeClr val="bg1"/>
              </a:solidFill>
            </a:endParaRPr>
          </a:p>
        </p:txBody>
      </p:sp>
      <p:sp>
        <p:nvSpPr>
          <p:cNvPr id="9" name="五边形 6"/>
          <p:cNvSpPr/>
          <p:nvPr/>
        </p:nvSpPr>
        <p:spPr>
          <a:xfrm>
            <a:off x="8164335" y="3225216"/>
            <a:ext cx="2845336" cy="1344000"/>
          </a:xfrm>
          <a:custGeom>
            <a:avLst/>
            <a:gdLst/>
            <a:ahLst/>
            <a:cxnLst/>
            <a:rect l="l" t="t" r="r" b="b"/>
            <a:pathLst>
              <a:path w="2134280" h="1008112">
                <a:moveTo>
                  <a:pt x="0" y="0"/>
                </a:moveTo>
                <a:lnTo>
                  <a:pt x="1728192" y="0"/>
                </a:lnTo>
                <a:lnTo>
                  <a:pt x="2134280" y="504056"/>
                </a:lnTo>
                <a:lnTo>
                  <a:pt x="1728192" y="1008112"/>
                </a:lnTo>
                <a:lnTo>
                  <a:pt x="0" y="1008112"/>
                </a:lnTo>
                <a:lnTo>
                  <a:pt x="406088" y="50405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08" tIns="60954" rIns="121908" bIns="60954" numCol="1" spcCol="0" rtlCol="0" fromWordArt="0" anchor="ctr" anchorCtr="0" forceAA="0" compatLnSpc="1">
            <a:noAutofit/>
          </a:bodyPr>
          <a:lstStyle/>
          <a:p>
            <a:pPr algn="ctr"/>
            <a:endParaRPr lang="zh-CN" altLang="en-US" sz="2100">
              <a:solidFill>
                <a:schemeClr val="bg1"/>
              </a:solidFill>
            </a:endParaRPr>
          </a:p>
        </p:txBody>
      </p:sp>
      <p:sp>
        <p:nvSpPr>
          <p:cNvPr id="10" name="五边形 6"/>
          <p:cNvSpPr/>
          <p:nvPr/>
        </p:nvSpPr>
        <p:spPr>
          <a:xfrm>
            <a:off x="8164335" y="3225216"/>
            <a:ext cx="713360" cy="1344000"/>
          </a:xfrm>
          <a:custGeom>
            <a:avLst/>
            <a:gdLst/>
            <a:ahLst/>
            <a:cxnLst/>
            <a:rect l="l" t="t" r="r" b="b"/>
            <a:pathLst>
              <a:path w="535090" h="1008112">
                <a:moveTo>
                  <a:pt x="0" y="0"/>
                </a:moveTo>
                <a:lnTo>
                  <a:pt x="129002" y="0"/>
                </a:lnTo>
                <a:lnTo>
                  <a:pt x="535090" y="504056"/>
                </a:lnTo>
                <a:lnTo>
                  <a:pt x="129002" y="1008112"/>
                </a:lnTo>
                <a:lnTo>
                  <a:pt x="0" y="1008112"/>
                </a:lnTo>
                <a:lnTo>
                  <a:pt x="406088" y="504056"/>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08" tIns="60954" rIns="121908" bIns="60954" numCol="1" spcCol="0" rtlCol="0" fromWordArt="0" anchor="ctr" anchorCtr="0" forceAA="0" compatLnSpc="1">
            <a:noAutofit/>
          </a:bodyPr>
          <a:lstStyle/>
          <a:p>
            <a:pPr algn="ctr"/>
            <a:endParaRPr lang="zh-CN" altLang="en-US" sz="2100">
              <a:solidFill>
                <a:schemeClr val="bg1"/>
              </a:solidFill>
            </a:endParaRPr>
          </a:p>
        </p:txBody>
      </p:sp>
      <p:sp>
        <p:nvSpPr>
          <p:cNvPr id="11" name="TextBox 21"/>
          <p:cNvSpPr txBox="1"/>
          <p:nvPr/>
        </p:nvSpPr>
        <p:spPr>
          <a:xfrm>
            <a:off x="1435811" y="3671514"/>
            <a:ext cx="1535971" cy="451405"/>
          </a:xfrm>
          <a:prstGeom prst="rect">
            <a:avLst/>
          </a:prstGeom>
          <a:noFill/>
        </p:spPr>
        <p:txBody>
          <a:bodyPr wrap="square" lIns="121908" tIns="60954" rIns="121908" bIns="60954" rtlCol="0">
            <a:spAutoFit/>
          </a:bodyPr>
          <a:lstStyle/>
          <a:p>
            <a:pPr algn="ctr"/>
            <a:r>
              <a:rPr lang="zh-CN" altLang="en-US" sz="2100" b="1" dirty="0">
                <a:solidFill>
                  <a:schemeClr val="bg1"/>
                </a:solidFill>
                <a:latin typeface="微软雅黑" panose="020B0503020204020204" pitchFamily="34" charset="-122"/>
                <a:ea typeface="微软雅黑" panose="020B0503020204020204" pitchFamily="34" charset="-122"/>
              </a:rPr>
              <a:t>第一阶段</a:t>
            </a:r>
          </a:p>
        </p:txBody>
      </p:sp>
      <p:sp>
        <p:nvSpPr>
          <p:cNvPr id="12" name="TextBox 22"/>
          <p:cNvSpPr txBox="1"/>
          <p:nvPr/>
        </p:nvSpPr>
        <p:spPr>
          <a:xfrm>
            <a:off x="4095092" y="3671514"/>
            <a:ext cx="1535971" cy="451405"/>
          </a:xfrm>
          <a:prstGeom prst="rect">
            <a:avLst/>
          </a:prstGeom>
          <a:noFill/>
        </p:spPr>
        <p:txBody>
          <a:bodyPr wrap="square" lIns="121908" tIns="60954" rIns="121908" bIns="60954" rtlCol="0">
            <a:spAutoFit/>
          </a:bodyPr>
          <a:lstStyle/>
          <a:p>
            <a:pPr algn="ctr"/>
            <a:r>
              <a:rPr lang="zh-CN" altLang="en-US" sz="2100" b="1" dirty="0">
                <a:solidFill>
                  <a:schemeClr val="bg1"/>
                </a:solidFill>
                <a:latin typeface="微软雅黑" panose="020B0503020204020204" pitchFamily="34" charset="-122"/>
                <a:ea typeface="微软雅黑" panose="020B0503020204020204" pitchFamily="34" charset="-122"/>
              </a:rPr>
              <a:t>第二阶段</a:t>
            </a:r>
          </a:p>
        </p:txBody>
      </p:sp>
      <p:sp>
        <p:nvSpPr>
          <p:cNvPr id="13" name="TextBox 23"/>
          <p:cNvSpPr txBox="1"/>
          <p:nvPr/>
        </p:nvSpPr>
        <p:spPr>
          <a:xfrm>
            <a:off x="6486394" y="3671514"/>
            <a:ext cx="1535971" cy="451405"/>
          </a:xfrm>
          <a:prstGeom prst="rect">
            <a:avLst/>
          </a:prstGeom>
          <a:noFill/>
        </p:spPr>
        <p:txBody>
          <a:bodyPr wrap="square" lIns="121908" tIns="60954" rIns="121908" bIns="60954" rtlCol="0">
            <a:spAutoFit/>
          </a:bodyPr>
          <a:lstStyle/>
          <a:p>
            <a:pPr algn="ctr"/>
            <a:r>
              <a:rPr lang="zh-CN" altLang="en-US" sz="2100" b="1" dirty="0">
                <a:solidFill>
                  <a:schemeClr val="bg1"/>
                </a:solidFill>
                <a:latin typeface="微软雅黑" panose="020B0503020204020204" pitchFamily="34" charset="-122"/>
                <a:ea typeface="微软雅黑" panose="020B0503020204020204" pitchFamily="34" charset="-122"/>
              </a:rPr>
              <a:t>第三阶段</a:t>
            </a:r>
          </a:p>
        </p:txBody>
      </p:sp>
      <p:sp>
        <p:nvSpPr>
          <p:cNvPr id="15" name="TextBox 24"/>
          <p:cNvSpPr txBox="1"/>
          <p:nvPr/>
        </p:nvSpPr>
        <p:spPr>
          <a:xfrm>
            <a:off x="8877696" y="3671514"/>
            <a:ext cx="1535971" cy="451405"/>
          </a:xfrm>
          <a:prstGeom prst="rect">
            <a:avLst/>
          </a:prstGeom>
          <a:noFill/>
        </p:spPr>
        <p:txBody>
          <a:bodyPr wrap="square" lIns="121908" tIns="60954" rIns="121908" bIns="60954" rtlCol="0">
            <a:spAutoFit/>
          </a:bodyPr>
          <a:lstStyle/>
          <a:p>
            <a:pPr algn="ctr"/>
            <a:r>
              <a:rPr lang="zh-CN" altLang="en-US" sz="2100" b="1" dirty="0">
                <a:solidFill>
                  <a:schemeClr val="bg1"/>
                </a:solidFill>
                <a:latin typeface="微软雅黑" panose="020B0503020204020204" pitchFamily="34" charset="-122"/>
                <a:ea typeface="微软雅黑" panose="020B0503020204020204" pitchFamily="34" charset="-122"/>
              </a:rPr>
              <a:t>第四阶段</a:t>
            </a:r>
          </a:p>
        </p:txBody>
      </p:sp>
      <p:sp>
        <p:nvSpPr>
          <p:cNvPr id="16" name="矩形 15"/>
          <p:cNvSpPr/>
          <p:nvPr/>
        </p:nvSpPr>
        <p:spPr>
          <a:xfrm>
            <a:off x="955820" y="1976473"/>
            <a:ext cx="47994" cy="1200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endParaRPr>
          </a:p>
        </p:txBody>
      </p:sp>
      <p:sp>
        <p:nvSpPr>
          <p:cNvPr id="17" name="矩形 16"/>
          <p:cNvSpPr/>
          <p:nvPr/>
        </p:nvSpPr>
        <p:spPr>
          <a:xfrm>
            <a:off x="5773032" y="1976473"/>
            <a:ext cx="47994" cy="1200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endParaRPr>
          </a:p>
        </p:txBody>
      </p:sp>
      <p:sp>
        <p:nvSpPr>
          <p:cNvPr id="18" name="矩形 17"/>
          <p:cNvSpPr/>
          <p:nvPr/>
        </p:nvSpPr>
        <p:spPr>
          <a:xfrm>
            <a:off x="10693008" y="4617354"/>
            <a:ext cx="47994" cy="1200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endParaRPr>
          </a:p>
        </p:txBody>
      </p:sp>
      <p:sp>
        <p:nvSpPr>
          <p:cNvPr id="19" name="矩形 18"/>
          <p:cNvSpPr/>
          <p:nvPr/>
        </p:nvSpPr>
        <p:spPr>
          <a:xfrm>
            <a:off x="5803591" y="4617354"/>
            <a:ext cx="47994" cy="1200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endParaRPr>
          </a:p>
        </p:txBody>
      </p:sp>
      <p:sp>
        <p:nvSpPr>
          <p:cNvPr id="20" name="TextBox 29"/>
          <p:cNvSpPr txBox="1"/>
          <p:nvPr/>
        </p:nvSpPr>
        <p:spPr>
          <a:xfrm>
            <a:off x="1411931" y="2297207"/>
            <a:ext cx="3233192" cy="714041"/>
          </a:xfrm>
          <a:prstGeom prst="rect">
            <a:avLst/>
          </a:prstGeom>
          <a:noFill/>
        </p:spPr>
        <p:txBody>
          <a:bodyPr wrap="square" lIns="121908" tIns="60954" rIns="121908" bIns="60954" rtlCol="0">
            <a:spAutoFit/>
          </a:bodyPr>
          <a:lstStyle/>
          <a:p>
            <a:pPr algn="just">
              <a:lnSpc>
                <a:spcPct val="120000"/>
              </a:lnSpc>
            </a:pPr>
            <a:r>
              <a:rPr lang="zh-CN" altLang="en-US" sz="1600" dirty="0">
                <a:solidFill>
                  <a:schemeClr val="tx1">
                    <a:lumMod val="50000"/>
                    <a:lumOff val="50000"/>
                  </a:schemeClr>
                </a:solidFill>
                <a:latin typeface="+mn-ea"/>
              </a:rPr>
              <a:t>您的内容打在这里，或者通过复制您的文本后选择只保留文字。</a:t>
            </a:r>
          </a:p>
        </p:txBody>
      </p:sp>
      <p:sp>
        <p:nvSpPr>
          <p:cNvPr id="21" name="TextBox 30"/>
          <p:cNvSpPr txBox="1"/>
          <p:nvPr/>
        </p:nvSpPr>
        <p:spPr>
          <a:xfrm>
            <a:off x="1426860" y="1934507"/>
            <a:ext cx="1708136" cy="415486"/>
          </a:xfrm>
          <a:prstGeom prst="rect">
            <a:avLst/>
          </a:prstGeom>
          <a:noFill/>
        </p:spPr>
        <p:txBody>
          <a:bodyPr wrap="none" lIns="121908" tIns="60954" rIns="121908" bIns="60954" rtlCol="0">
            <a:spAutoFit/>
          </a:bodyPr>
          <a:lstStyle/>
          <a:p>
            <a:r>
              <a:rPr lang="zh-CN" altLang="en-US" sz="1900" b="1" dirty="0">
                <a:solidFill>
                  <a:schemeClr val="tx1">
                    <a:lumMod val="50000"/>
                    <a:lumOff val="50000"/>
                  </a:schemeClr>
                </a:solidFill>
                <a:latin typeface="微软雅黑" panose="020B0503020204020204" pitchFamily="34" charset="-122"/>
                <a:ea typeface="微软雅黑" panose="020B0503020204020204" pitchFamily="34" charset="-122"/>
              </a:rPr>
              <a:t>点击添加标题</a:t>
            </a:r>
          </a:p>
        </p:txBody>
      </p:sp>
      <p:sp>
        <p:nvSpPr>
          <p:cNvPr id="22" name="矩形 21"/>
          <p:cNvSpPr/>
          <p:nvPr/>
        </p:nvSpPr>
        <p:spPr>
          <a:xfrm>
            <a:off x="1234864" y="2043681"/>
            <a:ext cx="191996" cy="1920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endParaRPr>
          </a:p>
        </p:txBody>
      </p:sp>
      <p:sp>
        <p:nvSpPr>
          <p:cNvPr id="23" name="TextBox 48"/>
          <p:cNvSpPr txBox="1"/>
          <p:nvPr/>
        </p:nvSpPr>
        <p:spPr>
          <a:xfrm>
            <a:off x="6166166" y="2297207"/>
            <a:ext cx="3233192" cy="714041"/>
          </a:xfrm>
          <a:prstGeom prst="rect">
            <a:avLst/>
          </a:prstGeom>
          <a:noFill/>
        </p:spPr>
        <p:txBody>
          <a:bodyPr wrap="square" lIns="121908" tIns="60954" rIns="121908" bIns="60954" rtlCol="0">
            <a:spAutoFit/>
          </a:bodyPr>
          <a:lstStyle/>
          <a:p>
            <a:pPr algn="just">
              <a:lnSpc>
                <a:spcPct val="120000"/>
              </a:lnSpc>
            </a:pPr>
            <a:r>
              <a:rPr lang="zh-CN" altLang="en-US" sz="1600" dirty="0">
                <a:solidFill>
                  <a:schemeClr val="tx1">
                    <a:lumMod val="50000"/>
                    <a:lumOff val="50000"/>
                  </a:schemeClr>
                </a:solidFill>
                <a:latin typeface="+mn-ea"/>
              </a:rPr>
              <a:t>您的内容打在这里，或者通过复制您的文本后选择只保留文字。</a:t>
            </a:r>
          </a:p>
        </p:txBody>
      </p:sp>
      <p:sp>
        <p:nvSpPr>
          <p:cNvPr id="24" name="TextBox 49"/>
          <p:cNvSpPr txBox="1"/>
          <p:nvPr/>
        </p:nvSpPr>
        <p:spPr>
          <a:xfrm>
            <a:off x="6181094" y="1934507"/>
            <a:ext cx="1708136" cy="415486"/>
          </a:xfrm>
          <a:prstGeom prst="rect">
            <a:avLst/>
          </a:prstGeom>
          <a:noFill/>
        </p:spPr>
        <p:txBody>
          <a:bodyPr wrap="none" lIns="121908" tIns="60954" rIns="121908" bIns="60954" rtlCol="0">
            <a:spAutoFit/>
          </a:bodyPr>
          <a:lstStyle/>
          <a:p>
            <a:r>
              <a:rPr lang="zh-CN" altLang="en-US" sz="1900" b="1" dirty="0">
                <a:solidFill>
                  <a:schemeClr val="tx1">
                    <a:lumMod val="50000"/>
                    <a:lumOff val="50000"/>
                  </a:schemeClr>
                </a:solidFill>
                <a:latin typeface="微软雅黑" panose="020B0503020204020204" pitchFamily="34" charset="-122"/>
                <a:ea typeface="微软雅黑" panose="020B0503020204020204" pitchFamily="34" charset="-122"/>
              </a:rPr>
              <a:t>点击添加标题</a:t>
            </a:r>
          </a:p>
        </p:txBody>
      </p:sp>
      <p:sp>
        <p:nvSpPr>
          <p:cNvPr id="25" name="矩形 24"/>
          <p:cNvSpPr/>
          <p:nvPr/>
        </p:nvSpPr>
        <p:spPr>
          <a:xfrm>
            <a:off x="5989098" y="2043681"/>
            <a:ext cx="191996" cy="1920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endParaRPr>
          </a:p>
        </p:txBody>
      </p:sp>
      <p:sp>
        <p:nvSpPr>
          <p:cNvPr id="26" name="TextBox 52"/>
          <p:cNvSpPr txBox="1"/>
          <p:nvPr/>
        </p:nvSpPr>
        <p:spPr>
          <a:xfrm>
            <a:off x="7431446" y="5103315"/>
            <a:ext cx="3233192" cy="714041"/>
          </a:xfrm>
          <a:prstGeom prst="rect">
            <a:avLst/>
          </a:prstGeom>
          <a:noFill/>
        </p:spPr>
        <p:txBody>
          <a:bodyPr wrap="square" lIns="121908" tIns="60954" rIns="121908" bIns="60954" rtlCol="0">
            <a:spAutoFit/>
          </a:bodyPr>
          <a:lstStyle/>
          <a:p>
            <a:pPr algn="just">
              <a:lnSpc>
                <a:spcPct val="120000"/>
              </a:lnSpc>
            </a:pPr>
            <a:r>
              <a:rPr lang="zh-CN" altLang="en-US" sz="1600" dirty="0">
                <a:solidFill>
                  <a:schemeClr val="tx1">
                    <a:lumMod val="50000"/>
                    <a:lumOff val="50000"/>
                  </a:schemeClr>
                </a:solidFill>
                <a:latin typeface="+mn-ea"/>
              </a:rPr>
              <a:t>您的内容打在这里，或者通过复制您的文本后选择只保留文字。</a:t>
            </a:r>
          </a:p>
        </p:txBody>
      </p:sp>
      <p:sp>
        <p:nvSpPr>
          <p:cNvPr id="27" name="TextBox 53"/>
          <p:cNvSpPr txBox="1"/>
          <p:nvPr/>
        </p:nvSpPr>
        <p:spPr>
          <a:xfrm>
            <a:off x="7446375" y="4740615"/>
            <a:ext cx="1708136" cy="415486"/>
          </a:xfrm>
          <a:prstGeom prst="rect">
            <a:avLst/>
          </a:prstGeom>
          <a:noFill/>
        </p:spPr>
        <p:txBody>
          <a:bodyPr wrap="none" lIns="121908" tIns="60954" rIns="121908" bIns="60954" rtlCol="0">
            <a:spAutoFit/>
          </a:bodyPr>
          <a:lstStyle/>
          <a:p>
            <a:r>
              <a:rPr lang="zh-CN" altLang="en-US" sz="1900" b="1" dirty="0">
                <a:solidFill>
                  <a:schemeClr val="tx1">
                    <a:lumMod val="50000"/>
                    <a:lumOff val="50000"/>
                  </a:schemeClr>
                </a:solidFill>
                <a:latin typeface="微软雅黑" panose="020B0503020204020204" pitchFamily="34" charset="-122"/>
                <a:ea typeface="微软雅黑" panose="020B0503020204020204" pitchFamily="34" charset="-122"/>
              </a:rPr>
              <a:t>点击添加标题</a:t>
            </a:r>
          </a:p>
        </p:txBody>
      </p:sp>
      <p:sp>
        <p:nvSpPr>
          <p:cNvPr id="28" name="矩形 27"/>
          <p:cNvSpPr/>
          <p:nvPr/>
        </p:nvSpPr>
        <p:spPr>
          <a:xfrm>
            <a:off x="7254379" y="4849789"/>
            <a:ext cx="191996" cy="1920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endParaRPr>
          </a:p>
        </p:txBody>
      </p:sp>
      <p:sp>
        <p:nvSpPr>
          <p:cNvPr id="29" name="TextBox 56"/>
          <p:cNvSpPr txBox="1"/>
          <p:nvPr/>
        </p:nvSpPr>
        <p:spPr>
          <a:xfrm>
            <a:off x="2567029" y="5103315"/>
            <a:ext cx="3233192" cy="714041"/>
          </a:xfrm>
          <a:prstGeom prst="rect">
            <a:avLst/>
          </a:prstGeom>
          <a:noFill/>
        </p:spPr>
        <p:txBody>
          <a:bodyPr wrap="square" lIns="121908" tIns="60954" rIns="121908" bIns="60954" rtlCol="0">
            <a:spAutoFit/>
          </a:bodyPr>
          <a:lstStyle/>
          <a:p>
            <a:pPr algn="just">
              <a:lnSpc>
                <a:spcPct val="120000"/>
              </a:lnSpc>
            </a:pPr>
            <a:r>
              <a:rPr lang="zh-CN" altLang="en-US" sz="1600" dirty="0">
                <a:solidFill>
                  <a:schemeClr val="tx1">
                    <a:lumMod val="50000"/>
                    <a:lumOff val="50000"/>
                  </a:schemeClr>
                </a:solidFill>
                <a:latin typeface="+mn-ea"/>
              </a:rPr>
              <a:t>您的内容打在这里，或者通过复制您的文本后选择只保留文字。</a:t>
            </a:r>
          </a:p>
        </p:txBody>
      </p:sp>
      <p:sp>
        <p:nvSpPr>
          <p:cNvPr id="30" name="TextBox 57"/>
          <p:cNvSpPr txBox="1"/>
          <p:nvPr/>
        </p:nvSpPr>
        <p:spPr>
          <a:xfrm>
            <a:off x="2581957" y="4740615"/>
            <a:ext cx="1708136" cy="415486"/>
          </a:xfrm>
          <a:prstGeom prst="rect">
            <a:avLst/>
          </a:prstGeom>
          <a:noFill/>
        </p:spPr>
        <p:txBody>
          <a:bodyPr wrap="none" lIns="121908" tIns="60954" rIns="121908" bIns="60954" rtlCol="0">
            <a:spAutoFit/>
          </a:bodyPr>
          <a:lstStyle/>
          <a:p>
            <a:r>
              <a:rPr lang="zh-CN" altLang="en-US" sz="1900" b="1" dirty="0">
                <a:solidFill>
                  <a:schemeClr val="tx1">
                    <a:lumMod val="50000"/>
                    <a:lumOff val="50000"/>
                  </a:schemeClr>
                </a:solidFill>
                <a:latin typeface="微软雅黑" panose="020B0503020204020204" pitchFamily="34" charset="-122"/>
                <a:ea typeface="微软雅黑" panose="020B0503020204020204" pitchFamily="34" charset="-122"/>
              </a:rPr>
              <a:t>点击添加标题</a:t>
            </a:r>
          </a:p>
        </p:txBody>
      </p:sp>
      <p:sp>
        <p:nvSpPr>
          <p:cNvPr id="31" name="矩形 30"/>
          <p:cNvSpPr/>
          <p:nvPr/>
        </p:nvSpPr>
        <p:spPr>
          <a:xfrm>
            <a:off x="2389961" y="4849789"/>
            <a:ext cx="191996" cy="1920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endParaRPr>
          </a:p>
        </p:txBody>
      </p:sp>
    </p:spTree>
    <p:extLst>
      <p:ext uri="{BB962C8B-B14F-4D97-AF65-F5344CB8AC3E}">
        <p14:creationId xmlns:p14="http://schemas.microsoft.com/office/powerpoint/2010/main" val="87110445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1000"/>
                                        <p:tgtEl>
                                          <p:spTgt spid="8"/>
                                        </p:tgtEl>
                                      </p:cBhvr>
                                    </p:animEffect>
                                  </p:childTnLst>
                                </p:cTn>
                              </p:par>
                            </p:childTnLst>
                          </p:cTn>
                        </p:par>
                        <p:par>
                          <p:cTn id="24" fill="hold">
                            <p:stCondLst>
                              <p:cond delay="3000"/>
                            </p:stCondLst>
                            <p:childTnLst>
                              <p:par>
                                <p:cTn id="25" presetID="14" presetClass="entr" presetSubtype="1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1000"/>
                                        <p:tgtEl>
                                          <p:spTgt spid="5"/>
                                        </p:tgtEl>
                                      </p:cBhvr>
                                    </p:animEffect>
                                  </p:childTnLst>
                                </p:cTn>
                              </p:par>
                            </p:childTnLst>
                          </p:cTn>
                        </p:par>
                        <p:par>
                          <p:cTn id="28" fill="hold">
                            <p:stCondLst>
                              <p:cond delay="4000"/>
                            </p:stCondLst>
                            <p:childTnLst>
                              <p:par>
                                <p:cTn id="29" presetID="14" presetClass="entr" presetSubtype="1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1000"/>
                                        <p:tgtEl>
                                          <p:spTgt spid="10"/>
                                        </p:tgtEl>
                                      </p:cBhvr>
                                    </p:animEffect>
                                  </p:childTnLst>
                                </p:cTn>
                              </p:par>
                            </p:childTnLst>
                          </p:cTn>
                        </p:par>
                        <p:par>
                          <p:cTn id="32" fill="hold">
                            <p:stCondLst>
                              <p:cond delay="5000"/>
                            </p:stCondLst>
                            <p:childTnLst>
                              <p:par>
                                <p:cTn id="33" presetID="14" presetClass="entr" presetSubtype="1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randombar(horizontal)">
                                      <p:cBhvr>
                                        <p:cTn id="35" dur="1000"/>
                                        <p:tgtEl>
                                          <p:spTgt spid="6"/>
                                        </p:tgtEl>
                                      </p:cBhvr>
                                    </p:animEffect>
                                  </p:childTnLst>
                                </p:cTn>
                              </p:par>
                            </p:childTnLst>
                          </p:cTn>
                        </p:par>
                        <p:par>
                          <p:cTn id="36" fill="hold">
                            <p:stCondLst>
                              <p:cond delay="6000"/>
                            </p:stCondLst>
                            <p:childTnLst>
                              <p:par>
                                <p:cTn id="37" presetID="42" presetClass="entr" presetSubtype="0"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500"/>
                                        <p:tgtEl>
                                          <p:spTgt spid="11"/>
                                        </p:tgtEl>
                                      </p:cBhvr>
                                    </p:animEffect>
                                    <p:anim calcmode="lin" valueType="num">
                                      <p:cBhvr>
                                        <p:cTn id="40" dur="1500" fill="hold"/>
                                        <p:tgtEl>
                                          <p:spTgt spid="11"/>
                                        </p:tgtEl>
                                        <p:attrNameLst>
                                          <p:attrName>ppt_x</p:attrName>
                                        </p:attrNameLst>
                                      </p:cBhvr>
                                      <p:tavLst>
                                        <p:tav tm="0">
                                          <p:val>
                                            <p:strVal val="#ppt_x"/>
                                          </p:val>
                                        </p:tav>
                                        <p:tav tm="100000">
                                          <p:val>
                                            <p:strVal val="#ppt_x"/>
                                          </p:val>
                                        </p:tav>
                                      </p:tavLst>
                                    </p:anim>
                                    <p:anim calcmode="lin" valueType="num">
                                      <p:cBhvr>
                                        <p:cTn id="41" dur="1500" fill="hold"/>
                                        <p:tgtEl>
                                          <p:spTgt spid="11"/>
                                        </p:tgtEl>
                                        <p:attrNameLst>
                                          <p:attrName>ppt_y</p:attrName>
                                        </p:attrNameLst>
                                      </p:cBhvr>
                                      <p:tavLst>
                                        <p:tav tm="0">
                                          <p:val>
                                            <p:strVal val="#ppt_y+.1"/>
                                          </p:val>
                                        </p:tav>
                                        <p:tav tm="100000">
                                          <p:val>
                                            <p:strVal val="#ppt_y"/>
                                          </p:val>
                                        </p:tav>
                                      </p:tavLst>
                                    </p:anim>
                                  </p:childTnLst>
                                </p:cTn>
                              </p:par>
                            </p:childTnLst>
                          </p:cTn>
                        </p:par>
                        <p:par>
                          <p:cTn id="42" fill="hold">
                            <p:stCondLst>
                              <p:cond delay="7500"/>
                            </p:stCondLst>
                            <p:childTnLst>
                              <p:par>
                                <p:cTn id="43" presetID="22" presetClass="entr" presetSubtype="4"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down)">
                                      <p:cBhvr>
                                        <p:cTn id="45" dur="1000"/>
                                        <p:tgtEl>
                                          <p:spTgt spid="16"/>
                                        </p:tgtEl>
                                      </p:cBhvr>
                                    </p:animEffect>
                                  </p:childTnLst>
                                </p:cTn>
                              </p:par>
                            </p:childTnLst>
                          </p:cTn>
                        </p:par>
                        <p:par>
                          <p:cTn id="46" fill="hold">
                            <p:stCondLst>
                              <p:cond delay="8500"/>
                            </p:stCondLst>
                            <p:childTnLst>
                              <p:par>
                                <p:cTn id="47" presetID="10" presetClass="entr" presetSubtype="0" fill="hold" grpId="0" nodeType="after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childTnLst>
                          </p:cTn>
                        </p:par>
                        <p:par>
                          <p:cTn id="50" fill="hold">
                            <p:stCondLst>
                              <p:cond delay="9000"/>
                            </p:stCondLst>
                            <p:childTnLst>
                              <p:par>
                                <p:cTn id="51" presetID="22" presetClass="entr" presetSubtype="8"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left)">
                                      <p:cBhvr>
                                        <p:cTn id="53" dur="1000"/>
                                        <p:tgtEl>
                                          <p:spTgt spid="21"/>
                                        </p:tgtEl>
                                      </p:cBhvr>
                                    </p:animEffect>
                                  </p:childTnLst>
                                </p:cTn>
                              </p:par>
                            </p:childTnLst>
                          </p:cTn>
                        </p:par>
                        <p:par>
                          <p:cTn id="54" fill="hold">
                            <p:stCondLst>
                              <p:cond delay="10000"/>
                            </p:stCondLst>
                            <p:childTnLst>
                              <p:par>
                                <p:cTn id="55" presetID="22" presetClass="entr" presetSubtype="8" fill="hold" grpId="0" nodeType="after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left)">
                                      <p:cBhvr>
                                        <p:cTn id="57" dur="1000"/>
                                        <p:tgtEl>
                                          <p:spTgt spid="20"/>
                                        </p:tgtEl>
                                      </p:cBhvr>
                                    </p:animEffect>
                                  </p:childTnLst>
                                </p:cTn>
                              </p:par>
                            </p:childTnLst>
                          </p:cTn>
                        </p:par>
                        <p:par>
                          <p:cTn id="58" fill="hold">
                            <p:stCondLst>
                              <p:cond delay="11000"/>
                            </p:stCondLst>
                            <p:childTnLst>
                              <p:par>
                                <p:cTn id="59" presetID="42" presetClass="entr" presetSubtype="0" fill="hold" grpId="0" nodeType="after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1500"/>
                                        <p:tgtEl>
                                          <p:spTgt spid="12"/>
                                        </p:tgtEl>
                                      </p:cBhvr>
                                    </p:animEffect>
                                    <p:anim calcmode="lin" valueType="num">
                                      <p:cBhvr>
                                        <p:cTn id="62" dur="1500" fill="hold"/>
                                        <p:tgtEl>
                                          <p:spTgt spid="12"/>
                                        </p:tgtEl>
                                        <p:attrNameLst>
                                          <p:attrName>ppt_x</p:attrName>
                                        </p:attrNameLst>
                                      </p:cBhvr>
                                      <p:tavLst>
                                        <p:tav tm="0">
                                          <p:val>
                                            <p:strVal val="#ppt_x"/>
                                          </p:val>
                                        </p:tav>
                                        <p:tav tm="100000">
                                          <p:val>
                                            <p:strVal val="#ppt_x"/>
                                          </p:val>
                                        </p:tav>
                                      </p:tavLst>
                                    </p:anim>
                                    <p:anim calcmode="lin" valueType="num">
                                      <p:cBhvr>
                                        <p:cTn id="63" dur="1500" fill="hold"/>
                                        <p:tgtEl>
                                          <p:spTgt spid="12"/>
                                        </p:tgtEl>
                                        <p:attrNameLst>
                                          <p:attrName>ppt_y</p:attrName>
                                        </p:attrNameLst>
                                      </p:cBhvr>
                                      <p:tavLst>
                                        <p:tav tm="0">
                                          <p:val>
                                            <p:strVal val="#ppt_y+.1"/>
                                          </p:val>
                                        </p:tav>
                                        <p:tav tm="100000">
                                          <p:val>
                                            <p:strVal val="#ppt_y"/>
                                          </p:val>
                                        </p:tav>
                                      </p:tavLst>
                                    </p:anim>
                                  </p:childTnLst>
                                </p:cTn>
                              </p:par>
                            </p:childTnLst>
                          </p:cTn>
                        </p:par>
                        <p:par>
                          <p:cTn id="64" fill="hold">
                            <p:stCondLst>
                              <p:cond delay="12500"/>
                            </p:stCondLst>
                            <p:childTnLst>
                              <p:par>
                                <p:cTn id="65" presetID="22" presetClass="entr" presetSubtype="1" fill="hold" grpId="0" nodeType="after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up)">
                                      <p:cBhvr>
                                        <p:cTn id="67" dur="1000"/>
                                        <p:tgtEl>
                                          <p:spTgt spid="19"/>
                                        </p:tgtEl>
                                      </p:cBhvr>
                                    </p:animEffect>
                                  </p:childTnLst>
                                </p:cTn>
                              </p:par>
                            </p:childTnLst>
                          </p:cTn>
                        </p:par>
                        <p:par>
                          <p:cTn id="68" fill="hold">
                            <p:stCondLst>
                              <p:cond delay="13500"/>
                            </p:stCondLst>
                            <p:childTnLst>
                              <p:par>
                                <p:cTn id="69" presetID="10" presetClass="entr" presetSubtype="0" fill="hold" grpId="0" nodeType="after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fade">
                                      <p:cBhvr>
                                        <p:cTn id="71" dur="500"/>
                                        <p:tgtEl>
                                          <p:spTgt spid="31"/>
                                        </p:tgtEl>
                                      </p:cBhvr>
                                    </p:animEffect>
                                  </p:childTnLst>
                                </p:cTn>
                              </p:par>
                            </p:childTnLst>
                          </p:cTn>
                        </p:par>
                        <p:par>
                          <p:cTn id="72" fill="hold">
                            <p:stCondLst>
                              <p:cond delay="14000"/>
                            </p:stCondLst>
                            <p:childTnLst>
                              <p:par>
                                <p:cTn id="73" presetID="22" presetClass="entr" presetSubtype="8" fill="hold" grpId="0" nodeType="after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wipe(left)">
                                      <p:cBhvr>
                                        <p:cTn id="75" dur="1000"/>
                                        <p:tgtEl>
                                          <p:spTgt spid="30"/>
                                        </p:tgtEl>
                                      </p:cBhvr>
                                    </p:animEffect>
                                  </p:childTnLst>
                                </p:cTn>
                              </p:par>
                            </p:childTnLst>
                          </p:cTn>
                        </p:par>
                        <p:par>
                          <p:cTn id="76" fill="hold">
                            <p:stCondLst>
                              <p:cond delay="15000"/>
                            </p:stCondLst>
                            <p:childTnLst>
                              <p:par>
                                <p:cTn id="77" presetID="22" presetClass="entr" presetSubtype="8" fill="hold" grpId="0" nodeType="after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wipe(left)">
                                      <p:cBhvr>
                                        <p:cTn id="79" dur="1000"/>
                                        <p:tgtEl>
                                          <p:spTgt spid="29"/>
                                        </p:tgtEl>
                                      </p:cBhvr>
                                    </p:animEffect>
                                  </p:childTnLst>
                                </p:cTn>
                              </p:par>
                            </p:childTnLst>
                          </p:cTn>
                        </p:par>
                        <p:par>
                          <p:cTn id="80" fill="hold">
                            <p:stCondLst>
                              <p:cond delay="16000"/>
                            </p:stCondLst>
                            <p:childTnLst>
                              <p:par>
                                <p:cTn id="81" presetID="42" presetClass="entr" presetSubtype="0" fill="hold" grpId="0"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1500"/>
                                        <p:tgtEl>
                                          <p:spTgt spid="13"/>
                                        </p:tgtEl>
                                      </p:cBhvr>
                                    </p:animEffect>
                                    <p:anim calcmode="lin" valueType="num">
                                      <p:cBhvr>
                                        <p:cTn id="84" dur="1500" fill="hold"/>
                                        <p:tgtEl>
                                          <p:spTgt spid="13"/>
                                        </p:tgtEl>
                                        <p:attrNameLst>
                                          <p:attrName>ppt_x</p:attrName>
                                        </p:attrNameLst>
                                      </p:cBhvr>
                                      <p:tavLst>
                                        <p:tav tm="0">
                                          <p:val>
                                            <p:strVal val="#ppt_x"/>
                                          </p:val>
                                        </p:tav>
                                        <p:tav tm="100000">
                                          <p:val>
                                            <p:strVal val="#ppt_x"/>
                                          </p:val>
                                        </p:tav>
                                      </p:tavLst>
                                    </p:anim>
                                    <p:anim calcmode="lin" valueType="num">
                                      <p:cBhvr>
                                        <p:cTn id="85" dur="1500" fill="hold"/>
                                        <p:tgtEl>
                                          <p:spTgt spid="13"/>
                                        </p:tgtEl>
                                        <p:attrNameLst>
                                          <p:attrName>ppt_y</p:attrName>
                                        </p:attrNameLst>
                                      </p:cBhvr>
                                      <p:tavLst>
                                        <p:tav tm="0">
                                          <p:val>
                                            <p:strVal val="#ppt_y+.1"/>
                                          </p:val>
                                        </p:tav>
                                        <p:tav tm="100000">
                                          <p:val>
                                            <p:strVal val="#ppt_y"/>
                                          </p:val>
                                        </p:tav>
                                      </p:tavLst>
                                    </p:anim>
                                  </p:childTnLst>
                                </p:cTn>
                              </p:par>
                            </p:childTnLst>
                          </p:cTn>
                        </p:par>
                        <p:par>
                          <p:cTn id="86" fill="hold">
                            <p:stCondLst>
                              <p:cond delay="17500"/>
                            </p:stCondLst>
                            <p:childTnLst>
                              <p:par>
                                <p:cTn id="87" presetID="22" presetClass="entr" presetSubtype="4" fill="hold" grpId="0" nodeType="afterEffect">
                                  <p:stCondLst>
                                    <p:cond delay="0"/>
                                  </p:stCondLst>
                                  <p:childTnLst>
                                    <p:set>
                                      <p:cBhvr>
                                        <p:cTn id="88" dur="1" fill="hold">
                                          <p:stCondLst>
                                            <p:cond delay="0"/>
                                          </p:stCondLst>
                                        </p:cTn>
                                        <p:tgtEl>
                                          <p:spTgt spid="17"/>
                                        </p:tgtEl>
                                        <p:attrNameLst>
                                          <p:attrName>style.visibility</p:attrName>
                                        </p:attrNameLst>
                                      </p:cBhvr>
                                      <p:to>
                                        <p:strVal val="visible"/>
                                      </p:to>
                                    </p:set>
                                    <p:animEffect transition="in" filter="wipe(down)">
                                      <p:cBhvr>
                                        <p:cTn id="89" dur="1000"/>
                                        <p:tgtEl>
                                          <p:spTgt spid="17"/>
                                        </p:tgtEl>
                                      </p:cBhvr>
                                    </p:animEffect>
                                  </p:childTnLst>
                                </p:cTn>
                              </p:par>
                            </p:childTnLst>
                          </p:cTn>
                        </p:par>
                        <p:par>
                          <p:cTn id="90" fill="hold">
                            <p:stCondLst>
                              <p:cond delay="18500"/>
                            </p:stCondLst>
                            <p:childTnLst>
                              <p:par>
                                <p:cTn id="91" presetID="10" presetClass="entr" presetSubtype="0" fill="hold" grpId="0" nodeType="afterEffect">
                                  <p:stCondLst>
                                    <p:cond delay="0"/>
                                  </p:stCondLst>
                                  <p:childTnLst>
                                    <p:set>
                                      <p:cBhvr>
                                        <p:cTn id="92" dur="1" fill="hold">
                                          <p:stCondLst>
                                            <p:cond delay="0"/>
                                          </p:stCondLst>
                                        </p:cTn>
                                        <p:tgtEl>
                                          <p:spTgt spid="25"/>
                                        </p:tgtEl>
                                        <p:attrNameLst>
                                          <p:attrName>style.visibility</p:attrName>
                                        </p:attrNameLst>
                                      </p:cBhvr>
                                      <p:to>
                                        <p:strVal val="visible"/>
                                      </p:to>
                                    </p:set>
                                    <p:animEffect transition="in" filter="fade">
                                      <p:cBhvr>
                                        <p:cTn id="93" dur="500"/>
                                        <p:tgtEl>
                                          <p:spTgt spid="25"/>
                                        </p:tgtEl>
                                      </p:cBhvr>
                                    </p:animEffect>
                                  </p:childTnLst>
                                </p:cTn>
                              </p:par>
                            </p:childTnLst>
                          </p:cTn>
                        </p:par>
                        <p:par>
                          <p:cTn id="94" fill="hold">
                            <p:stCondLst>
                              <p:cond delay="19000"/>
                            </p:stCondLst>
                            <p:childTnLst>
                              <p:par>
                                <p:cTn id="95" presetID="22" presetClass="entr" presetSubtype="8" fill="hold" grpId="0" nodeType="after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wipe(left)">
                                      <p:cBhvr>
                                        <p:cTn id="97" dur="1000"/>
                                        <p:tgtEl>
                                          <p:spTgt spid="24"/>
                                        </p:tgtEl>
                                      </p:cBhvr>
                                    </p:animEffect>
                                  </p:childTnLst>
                                </p:cTn>
                              </p:par>
                            </p:childTnLst>
                          </p:cTn>
                        </p:par>
                        <p:par>
                          <p:cTn id="98" fill="hold">
                            <p:stCondLst>
                              <p:cond delay="20000"/>
                            </p:stCondLst>
                            <p:childTnLst>
                              <p:par>
                                <p:cTn id="99" presetID="22" presetClass="entr" presetSubtype="8" fill="hold" grpId="0" nodeType="afterEffect">
                                  <p:stCondLst>
                                    <p:cond delay="0"/>
                                  </p:stCondLst>
                                  <p:childTnLst>
                                    <p:set>
                                      <p:cBhvr>
                                        <p:cTn id="100" dur="1" fill="hold">
                                          <p:stCondLst>
                                            <p:cond delay="0"/>
                                          </p:stCondLst>
                                        </p:cTn>
                                        <p:tgtEl>
                                          <p:spTgt spid="23"/>
                                        </p:tgtEl>
                                        <p:attrNameLst>
                                          <p:attrName>style.visibility</p:attrName>
                                        </p:attrNameLst>
                                      </p:cBhvr>
                                      <p:to>
                                        <p:strVal val="visible"/>
                                      </p:to>
                                    </p:set>
                                    <p:animEffect transition="in" filter="wipe(left)">
                                      <p:cBhvr>
                                        <p:cTn id="101" dur="1000"/>
                                        <p:tgtEl>
                                          <p:spTgt spid="23"/>
                                        </p:tgtEl>
                                      </p:cBhvr>
                                    </p:animEffect>
                                  </p:childTnLst>
                                </p:cTn>
                              </p:par>
                            </p:childTnLst>
                          </p:cTn>
                        </p:par>
                        <p:par>
                          <p:cTn id="102" fill="hold">
                            <p:stCondLst>
                              <p:cond delay="21000"/>
                            </p:stCondLst>
                            <p:childTnLst>
                              <p:par>
                                <p:cTn id="103" presetID="42" presetClass="entr" presetSubtype="0" fill="hold" grpId="0" nodeType="afterEffect">
                                  <p:stCondLst>
                                    <p:cond delay="0"/>
                                  </p:stCondLst>
                                  <p:childTnLst>
                                    <p:set>
                                      <p:cBhvr>
                                        <p:cTn id="104" dur="1" fill="hold">
                                          <p:stCondLst>
                                            <p:cond delay="0"/>
                                          </p:stCondLst>
                                        </p:cTn>
                                        <p:tgtEl>
                                          <p:spTgt spid="15"/>
                                        </p:tgtEl>
                                        <p:attrNameLst>
                                          <p:attrName>style.visibility</p:attrName>
                                        </p:attrNameLst>
                                      </p:cBhvr>
                                      <p:to>
                                        <p:strVal val="visible"/>
                                      </p:to>
                                    </p:set>
                                    <p:animEffect transition="in" filter="fade">
                                      <p:cBhvr>
                                        <p:cTn id="105" dur="1500"/>
                                        <p:tgtEl>
                                          <p:spTgt spid="15"/>
                                        </p:tgtEl>
                                      </p:cBhvr>
                                    </p:animEffect>
                                    <p:anim calcmode="lin" valueType="num">
                                      <p:cBhvr>
                                        <p:cTn id="106" dur="1500" fill="hold"/>
                                        <p:tgtEl>
                                          <p:spTgt spid="15"/>
                                        </p:tgtEl>
                                        <p:attrNameLst>
                                          <p:attrName>ppt_x</p:attrName>
                                        </p:attrNameLst>
                                      </p:cBhvr>
                                      <p:tavLst>
                                        <p:tav tm="0">
                                          <p:val>
                                            <p:strVal val="#ppt_x"/>
                                          </p:val>
                                        </p:tav>
                                        <p:tav tm="100000">
                                          <p:val>
                                            <p:strVal val="#ppt_x"/>
                                          </p:val>
                                        </p:tav>
                                      </p:tavLst>
                                    </p:anim>
                                    <p:anim calcmode="lin" valueType="num">
                                      <p:cBhvr>
                                        <p:cTn id="107" dur="1500" fill="hold"/>
                                        <p:tgtEl>
                                          <p:spTgt spid="15"/>
                                        </p:tgtEl>
                                        <p:attrNameLst>
                                          <p:attrName>ppt_y</p:attrName>
                                        </p:attrNameLst>
                                      </p:cBhvr>
                                      <p:tavLst>
                                        <p:tav tm="0">
                                          <p:val>
                                            <p:strVal val="#ppt_y+.1"/>
                                          </p:val>
                                        </p:tav>
                                        <p:tav tm="100000">
                                          <p:val>
                                            <p:strVal val="#ppt_y"/>
                                          </p:val>
                                        </p:tav>
                                      </p:tavLst>
                                    </p:anim>
                                  </p:childTnLst>
                                </p:cTn>
                              </p:par>
                            </p:childTnLst>
                          </p:cTn>
                        </p:par>
                        <p:par>
                          <p:cTn id="108" fill="hold">
                            <p:stCondLst>
                              <p:cond delay="22500"/>
                            </p:stCondLst>
                            <p:childTnLst>
                              <p:par>
                                <p:cTn id="109" presetID="22" presetClass="entr" presetSubtype="1" fill="hold" grpId="0" nodeType="afterEffect">
                                  <p:stCondLst>
                                    <p:cond delay="0"/>
                                  </p:stCondLst>
                                  <p:childTnLst>
                                    <p:set>
                                      <p:cBhvr>
                                        <p:cTn id="110" dur="1" fill="hold">
                                          <p:stCondLst>
                                            <p:cond delay="0"/>
                                          </p:stCondLst>
                                        </p:cTn>
                                        <p:tgtEl>
                                          <p:spTgt spid="18"/>
                                        </p:tgtEl>
                                        <p:attrNameLst>
                                          <p:attrName>style.visibility</p:attrName>
                                        </p:attrNameLst>
                                      </p:cBhvr>
                                      <p:to>
                                        <p:strVal val="visible"/>
                                      </p:to>
                                    </p:set>
                                    <p:animEffect transition="in" filter="wipe(up)">
                                      <p:cBhvr>
                                        <p:cTn id="111" dur="1000"/>
                                        <p:tgtEl>
                                          <p:spTgt spid="18"/>
                                        </p:tgtEl>
                                      </p:cBhvr>
                                    </p:animEffect>
                                  </p:childTnLst>
                                </p:cTn>
                              </p:par>
                            </p:childTnLst>
                          </p:cTn>
                        </p:par>
                        <p:par>
                          <p:cTn id="112" fill="hold">
                            <p:stCondLst>
                              <p:cond delay="23500"/>
                            </p:stCondLst>
                            <p:childTnLst>
                              <p:par>
                                <p:cTn id="113" presetID="10" presetClass="entr" presetSubtype="0" fill="hold" grpId="0" nodeType="afterEffect">
                                  <p:stCondLst>
                                    <p:cond delay="0"/>
                                  </p:stCondLst>
                                  <p:childTnLst>
                                    <p:set>
                                      <p:cBhvr>
                                        <p:cTn id="114" dur="1" fill="hold">
                                          <p:stCondLst>
                                            <p:cond delay="0"/>
                                          </p:stCondLst>
                                        </p:cTn>
                                        <p:tgtEl>
                                          <p:spTgt spid="28"/>
                                        </p:tgtEl>
                                        <p:attrNameLst>
                                          <p:attrName>style.visibility</p:attrName>
                                        </p:attrNameLst>
                                      </p:cBhvr>
                                      <p:to>
                                        <p:strVal val="visible"/>
                                      </p:to>
                                    </p:set>
                                    <p:animEffect transition="in" filter="fade">
                                      <p:cBhvr>
                                        <p:cTn id="115" dur="500"/>
                                        <p:tgtEl>
                                          <p:spTgt spid="28"/>
                                        </p:tgtEl>
                                      </p:cBhvr>
                                    </p:animEffect>
                                  </p:childTnLst>
                                </p:cTn>
                              </p:par>
                            </p:childTnLst>
                          </p:cTn>
                        </p:par>
                        <p:par>
                          <p:cTn id="116" fill="hold">
                            <p:stCondLst>
                              <p:cond delay="24000"/>
                            </p:stCondLst>
                            <p:childTnLst>
                              <p:par>
                                <p:cTn id="117" presetID="22" presetClass="entr" presetSubtype="8" fill="hold" grpId="0" nodeType="afterEffect">
                                  <p:stCondLst>
                                    <p:cond delay="0"/>
                                  </p:stCondLst>
                                  <p:childTnLst>
                                    <p:set>
                                      <p:cBhvr>
                                        <p:cTn id="118" dur="1" fill="hold">
                                          <p:stCondLst>
                                            <p:cond delay="0"/>
                                          </p:stCondLst>
                                        </p:cTn>
                                        <p:tgtEl>
                                          <p:spTgt spid="27"/>
                                        </p:tgtEl>
                                        <p:attrNameLst>
                                          <p:attrName>style.visibility</p:attrName>
                                        </p:attrNameLst>
                                      </p:cBhvr>
                                      <p:to>
                                        <p:strVal val="visible"/>
                                      </p:to>
                                    </p:set>
                                    <p:animEffect transition="in" filter="wipe(left)">
                                      <p:cBhvr>
                                        <p:cTn id="119" dur="1000"/>
                                        <p:tgtEl>
                                          <p:spTgt spid="27"/>
                                        </p:tgtEl>
                                      </p:cBhvr>
                                    </p:animEffect>
                                  </p:childTnLst>
                                </p:cTn>
                              </p:par>
                            </p:childTnLst>
                          </p:cTn>
                        </p:par>
                        <p:par>
                          <p:cTn id="120" fill="hold">
                            <p:stCondLst>
                              <p:cond delay="25000"/>
                            </p:stCondLst>
                            <p:childTnLst>
                              <p:par>
                                <p:cTn id="121" presetID="22" presetClass="entr" presetSubtype="8" fill="hold" grpId="0" nodeType="afterEffect">
                                  <p:stCondLst>
                                    <p:cond delay="0"/>
                                  </p:stCondLst>
                                  <p:childTnLst>
                                    <p:set>
                                      <p:cBhvr>
                                        <p:cTn id="122" dur="1" fill="hold">
                                          <p:stCondLst>
                                            <p:cond delay="0"/>
                                          </p:stCondLst>
                                        </p:cTn>
                                        <p:tgtEl>
                                          <p:spTgt spid="26"/>
                                        </p:tgtEl>
                                        <p:attrNameLst>
                                          <p:attrName>style.visibility</p:attrName>
                                        </p:attrNameLst>
                                      </p:cBhvr>
                                      <p:to>
                                        <p:strVal val="visible"/>
                                      </p:to>
                                    </p:set>
                                    <p:animEffect transition="in" filter="wipe(left)">
                                      <p:cBhvr>
                                        <p:cTn id="123"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p:bldP spid="12" grpId="0"/>
      <p:bldP spid="13" grpId="0"/>
      <p:bldP spid="15" grpId="0"/>
      <p:bldP spid="16" grpId="0" animBg="1"/>
      <p:bldP spid="17" grpId="0" animBg="1"/>
      <p:bldP spid="18" grpId="0" animBg="1"/>
      <p:bldP spid="19" grpId="0" animBg="1"/>
      <p:bldP spid="20" grpId="0"/>
      <p:bldP spid="21" grpId="0"/>
      <p:bldP spid="22" grpId="0" animBg="1"/>
      <p:bldP spid="23" grpId="0"/>
      <p:bldP spid="24" grpId="0"/>
      <p:bldP spid="25" grpId="0" animBg="1"/>
      <p:bldP spid="26" grpId="0"/>
      <p:bldP spid="27" grpId="0"/>
      <p:bldP spid="28" grpId="0" animBg="1"/>
      <p:bldP spid="29" grpId="0"/>
      <p:bldP spid="30" grpId="0"/>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1207142" y="1981997"/>
            <a:ext cx="1615955" cy="646465"/>
            <a:chOff x="1206504" y="1981995"/>
            <a:chExt cx="1616165" cy="646465"/>
          </a:xfrm>
        </p:grpSpPr>
        <p:sp>
          <p:nvSpPr>
            <p:cNvPr id="48" name="任意多边形 47"/>
            <p:cNvSpPr/>
            <p:nvPr/>
          </p:nvSpPr>
          <p:spPr>
            <a:xfrm>
              <a:off x="1206504" y="1981995"/>
              <a:ext cx="1616165" cy="646465"/>
            </a:xfrm>
            <a:custGeom>
              <a:avLst/>
              <a:gdLst>
                <a:gd name="connsiteX0" fmla="*/ 0 w 2477353"/>
                <a:gd name="connsiteY0" fmla="*/ 0 h 990941"/>
                <a:gd name="connsiteX1" fmla="*/ 1981883 w 2477353"/>
                <a:gd name="connsiteY1" fmla="*/ 0 h 990941"/>
                <a:gd name="connsiteX2" fmla="*/ 2477353 w 2477353"/>
                <a:gd name="connsiteY2" fmla="*/ 495471 h 990941"/>
                <a:gd name="connsiteX3" fmla="*/ 1981883 w 2477353"/>
                <a:gd name="connsiteY3" fmla="*/ 990941 h 990941"/>
                <a:gd name="connsiteX4" fmla="*/ 0 w 2477353"/>
                <a:gd name="connsiteY4" fmla="*/ 990941 h 990941"/>
                <a:gd name="connsiteX5" fmla="*/ 495471 w 2477353"/>
                <a:gd name="connsiteY5" fmla="*/ 495471 h 990941"/>
                <a:gd name="connsiteX6" fmla="*/ 0 w 2477353"/>
                <a:gd name="connsiteY6" fmla="*/ 0 h 99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353" h="990941">
                  <a:moveTo>
                    <a:pt x="0" y="0"/>
                  </a:moveTo>
                  <a:lnTo>
                    <a:pt x="1981883" y="0"/>
                  </a:lnTo>
                  <a:lnTo>
                    <a:pt x="2477353" y="495471"/>
                  </a:lnTo>
                  <a:lnTo>
                    <a:pt x="1981883" y="990941"/>
                  </a:lnTo>
                  <a:lnTo>
                    <a:pt x="0" y="990941"/>
                  </a:lnTo>
                  <a:lnTo>
                    <a:pt x="495471" y="495471"/>
                  </a:lnTo>
                  <a:lnTo>
                    <a:pt x="0" y="0"/>
                  </a:lnTo>
                  <a:close/>
                </a:path>
              </a:pathLst>
            </a:custGeom>
            <a:solidFill>
              <a:schemeClr val="accent4"/>
            </a:solidFill>
            <a:ln>
              <a:no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663492" tIns="56007" rIns="551477" bIns="56007" numCol="1" spcCol="1270" anchor="ctr" anchorCtr="0">
              <a:noAutofit/>
            </a:bodyPr>
            <a:lstStyle/>
            <a:p>
              <a:pPr algn="ctr" defTabSz="1866900">
                <a:lnSpc>
                  <a:spcPct val="90000"/>
                </a:lnSpc>
                <a:spcBef>
                  <a:spcPct val="0"/>
                </a:spcBef>
                <a:spcAft>
                  <a:spcPct val="35000"/>
                </a:spcAft>
              </a:pPr>
              <a:endParaRPr lang="zh-CN" altLang="en-US" sz="4200">
                <a:solidFill>
                  <a:prstClr val="white"/>
                </a:solidFill>
              </a:endParaRPr>
            </a:p>
          </p:txBody>
        </p:sp>
        <p:sp>
          <p:nvSpPr>
            <p:cNvPr id="52" name="矩形 51"/>
            <p:cNvSpPr/>
            <p:nvPr/>
          </p:nvSpPr>
          <p:spPr>
            <a:xfrm>
              <a:off x="1563180" y="2047218"/>
              <a:ext cx="902811" cy="523220"/>
            </a:xfrm>
            <a:prstGeom prst="rect">
              <a:avLst/>
            </a:prstGeom>
          </p:spPr>
          <p:txBody>
            <a:bodyPr wrap="none">
              <a:spAutoFit/>
            </a:bodyPr>
            <a:lstStyle/>
            <a:p>
              <a:r>
                <a:rPr lang="zh-CN" altLang="en-US" sz="2800" dirty="0">
                  <a:solidFill>
                    <a:prstClr val="white"/>
                  </a:solidFill>
                  <a:latin typeface="微软雅黑" panose="020B0503020204020204" pitchFamily="34" charset="-122"/>
                  <a:ea typeface="微软雅黑" panose="020B0503020204020204" pitchFamily="34" charset="-122"/>
                </a:rPr>
                <a:t>标题</a:t>
              </a:r>
              <a:endParaRPr lang="zh-CN" altLang="en-US" sz="1200" dirty="0">
                <a:solidFill>
                  <a:prstClr val="white"/>
                </a:solidFill>
              </a:endParaRPr>
            </a:p>
          </p:txBody>
        </p:sp>
      </p:grpSp>
      <p:grpSp>
        <p:nvGrpSpPr>
          <p:cNvPr id="8" name="组合 7"/>
          <p:cNvGrpSpPr/>
          <p:nvPr/>
        </p:nvGrpSpPr>
        <p:grpSpPr>
          <a:xfrm>
            <a:off x="3891314" y="1981997"/>
            <a:ext cx="1615955" cy="646465"/>
            <a:chOff x="3891025" y="1981995"/>
            <a:chExt cx="1616165" cy="646465"/>
          </a:xfrm>
        </p:grpSpPr>
        <p:sp>
          <p:nvSpPr>
            <p:cNvPr id="49" name="任意多边形 48"/>
            <p:cNvSpPr/>
            <p:nvPr/>
          </p:nvSpPr>
          <p:spPr>
            <a:xfrm>
              <a:off x="3891025" y="1981995"/>
              <a:ext cx="1616165" cy="646465"/>
            </a:xfrm>
            <a:custGeom>
              <a:avLst/>
              <a:gdLst>
                <a:gd name="connsiteX0" fmla="*/ 0 w 2477353"/>
                <a:gd name="connsiteY0" fmla="*/ 0 h 990941"/>
                <a:gd name="connsiteX1" fmla="*/ 1981883 w 2477353"/>
                <a:gd name="connsiteY1" fmla="*/ 0 h 990941"/>
                <a:gd name="connsiteX2" fmla="*/ 2477353 w 2477353"/>
                <a:gd name="connsiteY2" fmla="*/ 495471 h 990941"/>
                <a:gd name="connsiteX3" fmla="*/ 1981883 w 2477353"/>
                <a:gd name="connsiteY3" fmla="*/ 990941 h 990941"/>
                <a:gd name="connsiteX4" fmla="*/ 0 w 2477353"/>
                <a:gd name="connsiteY4" fmla="*/ 990941 h 990941"/>
                <a:gd name="connsiteX5" fmla="*/ 495471 w 2477353"/>
                <a:gd name="connsiteY5" fmla="*/ 495471 h 990941"/>
                <a:gd name="connsiteX6" fmla="*/ 0 w 2477353"/>
                <a:gd name="connsiteY6" fmla="*/ 0 h 99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353" h="990941">
                  <a:moveTo>
                    <a:pt x="0" y="0"/>
                  </a:moveTo>
                  <a:lnTo>
                    <a:pt x="1981883" y="0"/>
                  </a:lnTo>
                  <a:lnTo>
                    <a:pt x="2477353" y="495471"/>
                  </a:lnTo>
                  <a:lnTo>
                    <a:pt x="1981883" y="990941"/>
                  </a:lnTo>
                  <a:lnTo>
                    <a:pt x="0" y="990941"/>
                  </a:lnTo>
                  <a:lnTo>
                    <a:pt x="495471" y="495471"/>
                  </a:lnTo>
                  <a:lnTo>
                    <a:pt x="0" y="0"/>
                  </a:lnTo>
                  <a:close/>
                </a:path>
              </a:pathLst>
            </a:custGeom>
            <a:solidFill>
              <a:schemeClr val="accent3"/>
            </a:solidFill>
            <a:ln>
              <a:no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663492" tIns="56007" rIns="551477" bIns="56007" numCol="1" spcCol="1270" anchor="ctr" anchorCtr="0">
              <a:noAutofit/>
            </a:bodyPr>
            <a:lstStyle/>
            <a:p>
              <a:pPr algn="ctr" defTabSz="1866900">
                <a:lnSpc>
                  <a:spcPct val="90000"/>
                </a:lnSpc>
                <a:spcBef>
                  <a:spcPct val="0"/>
                </a:spcBef>
                <a:spcAft>
                  <a:spcPct val="35000"/>
                </a:spcAft>
              </a:pPr>
              <a:endParaRPr lang="zh-CN" altLang="en-US" sz="4200">
                <a:solidFill>
                  <a:prstClr val="white"/>
                </a:solidFill>
              </a:endParaRPr>
            </a:p>
          </p:txBody>
        </p:sp>
        <p:sp>
          <p:nvSpPr>
            <p:cNvPr id="53" name="矩形 52"/>
            <p:cNvSpPr/>
            <p:nvPr/>
          </p:nvSpPr>
          <p:spPr>
            <a:xfrm>
              <a:off x="4236818" y="2036032"/>
              <a:ext cx="902811" cy="523220"/>
            </a:xfrm>
            <a:prstGeom prst="rect">
              <a:avLst/>
            </a:prstGeom>
          </p:spPr>
          <p:txBody>
            <a:bodyPr wrap="none">
              <a:spAutoFit/>
            </a:bodyPr>
            <a:lstStyle/>
            <a:p>
              <a:r>
                <a:rPr lang="zh-CN" altLang="en-US" sz="2800" dirty="0">
                  <a:solidFill>
                    <a:prstClr val="white"/>
                  </a:solidFill>
                  <a:latin typeface="微软雅黑" panose="020B0503020204020204" pitchFamily="34" charset="-122"/>
                  <a:ea typeface="微软雅黑" panose="020B0503020204020204" pitchFamily="34" charset="-122"/>
                </a:rPr>
                <a:t>标题</a:t>
              </a:r>
              <a:endParaRPr lang="zh-CN" altLang="en-US" sz="1200" dirty="0">
                <a:solidFill>
                  <a:prstClr val="white"/>
                </a:solidFill>
              </a:endParaRPr>
            </a:p>
          </p:txBody>
        </p:sp>
      </p:grpSp>
      <p:grpSp>
        <p:nvGrpSpPr>
          <p:cNvPr id="9" name="组合 8"/>
          <p:cNvGrpSpPr/>
          <p:nvPr/>
        </p:nvGrpSpPr>
        <p:grpSpPr>
          <a:xfrm>
            <a:off x="6575485" y="1981997"/>
            <a:ext cx="1615955" cy="646465"/>
            <a:chOff x="6575546" y="1981995"/>
            <a:chExt cx="1616165" cy="646465"/>
          </a:xfrm>
        </p:grpSpPr>
        <p:sp>
          <p:nvSpPr>
            <p:cNvPr id="51" name="任意多边形 50"/>
            <p:cNvSpPr/>
            <p:nvPr/>
          </p:nvSpPr>
          <p:spPr>
            <a:xfrm>
              <a:off x="6575546" y="1981995"/>
              <a:ext cx="1616165" cy="646465"/>
            </a:xfrm>
            <a:custGeom>
              <a:avLst/>
              <a:gdLst>
                <a:gd name="connsiteX0" fmla="*/ 0 w 2477353"/>
                <a:gd name="connsiteY0" fmla="*/ 0 h 990941"/>
                <a:gd name="connsiteX1" fmla="*/ 1981883 w 2477353"/>
                <a:gd name="connsiteY1" fmla="*/ 0 h 990941"/>
                <a:gd name="connsiteX2" fmla="*/ 2477353 w 2477353"/>
                <a:gd name="connsiteY2" fmla="*/ 495471 h 990941"/>
                <a:gd name="connsiteX3" fmla="*/ 1981883 w 2477353"/>
                <a:gd name="connsiteY3" fmla="*/ 990941 h 990941"/>
                <a:gd name="connsiteX4" fmla="*/ 0 w 2477353"/>
                <a:gd name="connsiteY4" fmla="*/ 990941 h 990941"/>
                <a:gd name="connsiteX5" fmla="*/ 495471 w 2477353"/>
                <a:gd name="connsiteY5" fmla="*/ 495471 h 990941"/>
                <a:gd name="connsiteX6" fmla="*/ 0 w 2477353"/>
                <a:gd name="connsiteY6" fmla="*/ 0 h 99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353" h="990941">
                  <a:moveTo>
                    <a:pt x="0" y="0"/>
                  </a:moveTo>
                  <a:lnTo>
                    <a:pt x="1981883" y="0"/>
                  </a:lnTo>
                  <a:lnTo>
                    <a:pt x="2477353" y="495471"/>
                  </a:lnTo>
                  <a:lnTo>
                    <a:pt x="1981883" y="990941"/>
                  </a:lnTo>
                  <a:lnTo>
                    <a:pt x="0" y="990941"/>
                  </a:lnTo>
                  <a:lnTo>
                    <a:pt x="495471" y="495471"/>
                  </a:lnTo>
                  <a:lnTo>
                    <a:pt x="0" y="0"/>
                  </a:lnTo>
                  <a:close/>
                </a:path>
              </a:pathLst>
            </a:custGeom>
            <a:solidFill>
              <a:schemeClr val="accent2"/>
            </a:solidFill>
            <a:ln>
              <a:no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663492" tIns="56007" rIns="551477" bIns="56007" numCol="1" spcCol="1270" anchor="ctr" anchorCtr="0">
              <a:noAutofit/>
            </a:bodyPr>
            <a:lstStyle/>
            <a:p>
              <a:pPr algn="ctr" defTabSz="1866900">
                <a:lnSpc>
                  <a:spcPct val="90000"/>
                </a:lnSpc>
                <a:spcBef>
                  <a:spcPct val="0"/>
                </a:spcBef>
                <a:spcAft>
                  <a:spcPct val="35000"/>
                </a:spcAft>
              </a:pPr>
              <a:endParaRPr lang="zh-CN" altLang="en-US" sz="4200">
                <a:solidFill>
                  <a:prstClr val="white"/>
                </a:solidFill>
              </a:endParaRPr>
            </a:p>
          </p:txBody>
        </p:sp>
        <p:sp>
          <p:nvSpPr>
            <p:cNvPr id="54" name="矩形 53"/>
            <p:cNvSpPr/>
            <p:nvPr/>
          </p:nvSpPr>
          <p:spPr>
            <a:xfrm>
              <a:off x="6921886" y="2024846"/>
              <a:ext cx="902811" cy="523220"/>
            </a:xfrm>
            <a:prstGeom prst="rect">
              <a:avLst/>
            </a:prstGeom>
          </p:spPr>
          <p:txBody>
            <a:bodyPr wrap="none">
              <a:spAutoFit/>
            </a:bodyPr>
            <a:lstStyle/>
            <a:p>
              <a:r>
                <a:rPr lang="zh-CN" altLang="en-US" sz="2800" dirty="0">
                  <a:solidFill>
                    <a:prstClr val="white"/>
                  </a:solidFill>
                  <a:latin typeface="微软雅黑" panose="020B0503020204020204" pitchFamily="34" charset="-122"/>
                  <a:ea typeface="微软雅黑" panose="020B0503020204020204" pitchFamily="34" charset="-122"/>
                </a:rPr>
                <a:t>标题</a:t>
              </a:r>
              <a:endParaRPr lang="zh-CN" altLang="en-US" sz="1200" dirty="0">
                <a:solidFill>
                  <a:prstClr val="white"/>
                </a:solidFill>
              </a:endParaRPr>
            </a:p>
          </p:txBody>
        </p:sp>
      </p:grpSp>
      <p:grpSp>
        <p:nvGrpSpPr>
          <p:cNvPr id="10" name="组合 9"/>
          <p:cNvGrpSpPr/>
          <p:nvPr/>
        </p:nvGrpSpPr>
        <p:grpSpPr>
          <a:xfrm>
            <a:off x="9259656" y="1981997"/>
            <a:ext cx="1615955" cy="646465"/>
            <a:chOff x="9260066" y="1981995"/>
            <a:chExt cx="1616165" cy="646465"/>
          </a:xfrm>
        </p:grpSpPr>
        <p:sp>
          <p:nvSpPr>
            <p:cNvPr id="50" name="任意多边形 49"/>
            <p:cNvSpPr/>
            <p:nvPr/>
          </p:nvSpPr>
          <p:spPr>
            <a:xfrm>
              <a:off x="9260066" y="1981995"/>
              <a:ext cx="1616165" cy="646465"/>
            </a:xfrm>
            <a:custGeom>
              <a:avLst/>
              <a:gdLst>
                <a:gd name="connsiteX0" fmla="*/ 0 w 2477353"/>
                <a:gd name="connsiteY0" fmla="*/ 0 h 990941"/>
                <a:gd name="connsiteX1" fmla="*/ 1981883 w 2477353"/>
                <a:gd name="connsiteY1" fmla="*/ 0 h 990941"/>
                <a:gd name="connsiteX2" fmla="*/ 2477353 w 2477353"/>
                <a:gd name="connsiteY2" fmla="*/ 495471 h 990941"/>
                <a:gd name="connsiteX3" fmla="*/ 1981883 w 2477353"/>
                <a:gd name="connsiteY3" fmla="*/ 990941 h 990941"/>
                <a:gd name="connsiteX4" fmla="*/ 0 w 2477353"/>
                <a:gd name="connsiteY4" fmla="*/ 990941 h 990941"/>
                <a:gd name="connsiteX5" fmla="*/ 495471 w 2477353"/>
                <a:gd name="connsiteY5" fmla="*/ 495471 h 990941"/>
                <a:gd name="connsiteX6" fmla="*/ 0 w 2477353"/>
                <a:gd name="connsiteY6" fmla="*/ 0 h 99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353" h="990941">
                  <a:moveTo>
                    <a:pt x="0" y="0"/>
                  </a:moveTo>
                  <a:lnTo>
                    <a:pt x="1981883" y="0"/>
                  </a:lnTo>
                  <a:lnTo>
                    <a:pt x="2477353" y="495471"/>
                  </a:lnTo>
                  <a:lnTo>
                    <a:pt x="1981883" y="990941"/>
                  </a:lnTo>
                  <a:lnTo>
                    <a:pt x="0" y="990941"/>
                  </a:lnTo>
                  <a:lnTo>
                    <a:pt x="495471" y="495471"/>
                  </a:lnTo>
                  <a:lnTo>
                    <a:pt x="0" y="0"/>
                  </a:lnTo>
                  <a:close/>
                </a:path>
              </a:pathLst>
            </a:custGeom>
            <a:solidFill>
              <a:schemeClr val="accent1"/>
            </a:solidFill>
            <a:ln>
              <a:no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663492" tIns="56007" rIns="551477" bIns="56007" numCol="1" spcCol="1270" anchor="ctr" anchorCtr="0">
              <a:noAutofit/>
            </a:bodyPr>
            <a:lstStyle/>
            <a:p>
              <a:pPr algn="ctr" defTabSz="1866900">
                <a:lnSpc>
                  <a:spcPct val="90000"/>
                </a:lnSpc>
                <a:spcBef>
                  <a:spcPct val="0"/>
                </a:spcBef>
                <a:spcAft>
                  <a:spcPct val="35000"/>
                </a:spcAft>
              </a:pPr>
              <a:endParaRPr lang="zh-CN" altLang="en-US" sz="4200">
                <a:solidFill>
                  <a:prstClr val="white"/>
                </a:solidFill>
              </a:endParaRPr>
            </a:p>
          </p:txBody>
        </p:sp>
        <p:sp>
          <p:nvSpPr>
            <p:cNvPr id="55" name="矩形 54"/>
            <p:cNvSpPr/>
            <p:nvPr/>
          </p:nvSpPr>
          <p:spPr>
            <a:xfrm>
              <a:off x="9652674" y="2013660"/>
              <a:ext cx="902811" cy="523220"/>
            </a:xfrm>
            <a:prstGeom prst="rect">
              <a:avLst/>
            </a:prstGeom>
          </p:spPr>
          <p:txBody>
            <a:bodyPr wrap="none">
              <a:spAutoFit/>
            </a:bodyPr>
            <a:lstStyle/>
            <a:p>
              <a:r>
                <a:rPr lang="zh-CN" altLang="en-US" sz="2800" dirty="0">
                  <a:solidFill>
                    <a:prstClr val="white"/>
                  </a:solidFill>
                  <a:latin typeface="微软雅黑" panose="020B0503020204020204" pitchFamily="34" charset="-122"/>
                  <a:ea typeface="微软雅黑" panose="020B0503020204020204" pitchFamily="34" charset="-122"/>
                </a:rPr>
                <a:t>标题</a:t>
              </a:r>
              <a:endParaRPr lang="zh-CN" altLang="en-US" sz="1200" dirty="0">
                <a:solidFill>
                  <a:prstClr val="white"/>
                </a:solidFill>
              </a:endParaRPr>
            </a:p>
          </p:txBody>
        </p:sp>
      </p:grpSp>
      <p:sp>
        <p:nvSpPr>
          <p:cNvPr id="59" name="矩形 58"/>
          <p:cNvSpPr/>
          <p:nvPr/>
        </p:nvSpPr>
        <p:spPr>
          <a:xfrm>
            <a:off x="876670" y="5016499"/>
            <a:ext cx="2118751" cy="978729"/>
          </a:xfrm>
          <a:prstGeom prst="rect">
            <a:avLst/>
          </a:prstGeom>
        </p:spPr>
        <p:txBody>
          <a:bodyPr wrap="square">
            <a:spAutoFit/>
          </a:bodyPr>
          <a:lstStyle/>
          <a:p>
            <a:pPr>
              <a:lnSpc>
                <a:spcPct val="12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此处添加详细文本描述，建议与标题相关并符合整体语言风格</a:t>
            </a:r>
            <a:endParaRPr lang="zh-CN" altLang="en-US" sz="5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9" name="矩形 68"/>
          <p:cNvSpPr/>
          <p:nvPr/>
        </p:nvSpPr>
        <p:spPr>
          <a:xfrm>
            <a:off x="3672676" y="5010901"/>
            <a:ext cx="2118751" cy="978729"/>
          </a:xfrm>
          <a:prstGeom prst="rect">
            <a:avLst/>
          </a:prstGeom>
        </p:spPr>
        <p:txBody>
          <a:bodyPr wrap="square">
            <a:spAutoFit/>
          </a:bodyPr>
          <a:lstStyle/>
          <a:p>
            <a:pPr>
              <a:lnSpc>
                <a:spcPct val="12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此处添加详细文本描述，建议与标题相关并符合整体语言风格</a:t>
            </a:r>
            <a:endParaRPr lang="zh-CN" altLang="en-US" sz="5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0" name="矩形 69"/>
          <p:cNvSpPr/>
          <p:nvPr/>
        </p:nvSpPr>
        <p:spPr>
          <a:xfrm>
            <a:off x="6339783" y="5049678"/>
            <a:ext cx="2118751" cy="978729"/>
          </a:xfrm>
          <a:prstGeom prst="rect">
            <a:avLst/>
          </a:prstGeom>
        </p:spPr>
        <p:txBody>
          <a:bodyPr wrap="square">
            <a:spAutoFit/>
          </a:bodyPr>
          <a:lstStyle/>
          <a:p>
            <a:pPr>
              <a:lnSpc>
                <a:spcPct val="12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此处添加详细文本描述，建议与标题相关并符合整体语言风格</a:t>
            </a:r>
            <a:endParaRPr lang="zh-CN" altLang="en-US" sz="5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1" name="矩形 70"/>
          <p:cNvSpPr/>
          <p:nvPr/>
        </p:nvSpPr>
        <p:spPr>
          <a:xfrm>
            <a:off x="9058588" y="5049678"/>
            <a:ext cx="2118751" cy="978729"/>
          </a:xfrm>
          <a:prstGeom prst="rect">
            <a:avLst/>
          </a:prstGeom>
        </p:spPr>
        <p:txBody>
          <a:bodyPr wrap="square">
            <a:spAutoFit/>
          </a:bodyPr>
          <a:lstStyle/>
          <a:p>
            <a:pPr>
              <a:lnSpc>
                <a:spcPct val="12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此处添加详细文本描述，建议与标题相关并符合整体语言风格</a:t>
            </a:r>
            <a:endParaRPr lang="zh-CN" altLang="en-US" sz="5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6352652" y="2628420"/>
            <a:ext cx="2040946" cy="2175738"/>
            <a:chOff x="6352685" y="2628420"/>
            <a:chExt cx="2041212" cy="2175738"/>
          </a:xfrm>
          <a:solidFill>
            <a:schemeClr val="accent2"/>
          </a:solidFill>
        </p:grpSpPr>
        <p:grpSp>
          <p:nvGrpSpPr>
            <p:cNvPr id="60" name="组合 59"/>
            <p:cNvGrpSpPr/>
            <p:nvPr/>
          </p:nvGrpSpPr>
          <p:grpSpPr>
            <a:xfrm>
              <a:off x="6352685" y="2628420"/>
              <a:ext cx="2041212" cy="2175738"/>
              <a:chOff x="9248849" y="2510971"/>
              <a:chExt cx="2041212" cy="2175738"/>
            </a:xfrm>
            <a:grpFill/>
          </p:grpSpPr>
          <p:sp>
            <p:nvSpPr>
              <p:cNvPr id="61" name="等腰三角形 60"/>
              <p:cNvSpPr/>
              <p:nvPr/>
            </p:nvSpPr>
            <p:spPr>
              <a:xfrm>
                <a:off x="9248849" y="2927053"/>
                <a:ext cx="2041212" cy="1759656"/>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62" name="直接连接符 61"/>
              <p:cNvCxnSpPr/>
              <p:nvPr/>
            </p:nvCxnSpPr>
            <p:spPr>
              <a:xfrm>
                <a:off x="10264874" y="2510971"/>
                <a:ext cx="0" cy="411002"/>
              </a:xfrm>
              <a:prstGeom prst="line">
                <a:avLst/>
              </a:prstGeom>
              <a:grpFill/>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72" name="Freeform 250"/>
            <p:cNvSpPr>
              <a:spLocks noEditPoints="1"/>
            </p:cNvSpPr>
            <p:nvPr/>
          </p:nvSpPr>
          <p:spPr bwMode="auto">
            <a:xfrm>
              <a:off x="7143529" y="3833331"/>
              <a:ext cx="480198" cy="599942"/>
            </a:xfrm>
            <a:custGeom>
              <a:avLst/>
              <a:gdLst>
                <a:gd name="T0" fmla="*/ 44 w 196"/>
                <a:gd name="T1" fmla="*/ 17 h 245"/>
                <a:gd name="T2" fmla="*/ 47 w 196"/>
                <a:gd name="T3" fmla="*/ 16 h 245"/>
                <a:gd name="T4" fmla="*/ 85 w 196"/>
                <a:gd name="T5" fmla="*/ 49 h 245"/>
                <a:gd name="T6" fmla="*/ 67 w 196"/>
                <a:gd name="T7" fmla="*/ 65 h 245"/>
                <a:gd name="T8" fmla="*/ 128 w 196"/>
                <a:gd name="T9" fmla="*/ 65 h 245"/>
                <a:gd name="T10" fmla="*/ 110 w 196"/>
                <a:gd name="T11" fmla="*/ 49 h 245"/>
                <a:gd name="T12" fmla="*/ 132 w 196"/>
                <a:gd name="T13" fmla="*/ 29 h 245"/>
                <a:gd name="T14" fmla="*/ 135 w 196"/>
                <a:gd name="T15" fmla="*/ 30 h 245"/>
                <a:gd name="T16" fmla="*/ 143 w 196"/>
                <a:gd name="T17" fmla="*/ 22 h 245"/>
                <a:gd name="T18" fmla="*/ 135 w 196"/>
                <a:gd name="T19" fmla="*/ 14 h 245"/>
                <a:gd name="T20" fmla="*/ 127 w 196"/>
                <a:gd name="T21" fmla="*/ 22 h 245"/>
                <a:gd name="T22" fmla="*/ 128 w 196"/>
                <a:gd name="T23" fmla="*/ 26 h 245"/>
                <a:gd name="T24" fmla="*/ 104 w 196"/>
                <a:gd name="T25" fmla="*/ 48 h 245"/>
                <a:gd name="T26" fmla="*/ 98 w 196"/>
                <a:gd name="T27" fmla="*/ 47 h 245"/>
                <a:gd name="T28" fmla="*/ 91 w 196"/>
                <a:gd name="T29" fmla="*/ 48 h 245"/>
                <a:gd name="T30" fmla="*/ 51 w 196"/>
                <a:gd name="T31" fmla="*/ 12 h 245"/>
                <a:gd name="T32" fmla="*/ 52 w 196"/>
                <a:gd name="T33" fmla="*/ 9 h 245"/>
                <a:gd name="T34" fmla="*/ 44 w 196"/>
                <a:gd name="T35" fmla="*/ 0 h 245"/>
                <a:gd name="T36" fmla="*/ 36 w 196"/>
                <a:gd name="T37" fmla="*/ 9 h 245"/>
                <a:gd name="T38" fmla="*/ 44 w 196"/>
                <a:gd name="T39" fmla="*/ 17 h 245"/>
                <a:gd name="T40" fmla="*/ 177 w 196"/>
                <a:gd name="T41" fmla="*/ 70 h 245"/>
                <a:gd name="T42" fmla="*/ 18 w 196"/>
                <a:gd name="T43" fmla="*/ 70 h 245"/>
                <a:gd name="T44" fmla="*/ 0 w 196"/>
                <a:gd name="T45" fmla="*/ 89 h 245"/>
                <a:gd name="T46" fmla="*/ 0 w 196"/>
                <a:gd name="T47" fmla="*/ 207 h 245"/>
                <a:gd name="T48" fmla="*/ 18 w 196"/>
                <a:gd name="T49" fmla="*/ 226 h 245"/>
                <a:gd name="T50" fmla="*/ 29 w 196"/>
                <a:gd name="T51" fmla="*/ 226 h 245"/>
                <a:gd name="T52" fmla="*/ 27 w 196"/>
                <a:gd name="T53" fmla="*/ 237 h 245"/>
                <a:gd name="T54" fmla="*/ 33 w 196"/>
                <a:gd name="T55" fmla="*/ 244 h 245"/>
                <a:gd name="T56" fmla="*/ 40 w 196"/>
                <a:gd name="T57" fmla="*/ 239 h 245"/>
                <a:gd name="T58" fmla="*/ 42 w 196"/>
                <a:gd name="T59" fmla="*/ 226 h 245"/>
                <a:gd name="T60" fmla="*/ 149 w 196"/>
                <a:gd name="T61" fmla="*/ 226 h 245"/>
                <a:gd name="T62" fmla="*/ 151 w 196"/>
                <a:gd name="T63" fmla="*/ 239 h 245"/>
                <a:gd name="T64" fmla="*/ 158 w 196"/>
                <a:gd name="T65" fmla="*/ 244 h 245"/>
                <a:gd name="T66" fmla="*/ 164 w 196"/>
                <a:gd name="T67" fmla="*/ 237 h 245"/>
                <a:gd name="T68" fmla="*/ 162 w 196"/>
                <a:gd name="T69" fmla="*/ 226 h 245"/>
                <a:gd name="T70" fmla="*/ 177 w 196"/>
                <a:gd name="T71" fmla="*/ 226 h 245"/>
                <a:gd name="T72" fmla="*/ 196 w 196"/>
                <a:gd name="T73" fmla="*/ 207 h 245"/>
                <a:gd name="T74" fmla="*/ 196 w 196"/>
                <a:gd name="T75" fmla="*/ 89 h 245"/>
                <a:gd name="T76" fmla="*/ 177 w 196"/>
                <a:gd name="T77" fmla="*/ 70 h 245"/>
                <a:gd name="T78" fmla="*/ 179 w 196"/>
                <a:gd name="T79" fmla="*/ 201 h 245"/>
                <a:gd name="T80" fmla="*/ 170 w 196"/>
                <a:gd name="T81" fmla="*/ 211 h 245"/>
                <a:gd name="T82" fmla="*/ 26 w 196"/>
                <a:gd name="T83" fmla="*/ 211 h 245"/>
                <a:gd name="T84" fmla="*/ 16 w 196"/>
                <a:gd name="T85" fmla="*/ 201 h 245"/>
                <a:gd name="T86" fmla="*/ 16 w 196"/>
                <a:gd name="T87" fmla="*/ 94 h 245"/>
                <a:gd name="T88" fmla="*/ 26 w 196"/>
                <a:gd name="T89" fmla="*/ 85 h 245"/>
                <a:gd name="T90" fmla="*/ 170 w 196"/>
                <a:gd name="T91" fmla="*/ 85 h 245"/>
                <a:gd name="T92" fmla="*/ 179 w 196"/>
                <a:gd name="T93" fmla="*/ 94 h 245"/>
                <a:gd name="T94" fmla="*/ 179 w 196"/>
                <a:gd name="T95" fmla="*/ 201 h 245"/>
                <a:gd name="T96" fmla="*/ 78 w 196"/>
                <a:gd name="T97" fmla="*/ 111 h 245"/>
                <a:gd name="T98" fmla="*/ 73 w 196"/>
                <a:gd name="T99" fmla="*/ 111 h 245"/>
                <a:gd name="T100" fmla="*/ 73 w 196"/>
                <a:gd name="T101" fmla="*/ 111 h 245"/>
                <a:gd name="T102" fmla="*/ 73 w 196"/>
                <a:gd name="T103" fmla="*/ 188 h 245"/>
                <a:gd name="T104" fmla="*/ 73 w 196"/>
                <a:gd name="T105" fmla="*/ 189 h 245"/>
                <a:gd name="T106" fmla="*/ 78 w 196"/>
                <a:gd name="T107" fmla="*/ 189 h 245"/>
                <a:gd name="T108" fmla="*/ 132 w 196"/>
                <a:gd name="T109" fmla="*/ 152 h 245"/>
                <a:gd name="T110" fmla="*/ 132 w 196"/>
                <a:gd name="T111" fmla="*/ 147 h 245"/>
                <a:gd name="T112" fmla="*/ 78 w 196"/>
                <a:gd name="T113" fmla="*/ 11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6" h="245">
                  <a:moveTo>
                    <a:pt x="44" y="17"/>
                  </a:moveTo>
                  <a:cubicBezTo>
                    <a:pt x="45" y="17"/>
                    <a:pt x="46" y="16"/>
                    <a:pt x="47" y="16"/>
                  </a:cubicBezTo>
                  <a:cubicBezTo>
                    <a:pt x="85" y="49"/>
                    <a:pt x="85" y="49"/>
                    <a:pt x="85" y="49"/>
                  </a:cubicBezTo>
                  <a:cubicBezTo>
                    <a:pt x="77" y="52"/>
                    <a:pt x="70" y="58"/>
                    <a:pt x="67" y="65"/>
                  </a:cubicBezTo>
                  <a:cubicBezTo>
                    <a:pt x="128" y="65"/>
                    <a:pt x="128" y="65"/>
                    <a:pt x="128" y="65"/>
                  </a:cubicBezTo>
                  <a:cubicBezTo>
                    <a:pt x="125" y="58"/>
                    <a:pt x="118" y="52"/>
                    <a:pt x="110" y="49"/>
                  </a:cubicBezTo>
                  <a:cubicBezTo>
                    <a:pt x="132" y="29"/>
                    <a:pt x="132" y="29"/>
                    <a:pt x="132" y="29"/>
                  </a:cubicBezTo>
                  <a:cubicBezTo>
                    <a:pt x="133" y="30"/>
                    <a:pt x="134" y="30"/>
                    <a:pt x="135" y="30"/>
                  </a:cubicBezTo>
                  <a:cubicBezTo>
                    <a:pt x="140" y="30"/>
                    <a:pt x="143" y="26"/>
                    <a:pt x="143" y="22"/>
                  </a:cubicBezTo>
                  <a:cubicBezTo>
                    <a:pt x="143" y="17"/>
                    <a:pt x="140" y="14"/>
                    <a:pt x="135" y="14"/>
                  </a:cubicBezTo>
                  <a:cubicBezTo>
                    <a:pt x="131" y="14"/>
                    <a:pt x="127" y="17"/>
                    <a:pt x="127" y="22"/>
                  </a:cubicBezTo>
                  <a:cubicBezTo>
                    <a:pt x="127" y="23"/>
                    <a:pt x="127" y="25"/>
                    <a:pt x="128" y="26"/>
                  </a:cubicBezTo>
                  <a:cubicBezTo>
                    <a:pt x="104" y="48"/>
                    <a:pt x="104" y="48"/>
                    <a:pt x="104" y="48"/>
                  </a:cubicBezTo>
                  <a:cubicBezTo>
                    <a:pt x="102" y="47"/>
                    <a:pt x="100" y="47"/>
                    <a:pt x="98" y="47"/>
                  </a:cubicBezTo>
                  <a:cubicBezTo>
                    <a:pt x="95" y="47"/>
                    <a:pt x="93" y="47"/>
                    <a:pt x="91" y="48"/>
                  </a:cubicBezTo>
                  <a:cubicBezTo>
                    <a:pt x="51" y="12"/>
                    <a:pt x="51" y="12"/>
                    <a:pt x="51" y="12"/>
                  </a:cubicBezTo>
                  <a:cubicBezTo>
                    <a:pt x="52" y="11"/>
                    <a:pt x="52" y="10"/>
                    <a:pt x="52" y="9"/>
                  </a:cubicBezTo>
                  <a:cubicBezTo>
                    <a:pt x="52" y="4"/>
                    <a:pt x="48" y="0"/>
                    <a:pt x="44" y="0"/>
                  </a:cubicBezTo>
                  <a:cubicBezTo>
                    <a:pt x="39" y="0"/>
                    <a:pt x="36" y="4"/>
                    <a:pt x="36" y="9"/>
                  </a:cubicBezTo>
                  <a:cubicBezTo>
                    <a:pt x="36" y="13"/>
                    <a:pt x="39" y="17"/>
                    <a:pt x="44" y="17"/>
                  </a:cubicBezTo>
                  <a:close/>
                  <a:moveTo>
                    <a:pt x="177" y="70"/>
                  </a:moveTo>
                  <a:cubicBezTo>
                    <a:pt x="18" y="70"/>
                    <a:pt x="18" y="70"/>
                    <a:pt x="18" y="70"/>
                  </a:cubicBezTo>
                  <a:cubicBezTo>
                    <a:pt x="8" y="70"/>
                    <a:pt x="0" y="78"/>
                    <a:pt x="0" y="89"/>
                  </a:cubicBezTo>
                  <a:cubicBezTo>
                    <a:pt x="0" y="207"/>
                    <a:pt x="0" y="207"/>
                    <a:pt x="0" y="207"/>
                  </a:cubicBezTo>
                  <a:cubicBezTo>
                    <a:pt x="0" y="217"/>
                    <a:pt x="8" y="226"/>
                    <a:pt x="18" y="226"/>
                  </a:cubicBezTo>
                  <a:cubicBezTo>
                    <a:pt x="29" y="226"/>
                    <a:pt x="29" y="226"/>
                    <a:pt x="29" y="226"/>
                  </a:cubicBezTo>
                  <a:cubicBezTo>
                    <a:pt x="27" y="237"/>
                    <a:pt x="27" y="237"/>
                    <a:pt x="27" y="237"/>
                  </a:cubicBezTo>
                  <a:cubicBezTo>
                    <a:pt x="27" y="241"/>
                    <a:pt x="29" y="244"/>
                    <a:pt x="33" y="244"/>
                  </a:cubicBezTo>
                  <a:cubicBezTo>
                    <a:pt x="36" y="245"/>
                    <a:pt x="40" y="243"/>
                    <a:pt x="40" y="239"/>
                  </a:cubicBezTo>
                  <a:cubicBezTo>
                    <a:pt x="42" y="226"/>
                    <a:pt x="42" y="226"/>
                    <a:pt x="42" y="226"/>
                  </a:cubicBezTo>
                  <a:cubicBezTo>
                    <a:pt x="149" y="226"/>
                    <a:pt x="149" y="226"/>
                    <a:pt x="149" y="226"/>
                  </a:cubicBezTo>
                  <a:cubicBezTo>
                    <a:pt x="151" y="239"/>
                    <a:pt x="151" y="239"/>
                    <a:pt x="151" y="239"/>
                  </a:cubicBezTo>
                  <a:cubicBezTo>
                    <a:pt x="151" y="243"/>
                    <a:pt x="155" y="245"/>
                    <a:pt x="158" y="244"/>
                  </a:cubicBezTo>
                  <a:cubicBezTo>
                    <a:pt x="162" y="244"/>
                    <a:pt x="164" y="241"/>
                    <a:pt x="164" y="237"/>
                  </a:cubicBezTo>
                  <a:cubicBezTo>
                    <a:pt x="162" y="226"/>
                    <a:pt x="162" y="226"/>
                    <a:pt x="162" y="226"/>
                  </a:cubicBezTo>
                  <a:cubicBezTo>
                    <a:pt x="177" y="226"/>
                    <a:pt x="177" y="226"/>
                    <a:pt x="177" y="226"/>
                  </a:cubicBezTo>
                  <a:cubicBezTo>
                    <a:pt x="187" y="226"/>
                    <a:pt x="196" y="217"/>
                    <a:pt x="196" y="207"/>
                  </a:cubicBezTo>
                  <a:cubicBezTo>
                    <a:pt x="196" y="89"/>
                    <a:pt x="196" y="89"/>
                    <a:pt x="196" y="89"/>
                  </a:cubicBezTo>
                  <a:cubicBezTo>
                    <a:pt x="196" y="78"/>
                    <a:pt x="187" y="70"/>
                    <a:pt x="177" y="70"/>
                  </a:cubicBezTo>
                  <a:close/>
                  <a:moveTo>
                    <a:pt x="179" y="201"/>
                  </a:moveTo>
                  <a:cubicBezTo>
                    <a:pt x="179" y="207"/>
                    <a:pt x="175" y="211"/>
                    <a:pt x="170" y="211"/>
                  </a:cubicBezTo>
                  <a:cubicBezTo>
                    <a:pt x="26" y="211"/>
                    <a:pt x="26" y="211"/>
                    <a:pt x="26" y="211"/>
                  </a:cubicBezTo>
                  <a:cubicBezTo>
                    <a:pt x="21" y="211"/>
                    <a:pt x="16" y="207"/>
                    <a:pt x="16" y="201"/>
                  </a:cubicBezTo>
                  <a:cubicBezTo>
                    <a:pt x="16" y="94"/>
                    <a:pt x="16" y="94"/>
                    <a:pt x="16" y="94"/>
                  </a:cubicBezTo>
                  <a:cubicBezTo>
                    <a:pt x="16" y="89"/>
                    <a:pt x="21" y="85"/>
                    <a:pt x="26" y="85"/>
                  </a:cubicBezTo>
                  <a:cubicBezTo>
                    <a:pt x="170" y="85"/>
                    <a:pt x="170" y="85"/>
                    <a:pt x="170" y="85"/>
                  </a:cubicBezTo>
                  <a:cubicBezTo>
                    <a:pt x="175" y="85"/>
                    <a:pt x="179" y="89"/>
                    <a:pt x="179" y="94"/>
                  </a:cubicBezTo>
                  <a:lnTo>
                    <a:pt x="179" y="201"/>
                  </a:lnTo>
                  <a:close/>
                  <a:moveTo>
                    <a:pt x="78" y="111"/>
                  </a:moveTo>
                  <a:cubicBezTo>
                    <a:pt x="77" y="109"/>
                    <a:pt x="75" y="109"/>
                    <a:pt x="73" y="111"/>
                  </a:cubicBezTo>
                  <a:cubicBezTo>
                    <a:pt x="73" y="111"/>
                    <a:pt x="73" y="111"/>
                    <a:pt x="73" y="111"/>
                  </a:cubicBezTo>
                  <a:cubicBezTo>
                    <a:pt x="73" y="188"/>
                    <a:pt x="73" y="188"/>
                    <a:pt x="73" y="188"/>
                  </a:cubicBezTo>
                  <a:cubicBezTo>
                    <a:pt x="73" y="189"/>
                    <a:pt x="73" y="189"/>
                    <a:pt x="73" y="189"/>
                  </a:cubicBezTo>
                  <a:cubicBezTo>
                    <a:pt x="75" y="190"/>
                    <a:pt x="77" y="190"/>
                    <a:pt x="78" y="189"/>
                  </a:cubicBezTo>
                  <a:cubicBezTo>
                    <a:pt x="132" y="152"/>
                    <a:pt x="132" y="152"/>
                    <a:pt x="132" y="152"/>
                  </a:cubicBezTo>
                  <a:cubicBezTo>
                    <a:pt x="133" y="151"/>
                    <a:pt x="133" y="149"/>
                    <a:pt x="132" y="147"/>
                  </a:cubicBezTo>
                  <a:lnTo>
                    <a:pt x="78" y="111"/>
                  </a:lnTo>
                  <a:close/>
                </a:path>
              </a:pathLst>
            </a:custGeom>
            <a:grpFill/>
            <a:ln>
              <a:solidFill>
                <a:schemeClr val="accent2"/>
              </a:solidFill>
            </a:ln>
          </p:spPr>
          <p:txBody>
            <a:bodyPr vert="horz" wrap="square" lIns="91440" tIns="45720" rIns="91440" bIns="45720" numCol="1" anchor="t" anchorCtr="0" compatLnSpc="1"/>
            <a:lstStyle/>
            <a:p>
              <a:endParaRPr lang="zh-CN" altLang="en-US">
                <a:solidFill>
                  <a:prstClr val="black"/>
                </a:solidFill>
              </a:endParaRPr>
            </a:p>
          </p:txBody>
        </p:sp>
      </p:grpSp>
      <p:grpSp>
        <p:nvGrpSpPr>
          <p:cNvPr id="4" name="组合 3"/>
          <p:cNvGrpSpPr/>
          <p:nvPr/>
        </p:nvGrpSpPr>
        <p:grpSpPr>
          <a:xfrm>
            <a:off x="3603229" y="2613289"/>
            <a:ext cx="2040946" cy="2175738"/>
            <a:chOff x="3602904" y="2613289"/>
            <a:chExt cx="2041212" cy="2175738"/>
          </a:xfrm>
          <a:solidFill>
            <a:schemeClr val="accent3"/>
          </a:solidFill>
        </p:grpSpPr>
        <p:grpSp>
          <p:nvGrpSpPr>
            <p:cNvPr id="63" name="组合 62"/>
            <p:cNvGrpSpPr/>
            <p:nvPr/>
          </p:nvGrpSpPr>
          <p:grpSpPr>
            <a:xfrm>
              <a:off x="3602904" y="2613289"/>
              <a:ext cx="2041212" cy="2175738"/>
              <a:chOff x="9248849" y="2510971"/>
              <a:chExt cx="2041212" cy="2175738"/>
            </a:xfrm>
            <a:grpFill/>
          </p:grpSpPr>
          <p:sp>
            <p:nvSpPr>
              <p:cNvPr id="64" name="等腰三角形 63"/>
              <p:cNvSpPr/>
              <p:nvPr/>
            </p:nvSpPr>
            <p:spPr>
              <a:xfrm>
                <a:off x="9248849" y="2927053"/>
                <a:ext cx="2041212" cy="1759656"/>
              </a:xfrm>
              <a:prstGeom prst="triangl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65" name="直接连接符 64"/>
              <p:cNvCxnSpPr/>
              <p:nvPr/>
            </p:nvCxnSpPr>
            <p:spPr>
              <a:xfrm>
                <a:off x="10264874" y="2510971"/>
                <a:ext cx="0" cy="411002"/>
              </a:xfrm>
              <a:prstGeom prst="line">
                <a:avLst/>
              </a:prstGeom>
              <a:grpFill/>
              <a:ln w="1270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73" name="组合 72"/>
            <p:cNvGrpSpPr/>
            <p:nvPr/>
          </p:nvGrpSpPr>
          <p:grpSpPr>
            <a:xfrm>
              <a:off x="4300582" y="3820791"/>
              <a:ext cx="614362" cy="615950"/>
              <a:chOff x="5332413" y="2111201"/>
              <a:chExt cx="614362" cy="615950"/>
            </a:xfrm>
            <a:grpFill/>
          </p:grpSpPr>
          <p:sp>
            <p:nvSpPr>
              <p:cNvPr id="74" name="Freeform 31"/>
              <p:cNvSpPr>
                <a:spLocks noEditPoints="1"/>
              </p:cNvSpPr>
              <p:nvPr/>
            </p:nvSpPr>
            <p:spPr bwMode="auto">
              <a:xfrm>
                <a:off x="5332413" y="2111201"/>
                <a:ext cx="614362" cy="615950"/>
              </a:xfrm>
              <a:custGeom>
                <a:avLst/>
                <a:gdLst>
                  <a:gd name="T0" fmla="*/ 109 w 128"/>
                  <a:gd name="T1" fmla="*/ 48 h 128"/>
                  <a:gd name="T2" fmla="*/ 114 w 128"/>
                  <a:gd name="T3" fmla="*/ 33 h 128"/>
                  <a:gd name="T4" fmla="*/ 105 w 128"/>
                  <a:gd name="T5" fmla="*/ 15 h 128"/>
                  <a:gd name="T6" fmla="*/ 95 w 128"/>
                  <a:gd name="T7" fmla="*/ 14 h 128"/>
                  <a:gd name="T8" fmla="*/ 80 w 128"/>
                  <a:gd name="T9" fmla="*/ 19 h 128"/>
                  <a:gd name="T10" fmla="*/ 69 w 128"/>
                  <a:gd name="T11" fmla="*/ 0 h 128"/>
                  <a:gd name="T12" fmla="*/ 51 w 128"/>
                  <a:gd name="T13" fmla="*/ 6 h 128"/>
                  <a:gd name="T14" fmla="*/ 43 w 128"/>
                  <a:gd name="T15" fmla="*/ 21 h 128"/>
                  <a:gd name="T16" fmla="*/ 28 w 128"/>
                  <a:gd name="T17" fmla="*/ 13 h 128"/>
                  <a:gd name="T18" fmla="*/ 15 w 128"/>
                  <a:gd name="T19" fmla="*/ 23 h 128"/>
                  <a:gd name="T20" fmla="*/ 21 w 128"/>
                  <a:gd name="T21" fmla="*/ 43 h 128"/>
                  <a:gd name="T22" fmla="*/ 6 w 128"/>
                  <a:gd name="T23" fmla="*/ 51 h 128"/>
                  <a:gd name="T24" fmla="*/ 0 w 128"/>
                  <a:gd name="T25" fmla="*/ 69 h 128"/>
                  <a:gd name="T26" fmla="*/ 19 w 128"/>
                  <a:gd name="T27" fmla="*/ 80 h 128"/>
                  <a:gd name="T28" fmla="*/ 14 w 128"/>
                  <a:gd name="T29" fmla="*/ 95 h 128"/>
                  <a:gd name="T30" fmla="*/ 23 w 128"/>
                  <a:gd name="T31" fmla="*/ 113 h 128"/>
                  <a:gd name="T32" fmla="*/ 33 w 128"/>
                  <a:gd name="T33" fmla="*/ 114 h 128"/>
                  <a:gd name="T34" fmla="*/ 48 w 128"/>
                  <a:gd name="T35" fmla="*/ 109 h 128"/>
                  <a:gd name="T36" fmla="*/ 59 w 128"/>
                  <a:gd name="T37" fmla="*/ 128 h 128"/>
                  <a:gd name="T38" fmla="*/ 77 w 128"/>
                  <a:gd name="T39" fmla="*/ 122 h 128"/>
                  <a:gd name="T40" fmla="*/ 85 w 128"/>
                  <a:gd name="T41" fmla="*/ 107 h 128"/>
                  <a:gd name="T42" fmla="*/ 100 w 128"/>
                  <a:gd name="T43" fmla="*/ 115 h 128"/>
                  <a:gd name="T44" fmla="*/ 113 w 128"/>
                  <a:gd name="T45" fmla="*/ 105 h 128"/>
                  <a:gd name="T46" fmla="*/ 107 w 128"/>
                  <a:gd name="T47" fmla="*/ 85 h 128"/>
                  <a:gd name="T48" fmla="*/ 122 w 128"/>
                  <a:gd name="T49" fmla="*/ 77 h 128"/>
                  <a:gd name="T50" fmla="*/ 128 w 128"/>
                  <a:gd name="T51" fmla="*/ 59 h 128"/>
                  <a:gd name="T52" fmla="*/ 108 w 128"/>
                  <a:gd name="T53" fmla="*/ 72 h 128"/>
                  <a:gd name="T54" fmla="*/ 100 w 128"/>
                  <a:gd name="T55" fmla="*/ 81 h 128"/>
                  <a:gd name="T56" fmla="*/ 107 w 128"/>
                  <a:gd name="T57" fmla="*/ 100 h 128"/>
                  <a:gd name="T58" fmla="*/ 89 w 128"/>
                  <a:gd name="T59" fmla="*/ 101 h 128"/>
                  <a:gd name="T60" fmla="*/ 81 w 128"/>
                  <a:gd name="T61" fmla="*/ 100 h 128"/>
                  <a:gd name="T62" fmla="*/ 72 w 128"/>
                  <a:gd name="T63" fmla="*/ 108 h 128"/>
                  <a:gd name="T64" fmla="*/ 59 w 128"/>
                  <a:gd name="T65" fmla="*/ 120 h 128"/>
                  <a:gd name="T66" fmla="*/ 51 w 128"/>
                  <a:gd name="T67" fmla="*/ 102 h 128"/>
                  <a:gd name="T68" fmla="*/ 43 w 128"/>
                  <a:gd name="T69" fmla="*/ 99 h 128"/>
                  <a:gd name="T70" fmla="*/ 28 w 128"/>
                  <a:gd name="T71" fmla="*/ 107 h 128"/>
                  <a:gd name="T72" fmla="*/ 27 w 128"/>
                  <a:gd name="T73" fmla="*/ 89 h 128"/>
                  <a:gd name="T74" fmla="*/ 26 w 128"/>
                  <a:gd name="T75" fmla="*/ 77 h 128"/>
                  <a:gd name="T76" fmla="*/ 8 w 128"/>
                  <a:gd name="T77" fmla="*/ 69 h 128"/>
                  <a:gd name="T78" fmla="*/ 20 w 128"/>
                  <a:gd name="T79" fmla="*/ 56 h 128"/>
                  <a:gd name="T80" fmla="*/ 28 w 128"/>
                  <a:gd name="T81" fmla="*/ 47 h 128"/>
                  <a:gd name="T82" fmla="*/ 21 w 128"/>
                  <a:gd name="T83" fmla="*/ 28 h 128"/>
                  <a:gd name="T84" fmla="*/ 39 w 128"/>
                  <a:gd name="T85" fmla="*/ 27 h 128"/>
                  <a:gd name="T86" fmla="*/ 47 w 128"/>
                  <a:gd name="T87" fmla="*/ 28 h 128"/>
                  <a:gd name="T88" fmla="*/ 56 w 128"/>
                  <a:gd name="T89" fmla="*/ 20 h 128"/>
                  <a:gd name="T90" fmla="*/ 69 w 128"/>
                  <a:gd name="T91" fmla="*/ 8 h 128"/>
                  <a:gd name="T92" fmla="*/ 77 w 128"/>
                  <a:gd name="T93" fmla="*/ 26 h 128"/>
                  <a:gd name="T94" fmla="*/ 85 w 128"/>
                  <a:gd name="T95" fmla="*/ 29 h 128"/>
                  <a:gd name="T96" fmla="*/ 100 w 128"/>
                  <a:gd name="T97" fmla="*/ 21 h 128"/>
                  <a:gd name="T98" fmla="*/ 101 w 128"/>
                  <a:gd name="T99" fmla="*/ 39 h 128"/>
                  <a:gd name="T100" fmla="*/ 102 w 128"/>
                  <a:gd name="T101" fmla="*/ 51 h 128"/>
                  <a:gd name="T102" fmla="*/ 120 w 128"/>
                  <a:gd name="T103" fmla="*/ 59 h 128"/>
                  <a:gd name="T104" fmla="*/ 108 w 128"/>
                  <a:gd name="T105" fmla="*/ 7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8" h="128">
                    <a:moveTo>
                      <a:pt x="122" y="51"/>
                    </a:moveTo>
                    <a:cubicBezTo>
                      <a:pt x="109" y="48"/>
                      <a:pt x="109" y="48"/>
                      <a:pt x="109" y="48"/>
                    </a:cubicBezTo>
                    <a:cubicBezTo>
                      <a:pt x="109" y="46"/>
                      <a:pt x="108" y="45"/>
                      <a:pt x="107" y="43"/>
                    </a:cubicBezTo>
                    <a:cubicBezTo>
                      <a:pt x="114" y="33"/>
                      <a:pt x="114" y="33"/>
                      <a:pt x="114" y="33"/>
                    </a:cubicBezTo>
                    <a:cubicBezTo>
                      <a:pt x="116" y="30"/>
                      <a:pt x="116" y="25"/>
                      <a:pt x="113" y="23"/>
                    </a:cubicBezTo>
                    <a:cubicBezTo>
                      <a:pt x="105" y="15"/>
                      <a:pt x="105" y="15"/>
                      <a:pt x="105" y="15"/>
                    </a:cubicBezTo>
                    <a:cubicBezTo>
                      <a:pt x="104" y="13"/>
                      <a:pt x="102" y="13"/>
                      <a:pt x="100" y="13"/>
                    </a:cubicBezTo>
                    <a:cubicBezTo>
                      <a:pt x="98" y="13"/>
                      <a:pt x="97" y="13"/>
                      <a:pt x="95" y="14"/>
                    </a:cubicBezTo>
                    <a:cubicBezTo>
                      <a:pt x="85" y="21"/>
                      <a:pt x="85" y="21"/>
                      <a:pt x="85" y="21"/>
                    </a:cubicBezTo>
                    <a:cubicBezTo>
                      <a:pt x="83" y="20"/>
                      <a:pt x="82" y="19"/>
                      <a:pt x="80" y="19"/>
                    </a:cubicBezTo>
                    <a:cubicBezTo>
                      <a:pt x="77" y="6"/>
                      <a:pt x="77" y="6"/>
                      <a:pt x="77" y="6"/>
                    </a:cubicBezTo>
                    <a:cubicBezTo>
                      <a:pt x="77" y="3"/>
                      <a:pt x="73" y="0"/>
                      <a:pt x="69" y="0"/>
                    </a:cubicBezTo>
                    <a:cubicBezTo>
                      <a:pt x="59" y="0"/>
                      <a:pt x="59" y="0"/>
                      <a:pt x="59" y="0"/>
                    </a:cubicBezTo>
                    <a:cubicBezTo>
                      <a:pt x="55" y="0"/>
                      <a:pt x="51" y="3"/>
                      <a:pt x="51" y="6"/>
                    </a:cubicBezTo>
                    <a:cubicBezTo>
                      <a:pt x="48" y="19"/>
                      <a:pt x="48" y="19"/>
                      <a:pt x="48" y="19"/>
                    </a:cubicBezTo>
                    <a:cubicBezTo>
                      <a:pt x="46" y="19"/>
                      <a:pt x="45" y="20"/>
                      <a:pt x="43" y="21"/>
                    </a:cubicBezTo>
                    <a:cubicBezTo>
                      <a:pt x="33" y="14"/>
                      <a:pt x="33" y="14"/>
                      <a:pt x="33" y="14"/>
                    </a:cubicBezTo>
                    <a:cubicBezTo>
                      <a:pt x="31" y="13"/>
                      <a:pt x="30" y="13"/>
                      <a:pt x="28" y="13"/>
                    </a:cubicBezTo>
                    <a:cubicBezTo>
                      <a:pt x="26" y="13"/>
                      <a:pt x="24" y="13"/>
                      <a:pt x="23" y="15"/>
                    </a:cubicBezTo>
                    <a:cubicBezTo>
                      <a:pt x="15" y="23"/>
                      <a:pt x="15" y="23"/>
                      <a:pt x="15" y="23"/>
                    </a:cubicBezTo>
                    <a:cubicBezTo>
                      <a:pt x="12" y="25"/>
                      <a:pt x="12" y="30"/>
                      <a:pt x="14" y="33"/>
                    </a:cubicBezTo>
                    <a:cubicBezTo>
                      <a:pt x="21" y="43"/>
                      <a:pt x="21" y="43"/>
                      <a:pt x="21" y="43"/>
                    </a:cubicBezTo>
                    <a:cubicBezTo>
                      <a:pt x="20" y="45"/>
                      <a:pt x="19" y="46"/>
                      <a:pt x="19" y="48"/>
                    </a:cubicBezTo>
                    <a:cubicBezTo>
                      <a:pt x="6" y="51"/>
                      <a:pt x="6" y="51"/>
                      <a:pt x="6" y="51"/>
                    </a:cubicBezTo>
                    <a:cubicBezTo>
                      <a:pt x="3" y="51"/>
                      <a:pt x="0" y="55"/>
                      <a:pt x="0" y="59"/>
                    </a:cubicBezTo>
                    <a:cubicBezTo>
                      <a:pt x="0" y="69"/>
                      <a:pt x="0" y="69"/>
                      <a:pt x="0" y="69"/>
                    </a:cubicBezTo>
                    <a:cubicBezTo>
                      <a:pt x="0" y="73"/>
                      <a:pt x="3" y="77"/>
                      <a:pt x="6" y="77"/>
                    </a:cubicBezTo>
                    <a:cubicBezTo>
                      <a:pt x="19" y="80"/>
                      <a:pt x="19" y="80"/>
                      <a:pt x="19" y="80"/>
                    </a:cubicBezTo>
                    <a:cubicBezTo>
                      <a:pt x="19" y="82"/>
                      <a:pt x="20" y="83"/>
                      <a:pt x="21" y="85"/>
                    </a:cubicBezTo>
                    <a:cubicBezTo>
                      <a:pt x="14" y="95"/>
                      <a:pt x="14" y="95"/>
                      <a:pt x="14" y="95"/>
                    </a:cubicBezTo>
                    <a:cubicBezTo>
                      <a:pt x="12" y="98"/>
                      <a:pt x="12" y="103"/>
                      <a:pt x="15" y="105"/>
                    </a:cubicBezTo>
                    <a:cubicBezTo>
                      <a:pt x="23" y="113"/>
                      <a:pt x="23" y="113"/>
                      <a:pt x="23" y="113"/>
                    </a:cubicBezTo>
                    <a:cubicBezTo>
                      <a:pt x="24" y="115"/>
                      <a:pt x="26" y="115"/>
                      <a:pt x="28" y="115"/>
                    </a:cubicBezTo>
                    <a:cubicBezTo>
                      <a:pt x="30" y="115"/>
                      <a:pt x="31" y="115"/>
                      <a:pt x="33" y="114"/>
                    </a:cubicBezTo>
                    <a:cubicBezTo>
                      <a:pt x="43" y="107"/>
                      <a:pt x="43" y="107"/>
                      <a:pt x="43" y="107"/>
                    </a:cubicBezTo>
                    <a:cubicBezTo>
                      <a:pt x="45" y="108"/>
                      <a:pt x="46" y="109"/>
                      <a:pt x="48" y="109"/>
                    </a:cubicBezTo>
                    <a:cubicBezTo>
                      <a:pt x="51" y="122"/>
                      <a:pt x="51" y="122"/>
                      <a:pt x="51" y="122"/>
                    </a:cubicBezTo>
                    <a:cubicBezTo>
                      <a:pt x="51" y="125"/>
                      <a:pt x="55" y="128"/>
                      <a:pt x="59" y="128"/>
                    </a:cubicBezTo>
                    <a:cubicBezTo>
                      <a:pt x="69" y="128"/>
                      <a:pt x="69" y="128"/>
                      <a:pt x="69" y="128"/>
                    </a:cubicBezTo>
                    <a:cubicBezTo>
                      <a:pt x="73" y="128"/>
                      <a:pt x="77" y="125"/>
                      <a:pt x="77" y="122"/>
                    </a:cubicBezTo>
                    <a:cubicBezTo>
                      <a:pt x="80" y="109"/>
                      <a:pt x="80" y="109"/>
                      <a:pt x="80" y="109"/>
                    </a:cubicBezTo>
                    <a:cubicBezTo>
                      <a:pt x="82" y="109"/>
                      <a:pt x="83" y="108"/>
                      <a:pt x="85" y="107"/>
                    </a:cubicBezTo>
                    <a:cubicBezTo>
                      <a:pt x="95" y="114"/>
                      <a:pt x="95" y="114"/>
                      <a:pt x="95" y="114"/>
                    </a:cubicBezTo>
                    <a:cubicBezTo>
                      <a:pt x="97" y="115"/>
                      <a:pt x="98" y="115"/>
                      <a:pt x="100" y="115"/>
                    </a:cubicBezTo>
                    <a:cubicBezTo>
                      <a:pt x="102" y="115"/>
                      <a:pt x="104" y="115"/>
                      <a:pt x="105" y="113"/>
                    </a:cubicBezTo>
                    <a:cubicBezTo>
                      <a:pt x="113" y="105"/>
                      <a:pt x="113" y="105"/>
                      <a:pt x="113" y="105"/>
                    </a:cubicBezTo>
                    <a:cubicBezTo>
                      <a:pt x="116" y="103"/>
                      <a:pt x="116" y="98"/>
                      <a:pt x="114" y="95"/>
                    </a:cubicBezTo>
                    <a:cubicBezTo>
                      <a:pt x="107" y="85"/>
                      <a:pt x="107" y="85"/>
                      <a:pt x="107" y="85"/>
                    </a:cubicBezTo>
                    <a:cubicBezTo>
                      <a:pt x="108" y="83"/>
                      <a:pt x="109" y="82"/>
                      <a:pt x="109" y="80"/>
                    </a:cubicBezTo>
                    <a:cubicBezTo>
                      <a:pt x="122" y="77"/>
                      <a:pt x="122" y="77"/>
                      <a:pt x="122" y="77"/>
                    </a:cubicBezTo>
                    <a:cubicBezTo>
                      <a:pt x="125" y="77"/>
                      <a:pt x="128" y="73"/>
                      <a:pt x="128" y="69"/>
                    </a:cubicBezTo>
                    <a:cubicBezTo>
                      <a:pt x="128" y="59"/>
                      <a:pt x="128" y="59"/>
                      <a:pt x="128" y="59"/>
                    </a:cubicBezTo>
                    <a:cubicBezTo>
                      <a:pt x="128" y="55"/>
                      <a:pt x="125" y="51"/>
                      <a:pt x="122" y="51"/>
                    </a:cubicBezTo>
                    <a:moveTo>
                      <a:pt x="108" y="72"/>
                    </a:moveTo>
                    <a:cubicBezTo>
                      <a:pt x="105" y="72"/>
                      <a:pt x="103" y="74"/>
                      <a:pt x="102" y="77"/>
                    </a:cubicBezTo>
                    <a:cubicBezTo>
                      <a:pt x="101" y="79"/>
                      <a:pt x="101" y="80"/>
                      <a:pt x="100" y="81"/>
                    </a:cubicBezTo>
                    <a:cubicBezTo>
                      <a:pt x="99" y="84"/>
                      <a:pt x="99" y="87"/>
                      <a:pt x="101" y="89"/>
                    </a:cubicBezTo>
                    <a:cubicBezTo>
                      <a:pt x="107" y="100"/>
                      <a:pt x="107" y="100"/>
                      <a:pt x="107" y="100"/>
                    </a:cubicBezTo>
                    <a:cubicBezTo>
                      <a:pt x="100" y="107"/>
                      <a:pt x="100" y="107"/>
                      <a:pt x="100" y="107"/>
                    </a:cubicBezTo>
                    <a:cubicBezTo>
                      <a:pt x="89" y="101"/>
                      <a:pt x="89" y="101"/>
                      <a:pt x="89" y="101"/>
                    </a:cubicBezTo>
                    <a:cubicBezTo>
                      <a:pt x="88" y="100"/>
                      <a:pt x="86" y="99"/>
                      <a:pt x="85" y="99"/>
                    </a:cubicBezTo>
                    <a:cubicBezTo>
                      <a:pt x="84" y="99"/>
                      <a:pt x="83" y="99"/>
                      <a:pt x="81" y="100"/>
                    </a:cubicBezTo>
                    <a:cubicBezTo>
                      <a:pt x="80" y="101"/>
                      <a:pt x="79" y="101"/>
                      <a:pt x="77" y="102"/>
                    </a:cubicBezTo>
                    <a:cubicBezTo>
                      <a:pt x="74" y="103"/>
                      <a:pt x="72" y="105"/>
                      <a:pt x="72" y="108"/>
                    </a:cubicBezTo>
                    <a:cubicBezTo>
                      <a:pt x="69" y="120"/>
                      <a:pt x="69" y="120"/>
                      <a:pt x="69" y="120"/>
                    </a:cubicBezTo>
                    <a:cubicBezTo>
                      <a:pt x="59" y="120"/>
                      <a:pt x="59" y="120"/>
                      <a:pt x="59" y="120"/>
                    </a:cubicBezTo>
                    <a:cubicBezTo>
                      <a:pt x="56" y="108"/>
                      <a:pt x="56" y="108"/>
                      <a:pt x="56" y="108"/>
                    </a:cubicBezTo>
                    <a:cubicBezTo>
                      <a:pt x="56" y="105"/>
                      <a:pt x="54" y="103"/>
                      <a:pt x="51" y="102"/>
                    </a:cubicBezTo>
                    <a:cubicBezTo>
                      <a:pt x="49" y="101"/>
                      <a:pt x="48" y="101"/>
                      <a:pt x="47" y="100"/>
                    </a:cubicBezTo>
                    <a:cubicBezTo>
                      <a:pt x="45" y="99"/>
                      <a:pt x="44" y="99"/>
                      <a:pt x="43" y="99"/>
                    </a:cubicBezTo>
                    <a:cubicBezTo>
                      <a:pt x="42" y="99"/>
                      <a:pt x="40" y="100"/>
                      <a:pt x="39" y="101"/>
                    </a:cubicBezTo>
                    <a:cubicBezTo>
                      <a:pt x="28" y="107"/>
                      <a:pt x="28" y="107"/>
                      <a:pt x="28" y="107"/>
                    </a:cubicBezTo>
                    <a:cubicBezTo>
                      <a:pt x="21" y="100"/>
                      <a:pt x="21" y="100"/>
                      <a:pt x="21" y="100"/>
                    </a:cubicBezTo>
                    <a:cubicBezTo>
                      <a:pt x="27" y="89"/>
                      <a:pt x="27" y="89"/>
                      <a:pt x="27" y="89"/>
                    </a:cubicBezTo>
                    <a:cubicBezTo>
                      <a:pt x="29" y="87"/>
                      <a:pt x="29" y="84"/>
                      <a:pt x="28" y="81"/>
                    </a:cubicBezTo>
                    <a:cubicBezTo>
                      <a:pt x="27" y="80"/>
                      <a:pt x="27" y="79"/>
                      <a:pt x="26" y="77"/>
                    </a:cubicBezTo>
                    <a:cubicBezTo>
                      <a:pt x="25" y="74"/>
                      <a:pt x="23" y="72"/>
                      <a:pt x="20" y="72"/>
                    </a:cubicBezTo>
                    <a:cubicBezTo>
                      <a:pt x="8" y="69"/>
                      <a:pt x="8" y="69"/>
                      <a:pt x="8" y="69"/>
                    </a:cubicBezTo>
                    <a:cubicBezTo>
                      <a:pt x="8" y="59"/>
                      <a:pt x="8" y="59"/>
                      <a:pt x="8" y="59"/>
                    </a:cubicBezTo>
                    <a:cubicBezTo>
                      <a:pt x="20" y="56"/>
                      <a:pt x="20" y="56"/>
                      <a:pt x="20" y="56"/>
                    </a:cubicBezTo>
                    <a:cubicBezTo>
                      <a:pt x="23" y="56"/>
                      <a:pt x="25" y="54"/>
                      <a:pt x="26" y="51"/>
                    </a:cubicBezTo>
                    <a:cubicBezTo>
                      <a:pt x="27" y="49"/>
                      <a:pt x="27" y="48"/>
                      <a:pt x="28" y="47"/>
                    </a:cubicBezTo>
                    <a:cubicBezTo>
                      <a:pt x="29" y="44"/>
                      <a:pt x="29" y="41"/>
                      <a:pt x="27" y="39"/>
                    </a:cubicBezTo>
                    <a:cubicBezTo>
                      <a:pt x="21" y="28"/>
                      <a:pt x="21" y="28"/>
                      <a:pt x="21" y="28"/>
                    </a:cubicBezTo>
                    <a:cubicBezTo>
                      <a:pt x="28" y="21"/>
                      <a:pt x="28" y="21"/>
                      <a:pt x="28" y="21"/>
                    </a:cubicBezTo>
                    <a:cubicBezTo>
                      <a:pt x="39" y="27"/>
                      <a:pt x="39" y="27"/>
                      <a:pt x="39" y="27"/>
                    </a:cubicBezTo>
                    <a:cubicBezTo>
                      <a:pt x="40" y="28"/>
                      <a:pt x="42" y="29"/>
                      <a:pt x="43" y="29"/>
                    </a:cubicBezTo>
                    <a:cubicBezTo>
                      <a:pt x="44" y="29"/>
                      <a:pt x="45" y="29"/>
                      <a:pt x="47" y="28"/>
                    </a:cubicBezTo>
                    <a:cubicBezTo>
                      <a:pt x="48" y="27"/>
                      <a:pt x="49" y="27"/>
                      <a:pt x="51" y="26"/>
                    </a:cubicBezTo>
                    <a:cubicBezTo>
                      <a:pt x="54" y="25"/>
                      <a:pt x="56" y="23"/>
                      <a:pt x="56" y="20"/>
                    </a:cubicBezTo>
                    <a:cubicBezTo>
                      <a:pt x="59" y="8"/>
                      <a:pt x="59" y="8"/>
                      <a:pt x="59" y="8"/>
                    </a:cubicBezTo>
                    <a:cubicBezTo>
                      <a:pt x="69" y="8"/>
                      <a:pt x="69" y="8"/>
                      <a:pt x="69" y="8"/>
                    </a:cubicBezTo>
                    <a:cubicBezTo>
                      <a:pt x="72" y="20"/>
                      <a:pt x="72" y="20"/>
                      <a:pt x="72" y="20"/>
                    </a:cubicBezTo>
                    <a:cubicBezTo>
                      <a:pt x="72" y="23"/>
                      <a:pt x="74" y="25"/>
                      <a:pt x="77" y="26"/>
                    </a:cubicBezTo>
                    <a:cubicBezTo>
                      <a:pt x="79" y="27"/>
                      <a:pt x="80" y="27"/>
                      <a:pt x="81" y="28"/>
                    </a:cubicBezTo>
                    <a:cubicBezTo>
                      <a:pt x="83" y="29"/>
                      <a:pt x="84" y="29"/>
                      <a:pt x="85" y="29"/>
                    </a:cubicBezTo>
                    <a:cubicBezTo>
                      <a:pt x="86" y="29"/>
                      <a:pt x="88" y="28"/>
                      <a:pt x="89" y="27"/>
                    </a:cubicBezTo>
                    <a:cubicBezTo>
                      <a:pt x="100" y="21"/>
                      <a:pt x="100" y="21"/>
                      <a:pt x="100" y="21"/>
                    </a:cubicBezTo>
                    <a:cubicBezTo>
                      <a:pt x="107" y="28"/>
                      <a:pt x="107" y="28"/>
                      <a:pt x="107" y="28"/>
                    </a:cubicBezTo>
                    <a:cubicBezTo>
                      <a:pt x="101" y="39"/>
                      <a:pt x="101" y="39"/>
                      <a:pt x="101" y="39"/>
                    </a:cubicBezTo>
                    <a:cubicBezTo>
                      <a:pt x="99" y="41"/>
                      <a:pt x="99" y="44"/>
                      <a:pt x="100" y="47"/>
                    </a:cubicBezTo>
                    <a:cubicBezTo>
                      <a:pt x="101" y="48"/>
                      <a:pt x="101" y="49"/>
                      <a:pt x="102" y="51"/>
                    </a:cubicBezTo>
                    <a:cubicBezTo>
                      <a:pt x="103" y="54"/>
                      <a:pt x="105" y="56"/>
                      <a:pt x="108" y="56"/>
                    </a:cubicBezTo>
                    <a:cubicBezTo>
                      <a:pt x="120" y="59"/>
                      <a:pt x="120" y="59"/>
                      <a:pt x="120" y="59"/>
                    </a:cubicBezTo>
                    <a:cubicBezTo>
                      <a:pt x="120" y="69"/>
                      <a:pt x="120" y="69"/>
                      <a:pt x="120" y="69"/>
                    </a:cubicBezTo>
                    <a:lnTo>
                      <a:pt x="108" y="72"/>
                    </a:lnTo>
                    <a:close/>
                  </a:path>
                </a:pathLst>
              </a:custGeom>
              <a:grpFill/>
              <a:ln w="9525">
                <a:solidFill>
                  <a:schemeClr val="accent3"/>
                </a:solidFill>
                <a:round/>
              </a:ln>
            </p:spPr>
            <p:txBody>
              <a:bodyPr vert="horz" wrap="square" lIns="91440" tIns="45720" rIns="91440" bIns="45720" numCol="1" anchor="t" anchorCtr="0" compatLnSpc="1"/>
              <a:lstStyle/>
              <a:p>
                <a:endParaRPr lang="zh-CN" altLang="en-US">
                  <a:solidFill>
                    <a:prstClr val="black"/>
                  </a:solidFill>
                </a:endParaRPr>
              </a:p>
            </p:txBody>
          </p:sp>
          <p:sp>
            <p:nvSpPr>
              <p:cNvPr id="75" name="Freeform 32"/>
              <p:cNvSpPr>
                <a:spLocks noEditPoints="1"/>
              </p:cNvSpPr>
              <p:nvPr/>
            </p:nvSpPr>
            <p:spPr bwMode="auto">
              <a:xfrm>
                <a:off x="5505450" y="2284239"/>
                <a:ext cx="268287" cy="269875"/>
              </a:xfrm>
              <a:custGeom>
                <a:avLst/>
                <a:gdLst>
                  <a:gd name="T0" fmla="*/ 28 w 56"/>
                  <a:gd name="T1" fmla="*/ 0 h 56"/>
                  <a:gd name="T2" fmla="*/ 0 w 56"/>
                  <a:gd name="T3" fmla="*/ 28 h 56"/>
                  <a:gd name="T4" fmla="*/ 28 w 56"/>
                  <a:gd name="T5" fmla="*/ 56 h 56"/>
                  <a:gd name="T6" fmla="*/ 56 w 56"/>
                  <a:gd name="T7" fmla="*/ 28 h 56"/>
                  <a:gd name="T8" fmla="*/ 28 w 56"/>
                  <a:gd name="T9" fmla="*/ 0 h 56"/>
                  <a:gd name="T10" fmla="*/ 28 w 56"/>
                  <a:gd name="T11" fmla="*/ 53 h 56"/>
                  <a:gd name="T12" fmla="*/ 4 w 56"/>
                  <a:gd name="T13" fmla="*/ 28 h 56"/>
                  <a:gd name="T14" fmla="*/ 28 w 56"/>
                  <a:gd name="T15" fmla="*/ 4 h 56"/>
                  <a:gd name="T16" fmla="*/ 53 w 56"/>
                  <a:gd name="T17" fmla="*/ 28 h 56"/>
                  <a:gd name="T18" fmla="*/ 28 w 56"/>
                  <a:gd name="T19" fmla="*/ 5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0"/>
                    </a:moveTo>
                    <a:cubicBezTo>
                      <a:pt x="13" y="0"/>
                      <a:pt x="0" y="13"/>
                      <a:pt x="0" y="28"/>
                    </a:cubicBezTo>
                    <a:cubicBezTo>
                      <a:pt x="0" y="43"/>
                      <a:pt x="13" y="56"/>
                      <a:pt x="28" y="56"/>
                    </a:cubicBezTo>
                    <a:cubicBezTo>
                      <a:pt x="43" y="56"/>
                      <a:pt x="56" y="43"/>
                      <a:pt x="56" y="28"/>
                    </a:cubicBezTo>
                    <a:cubicBezTo>
                      <a:pt x="56" y="13"/>
                      <a:pt x="43" y="0"/>
                      <a:pt x="28" y="0"/>
                    </a:cubicBezTo>
                    <a:moveTo>
                      <a:pt x="28" y="53"/>
                    </a:moveTo>
                    <a:cubicBezTo>
                      <a:pt x="14" y="53"/>
                      <a:pt x="4" y="42"/>
                      <a:pt x="4" y="28"/>
                    </a:cubicBezTo>
                    <a:cubicBezTo>
                      <a:pt x="4" y="14"/>
                      <a:pt x="14" y="4"/>
                      <a:pt x="28" y="4"/>
                    </a:cubicBezTo>
                    <a:cubicBezTo>
                      <a:pt x="42" y="4"/>
                      <a:pt x="53" y="14"/>
                      <a:pt x="53" y="28"/>
                    </a:cubicBezTo>
                    <a:cubicBezTo>
                      <a:pt x="53" y="42"/>
                      <a:pt x="42" y="53"/>
                      <a:pt x="28" y="53"/>
                    </a:cubicBezTo>
                  </a:path>
                </a:pathLst>
              </a:custGeom>
              <a:grpFill/>
              <a:ln w="9525">
                <a:solidFill>
                  <a:schemeClr val="accent3"/>
                </a:solidFill>
                <a:round/>
              </a:ln>
            </p:spPr>
            <p:txBody>
              <a:bodyPr vert="horz" wrap="square" lIns="91440" tIns="45720" rIns="91440" bIns="45720" numCol="1" anchor="t" anchorCtr="0" compatLnSpc="1"/>
              <a:lstStyle/>
              <a:p>
                <a:endParaRPr lang="zh-CN" altLang="en-US">
                  <a:solidFill>
                    <a:prstClr val="black"/>
                  </a:solidFill>
                </a:endParaRPr>
              </a:p>
            </p:txBody>
          </p:sp>
          <p:sp>
            <p:nvSpPr>
              <p:cNvPr id="76" name="Freeform 33"/>
              <p:cNvSpPr>
                <a:spLocks noEditPoints="1"/>
              </p:cNvSpPr>
              <p:nvPr/>
            </p:nvSpPr>
            <p:spPr bwMode="auto">
              <a:xfrm>
                <a:off x="5562600" y="2341389"/>
                <a:ext cx="153987" cy="153987"/>
              </a:xfrm>
              <a:custGeom>
                <a:avLst/>
                <a:gdLst>
                  <a:gd name="T0" fmla="*/ 16 w 32"/>
                  <a:gd name="T1" fmla="*/ 0 h 32"/>
                  <a:gd name="T2" fmla="*/ 0 w 32"/>
                  <a:gd name="T3" fmla="*/ 16 h 32"/>
                  <a:gd name="T4" fmla="*/ 16 w 32"/>
                  <a:gd name="T5" fmla="*/ 32 h 32"/>
                  <a:gd name="T6" fmla="*/ 32 w 32"/>
                  <a:gd name="T7" fmla="*/ 16 h 32"/>
                  <a:gd name="T8" fmla="*/ 16 w 32"/>
                  <a:gd name="T9" fmla="*/ 0 h 32"/>
                  <a:gd name="T10" fmla="*/ 16 w 32"/>
                  <a:gd name="T11" fmla="*/ 28 h 32"/>
                  <a:gd name="T12" fmla="*/ 4 w 32"/>
                  <a:gd name="T13" fmla="*/ 16 h 32"/>
                  <a:gd name="T14" fmla="*/ 16 w 32"/>
                  <a:gd name="T15" fmla="*/ 4 h 32"/>
                  <a:gd name="T16" fmla="*/ 28 w 32"/>
                  <a:gd name="T17" fmla="*/ 16 h 32"/>
                  <a:gd name="T18" fmla="*/ 16 w 32"/>
                  <a:gd name="T1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0"/>
                    </a:moveTo>
                    <a:cubicBezTo>
                      <a:pt x="7" y="0"/>
                      <a:pt x="0" y="7"/>
                      <a:pt x="0" y="16"/>
                    </a:cubicBezTo>
                    <a:cubicBezTo>
                      <a:pt x="0" y="25"/>
                      <a:pt x="7" y="32"/>
                      <a:pt x="16" y="32"/>
                    </a:cubicBezTo>
                    <a:cubicBezTo>
                      <a:pt x="25" y="32"/>
                      <a:pt x="32" y="25"/>
                      <a:pt x="32" y="16"/>
                    </a:cubicBezTo>
                    <a:cubicBezTo>
                      <a:pt x="32" y="7"/>
                      <a:pt x="25" y="0"/>
                      <a:pt x="16" y="0"/>
                    </a:cubicBezTo>
                    <a:moveTo>
                      <a:pt x="16" y="28"/>
                    </a:moveTo>
                    <a:cubicBezTo>
                      <a:pt x="9" y="28"/>
                      <a:pt x="4" y="23"/>
                      <a:pt x="4" y="16"/>
                    </a:cubicBezTo>
                    <a:cubicBezTo>
                      <a:pt x="4" y="9"/>
                      <a:pt x="9" y="4"/>
                      <a:pt x="16" y="4"/>
                    </a:cubicBezTo>
                    <a:cubicBezTo>
                      <a:pt x="23" y="4"/>
                      <a:pt x="28" y="9"/>
                      <a:pt x="28" y="16"/>
                    </a:cubicBezTo>
                    <a:cubicBezTo>
                      <a:pt x="28" y="23"/>
                      <a:pt x="23" y="28"/>
                      <a:pt x="16" y="28"/>
                    </a:cubicBezTo>
                  </a:path>
                </a:pathLst>
              </a:custGeom>
              <a:grpFill/>
              <a:ln w="9525">
                <a:solidFill>
                  <a:schemeClr val="accent3"/>
                </a:solidFill>
                <a:round/>
              </a:ln>
            </p:spPr>
            <p:txBody>
              <a:bodyPr vert="horz" wrap="square" lIns="91440" tIns="45720" rIns="91440" bIns="45720" numCol="1" anchor="t" anchorCtr="0" compatLnSpc="1"/>
              <a:lstStyle/>
              <a:p>
                <a:endParaRPr lang="zh-CN" altLang="en-US">
                  <a:solidFill>
                    <a:prstClr val="black"/>
                  </a:solidFill>
                </a:endParaRPr>
              </a:p>
            </p:txBody>
          </p:sp>
        </p:grpSp>
      </p:grpSp>
      <p:grpSp>
        <p:nvGrpSpPr>
          <p:cNvPr id="2" name="组合 1"/>
          <p:cNvGrpSpPr/>
          <p:nvPr/>
        </p:nvGrpSpPr>
        <p:grpSpPr>
          <a:xfrm>
            <a:off x="9047158" y="2632886"/>
            <a:ext cx="2040946" cy="2175738"/>
            <a:chOff x="9047542" y="2632886"/>
            <a:chExt cx="2041212" cy="2175738"/>
          </a:xfrm>
          <a:solidFill>
            <a:schemeClr val="accent1"/>
          </a:solidFill>
        </p:grpSpPr>
        <p:grpSp>
          <p:nvGrpSpPr>
            <p:cNvPr id="56" name="组合 55"/>
            <p:cNvGrpSpPr/>
            <p:nvPr/>
          </p:nvGrpSpPr>
          <p:grpSpPr>
            <a:xfrm>
              <a:off x="9047542" y="2632886"/>
              <a:ext cx="2041212" cy="2175738"/>
              <a:chOff x="9248849" y="2510971"/>
              <a:chExt cx="2041212" cy="2175738"/>
            </a:xfrm>
            <a:grpFill/>
          </p:grpSpPr>
          <p:sp>
            <p:nvSpPr>
              <p:cNvPr id="57" name="等腰三角形 56"/>
              <p:cNvSpPr/>
              <p:nvPr/>
            </p:nvSpPr>
            <p:spPr>
              <a:xfrm>
                <a:off x="9248849" y="2927053"/>
                <a:ext cx="2041212" cy="1759656"/>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58" name="直接连接符 57"/>
              <p:cNvCxnSpPr/>
              <p:nvPr/>
            </p:nvCxnSpPr>
            <p:spPr>
              <a:xfrm>
                <a:off x="10264874" y="2510971"/>
                <a:ext cx="0" cy="411002"/>
              </a:xfrm>
              <a:prstGeom prst="line">
                <a:avLst/>
              </a:prstGeom>
              <a:grpFill/>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77" name="Freeform 26"/>
            <p:cNvSpPr>
              <a:spLocks noEditPoints="1"/>
            </p:cNvSpPr>
            <p:nvPr/>
          </p:nvSpPr>
          <p:spPr bwMode="auto">
            <a:xfrm>
              <a:off x="9777586" y="3979113"/>
              <a:ext cx="573088" cy="495300"/>
            </a:xfrm>
            <a:custGeom>
              <a:avLst/>
              <a:gdLst>
                <a:gd name="T0" fmla="*/ 117 w 153"/>
                <a:gd name="T1" fmla="*/ 58 h 132"/>
                <a:gd name="T2" fmla="*/ 111 w 153"/>
                <a:gd name="T3" fmla="*/ 58 h 132"/>
                <a:gd name="T4" fmla="*/ 103 w 153"/>
                <a:gd name="T5" fmla="*/ 66 h 132"/>
                <a:gd name="T6" fmla="*/ 103 w 153"/>
                <a:gd name="T7" fmla="*/ 124 h 132"/>
                <a:gd name="T8" fmla="*/ 111 w 153"/>
                <a:gd name="T9" fmla="*/ 132 h 132"/>
                <a:gd name="T10" fmla="*/ 117 w 153"/>
                <a:gd name="T11" fmla="*/ 132 h 132"/>
                <a:gd name="T12" fmla="*/ 125 w 153"/>
                <a:gd name="T13" fmla="*/ 124 h 132"/>
                <a:gd name="T14" fmla="*/ 125 w 153"/>
                <a:gd name="T15" fmla="*/ 66 h 132"/>
                <a:gd name="T16" fmla="*/ 117 w 153"/>
                <a:gd name="T17" fmla="*/ 58 h 132"/>
                <a:gd name="T18" fmla="*/ 151 w 153"/>
                <a:gd name="T19" fmla="*/ 90 h 132"/>
                <a:gd name="T20" fmla="*/ 134 w 153"/>
                <a:gd name="T21" fmla="*/ 23 h 132"/>
                <a:gd name="T22" fmla="*/ 133 w 153"/>
                <a:gd name="T23" fmla="*/ 18 h 132"/>
                <a:gd name="T24" fmla="*/ 76 w 153"/>
                <a:gd name="T25" fmla="*/ 0 h 132"/>
                <a:gd name="T26" fmla="*/ 19 w 153"/>
                <a:gd name="T27" fmla="*/ 18 h 132"/>
                <a:gd name="T28" fmla="*/ 19 w 153"/>
                <a:gd name="T29" fmla="*/ 23 h 132"/>
                <a:gd name="T30" fmla="*/ 1 w 153"/>
                <a:gd name="T31" fmla="*/ 90 h 132"/>
                <a:gd name="T32" fmla="*/ 0 w 153"/>
                <a:gd name="T33" fmla="*/ 94 h 132"/>
                <a:gd name="T34" fmla="*/ 4 w 153"/>
                <a:gd name="T35" fmla="*/ 99 h 132"/>
                <a:gd name="T36" fmla="*/ 5 w 153"/>
                <a:gd name="T37" fmla="*/ 99 h 132"/>
                <a:gd name="T38" fmla="*/ 22 w 153"/>
                <a:gd name="T39" fmla="*/ 126 h 132"/>
                <a:gd name="T40" fmla="*/ 25 w 153"/>
                <a:gd name="T41" fmla="*/ 120 h 132"/>
                <a:gd name="T42" fmla="*/ 25 w 153"/>
                <a:gd name="T43" fmla="*/ 69 h 132"/>
                <a:gd name="T44" fmla="*/ 22 w 153"/>
                <a:gd name="T45" fmla="*/ 64 h 132"/>
                <a:gd name="T46" fmla="*/ 5 w 153"/>
                <a:gd name="T47" fmla="*/ 90 h 132"/>
                <a:gd name="T48" fmla="*/ 4 w 153"/>
                <a:gd name="T49" fmla="*/ 89 h 132"/>
                <a:gd name="T50" fmla="*/ 22 w 153"/>
                <a:gd name="T51" fmla="*/ 29 h 132"/>
                <a:gd name="T52" fmla="*/ 25 w 153"/>
                <a:gd name="T53" fmla="*/ 31 h 132"/>
                <a:gd name="T54" fmla="*/ 75 w 153"/>
                <a:gd name="T55" fmla="*/ 17 h 132"/>
                <a:gd name="T56" fmla="*/ 75 w 153"/>
                <a:gd name="T57" fmla="*/ 17 h 132"/>
                <a:gd name="T58" fmla="*/ 76 w 153"/>
                <a:gd name="T59" fmla="*/ 17 h 132"/>
                <a:gd name="T60" fmla="*/ 78 w 153"/>
                <a:gd name="T61" fmla="*/ 17 h 132"/>
                <a:gd name="T62" fmla="*/ 78 w 153"/>
                <a:gd name="T63" fmla="*/ 17 h 132"/>
                <a:gd name="T64" fmla="*/ 128 w 153"/>
                <a:gd name="T65" fmla="*/ 31 h 132"/>
                <a:gd name="T66" fmla="*/ 131 w 153"/>
                <a:gd name="T67" fmla="*/ 29 h 132"/>
                <a:gd name="T68" fmla="*/ 148 w 153"/>
                <a:gd name="T69" fmla="*/ 89 h 132"/>
                <a:gd name="T70" fmla="*/ 147 w 153"/>
                <a:gd name="T71" fmla="*/ 90 h 132"/>
                <a:gd name="T72" fmla="*/ 131 w 153"/>
                <a:gd name="T73" fmla="*/ 64 h 132"/>
                <a:gd name="T74" fmla="*/ 128 w 153"/>
                <a:gd name="T75" fmla="*/ 69 h 132"/>
                <a:gd name="T76" fmla="*/ 128 w 153"/>
                <a:gd name="T77" fmla="*/ 120 h 132"/>
                <a:gd name="T78" fmla="*/ 131 w 153"/>
                <a:gd name="T79" fmla="*/ 126 h 132"/>
                <a:gd name="T80" fmla="*/ 147 w 153"/>
                <a:gd name="T81" fmla="*/ 99 h 132"/>
                <a:gd name="T82" fmla="*/ 148 w 153"/>
                <a:gd name="T83" fmla="*/ 99 h 132"/>
                <a:gd name="T84" fmla="*/ 153 w 153"/>
                <a:gd name="T85" fmla="*/ 94 h 132"/>
                <a:gd name="T86" fmla="*/ 151 w 153"/>
                <a:gd name="T87" fmla="*/ 90 h 132"/>
                <a:gd name="T88" fmla="*/ 41 w 153"/>
                <a:gd name="T89" fmla="*/ 58 h 132"/>
                <a:gd name="T90" fmla="*/ 36 w 153"/>
                <a:gd name="T91" fmla="*/ 58 h 132"/>
                <a:gd name="T92" fmla="*/ 28 w 153"/>
                <a:gd name="T93" fmla="*/ 66 h 132"/>
                <a:gd name="T94" fmla="*/ 28 w 153"/>
                <a:gd name="T95" fmla="*/ 124 h 132"/>
                <a:gd name="T96" fmla="*/ 36 w 153"/>
                <a:gd name="T97" fmla="*/ 132 h 132"/>
                <a:gd name="T98" fmla="*/ 41 w 153"/>
                <a:gd name="T99" fmla="*/ 132 h 132"/>
                <a:gd name="T100" fmla="*/ 49 w 153"/>
                <a:gd name="T101" fmla="*/ 124 h 132"/>
                <a:gd name="T102" fmla="*/ 49 w 153"/>
                <a:gd name="T103" fmla="*/ 66 h 132"/>
                <a:gd name="T104" fmla="*/ 41 w 153"/>
                <a:gd name="T105" fmla="*/ 5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3" h="132">
                  <a:moveTo>
                    <a:pt x="117" y="58"/>
                  </a:moveTo>
                  <a:cubicBezTo>
                    <a:pt x="111" y="58"/>
                    <a:pt x="111" y="58"/>
                    <a:pt x="111" y="58"/>
                  </a:cubicBezTo>
                  <a:cubicBezTo>
                    <a:pt x="107" y="58"/>
                    <a:pt x="103" y="62"/>
                    <a:pt x="103" y="66"/>
                  </a:cubicBezTo>
                  <a:cubicBezTo>
                    <a:pt x="103" y="124"/>
                    <a:pt x="103" y="124"/>
                    <a:pt x="103" y="124"/>
                  </a:cubicBezTo>
                  <a:cubicBezTo>
                    <a:pt x="103" y="129"/>
                    <a:pt x="107" y="132"/>
                    <a:pt x="111" y="132"/>
                  </a:cubicBezTo>
                  <a:cubicBezTo>
                    <a:pt x="117" y="132"/>
                    <a:pt x="117" y="132"/>
                    <a:pt x="117" y="132"/>
                  </a:cubicBezTo>
                  <a:cubicBezTo>
                    <a:pt x="121" y="132"/>
                    <a:pt x="125" y="129"/>
                    <a:pt x="125" y="124"/>
                  </a:cubicBezTo>
                  <a:cubicBezTo>
                    <a:pt x="125" y="66"/>
                    <a:pt x="125" y="66"/>
                    <a:pt x="125" y="66"/>
                  </a:cubicBezTo>
                  <a:cubicBezTo>
                    <a:pt x="125" y="62"/>
                    <a:pt x="121" y="58"/>
                    <a:pt x="117" y="58"/>
                  </a:cubicBezTo>
                  <a:close/>
                  <a:moveTo>
                    <a:pt x="151" y="90"/>
                  </a:moveTo>
                  <a:cubicBezTo>
                    <a:pt x="152" y="40"/>
                    <a:pt x="134" y="23"/>
                    <a:pt x="134" y="23"/>
                  </a:cubicBezTo>
                  <a:cubicBezTo>
                    <a:pt x="135" y="20"/>
                    <a:pt x="133" y="18"/>
                    <a:pt x="133" y="18"/>
                  </a:cubicBezTo>
                  <a:cubicBezTo>
                    <a:pt x="110" y="0"/>
                    <a:pt x="83" y="0"/>
                    <a:pt x="76" y="0"/>
                  </a:cubicBezTo>
                  <a:cubicBezTo>
                    <a:pt x="70" y="0"/>
                    <a:pt x="43" y="0"/>
                    <a:pt x="19" y="18"/>
                  </a:cubicBezTo>
                  <a:cubicBezTo>
                    <a:pt x="19" y="18"/>
                    <a:pt x="18" y="20"/>
                    <a:pt x="19" y="23"/>
                  </a:cubicBezTo>
                  <a:cubicBezTo>
                    <a:pt x="19" y="23"/>
                    <a:pt x="1" y="40"/>
                    <a:pt x="1" y="90"/>
                  </a:cubicBezTo>
                  <a:cubicBezTo>
                    <a:pt x="0" y="91"/>
                    <a:pt x="0" y="93"/>
                    <a:pt x="0" y="94"/>
                  </a:cubicBezTo>
                  <a:cubicBezTo>
                    <a:pt x="0" y="97"/>
                    <a:pt x="2" y="99"/>
                    <a:pt x="4" y="99"/>
                  </a:cubicBezTo>
                  <a:cubicBezTo>
                    <a:pt x="5" y="99"/>
                    <a:pt x="5" y="99"/>
                    <a:pt x="5" y="99"/>
                  </a:cubicBezTo>
                  <a:cubicBezTo>
                    <a:pt x="6" y="114"/>
                    <a:pt x="13" y="126"/>
                    <a:pt x="22" y="126"/>
                  </a:cubicBezTo>
                  <a:cubicBezTo>
                    <a:pt x="25" y="126"/>
                    <a:pt x="25" y="120"/>
                    <a:pt x="25" y="120"/>
                  </a:cubicBezTo>
                  <a:cubicBezTo>
                    <a:pt x="25" y="69"/>
                    <a:pt x="25" y="69"/>
                    <a:pt x="25" y="69"/>
                  </a:cubicBezTo>
                  <a:cubicBezTo>
                    <a:pt x="25" y="69"/>
                    <a:pt x="25" y="64"/>
                    <a:pt x="22" y="64"/>
                  </a:cubicBezTo>
                  <a:cubicBezTo>
                    <a:pt x="14" y="64"/>
                    <a:pt x="7" y="75"/>
                    <a:pt x="5" y="90"/>
                  </a:cubicBezTo>
                  <a:cubicBezTo>
                    <a:pt x="5" y="89"/>
                    <a:pt x="5" y="89"/>
                    <a:pt x="4" y="89"/>
                  </a:cubicBezTo>
                  <a:cubicBezTo>
                    <a:pt x="5" y="78"/>
                    <a:pt x="8" y="43"/>
                    <a:pt x="22" y="29"/>
                  </a:cubicBezTo>
                  <a:cubicBezTo>
                    <a:pt x="22" y="29"/>
                    <a:pt x="22" y="32"/>
                    <a:pt x="25" y="31"/>
                  </a:cubicBezTo>
                  <a:cubicBezTo>
                    <a:pt x="27" y="30"/>
                    <a:pt x="41" y="17"/>
                    <a:pt x="75" y="17"/>
                  </a:cubicBezTo>
                  <a:cubicBezTo>
                    <a:pt x="75" y="17"/>
                    <a:pt x="75" y="17"/>
                    <a:pt x="75" y="17"/>
                  </a:cubicBezTo>
                  <a:cubicBezTo>
                    <a:pt x="75" y="17"/>
                    <a:pt x="76" y="17"/>
                    <a:pt x="76" y="17"/>
                  </a:cubicBezTo>
                  <a:cubicBezTo>
                    <a:pt x="77" y="17"/>
                    <a:pt x="77" y="17"/>
                    <a:pt x="78" y="17"/>
                  </a:cubicBezTo>
                  <a:cubicBezTo>
                    <a:pt x="78" y="17"/>
                    <a:pt x="78" y="17"/>
                    <a:pt x="78" y="17"/>
                  </a:cubicBezTo>
                  <a:cubicBezTo>
                    <a:pt x="112" y="17"/>
                    <a:pt x="125" y="30"/>
                    <a:pt x="128" y="31"/>
                  </a:cubicBezTo>
                  <a:cubicBezTo>
                    <a:pt x="130" y="32"/>
                    <a:pt x="131" y="29"/>
                    <a:pt x="131" y="29"/>
                  </a:cubicBezTo>
                  <a:cubicBezTo>
                    <a:pt x="144" y="43"/>
                    <a:pt x="148" y="78"/>
                    <a:pt x="148" y="89"/>
                  </a:cubicBezTo>
                  <a:cubicBezTo>
                    <a:pt x="148" y="89"/>
                    <a:pt x="147" y="89"/>
                    <a:pt x="147" y="90"/>
                  </a:cubicBezTo>
                  <a:cubicBezTo>
                    <a:pt x="146" y="75"/>
                    <a:pt x="139" y="64"/>
                    <a:pt x="131" y="64"/>
                  </a:cubicBezTo>
                  <a:cubicBezTo>
                    <a:pt x="128" y="64"/>
                    <a:pt x="128" y="69"/>
                    <a:pt x="128" y="69"/>
                  </a:cubicBezTo>
                  <a:cubicBezTo>
                    <a:pt x="128" y="120"/>
                    <a:pt x="128" y="120"/>
                    <a:pt x="128" y="120"/>
                  </a:cubicBezTo>
                  <a:cubicBezTo>
                    <a:pt x="128" y="120"/>
                    <a:pt x="127" y="126"/>
                    <a:pt x="131" y="126"/>
                  </a:cubicBezTo>
                  <a:cubicBezTo>
                    <a:pt x="139" y="126"/>
                    <a:pt x="146" y="114"/>
                    <a:pt x="147" y="99"/>
                  </a:cubicBezTo>
                  <a:cubicBezTo>
                    <a:pt x="148" y="99"/>
                    <a:pt x="148" y="99"/>
                    <a:pt x="148" y="99"/>
                  </a:cubicBezTo>
                  <a:cubicBezTo>
                    <a:pt x="151" y="99"/>
                    <a:pt x="153" y="97"/>
                    <a:pt x="153" y="94"/>
                  </a:cubicBezTo>
                  <a:cubicBezTo>
                    <a:pt x="153" y="93"/>
                    <a:pt x="152" y="91"/>
                    <a:pt x="151" y="90"/>
                  </a:cubicBezTo>
                  <a:close/>
                  <a:moveTo>
                    <a:pt x="41" y="58"/>
                  </a:moveTo>
                  <a:cubicBezTo>
                    <a:pt x="36" y="58"/>
                    <a:pt x="36" y="58"/>
                    <a:pt x="36" y="58"/>
                  </a:cubicBezTo>
                  <a:cubicBezTo>
                    <a:pt x="32" y="58"/>
                    <a:pt x="28" y="62"/>
                    <a:pt x="28" y="66"/>
                  </a:cubicBezTo>
                  <a:cubicBezTo>
                    <a:pt x="28" y="124"/>
                    <a:pt x="28" y="124"/>
                    <a:pt x="28" y="124"/>
                  </a:cubicBezTo>
                  <a:cubicBezTo>
                    <a:pt x="28" y="129"/>
                    <a:pt x="32" y="132"/>
                    <a:pt x="36" y="132"/>
                  </a:cubicBezTo>
                  <a:cubicBezTo>
                    <a:pt x="41" y="132"/>
                    <a:pt x="41" y="132"/>
                    <a:pt x="41" y="132"/>
                  </a:cubicBezTo>
                  <a:cubicBezTo>
                    <a:pt x="46" y="132"/>
                    <a:pt x="49" y="129"/>
                    <a:pt x="49" y="124"/>
                  </a:cubicBezTo>
                  <a:cubicBezTo>
                    <a:pt x="49" y="66"/>
                    <a:pt x="49" y="66"/>
                    <a:pt x="49" y="66"/>
                  </a:cubicBezTo>
                  <a:cubicBezTo>
                    <a:pt x="49" y="62"/>
                    <a:pt x="46" y="58"/>
                    <a:pt x="41" y="58"/>
                  </a:cubicBezTo>
                  <a:close/>
                </a:path>
              </a:pathLst>
            </a:custGeom>
            <a:grpFill/>
            <a:ln w="9525">
              <a:solidFill>
                <a:schemeClr val="accent1"/>
              </a:solidFill>
              <a:round/>
            </a:ln>
          </p:spPr>
          <p:txBody>
            <a:bodyPr vert="horz" wrap="square" lIns="91440" tIns="45720" rIns="91440" bIns="45720" numCol="1" anchor="t" anchorCtr="0" compatLnSpc="1"/>
            <a:lstStyle/>
            <a:p>
              <a:endParaRPr lang="zh-CN" altLang="en-US">
                <a:solidFill>
                  <a:prstClr val="black"/>
                </a:solidFill>
              </a:endParaRPr>
            </a:p>
          </p:txBody>
        </p:sp>
      </p:grpSp>
      <p:grpSp>
        <p:nvGrpSpPr>
          <p:cNvPr id="6" name="组合 5"/>
          <p:cNvGrpSpPr/>
          <p:nvPr/>
        </p:nvGrpSpPr>
        <p:grpSpPr>
          <a:xfrm>
            <a:off x="908723" y="2608823"/>
            <a:ext cx="2040946" cy="2175738"/>
            <a:chOff x="908047" y="2608823"/>
            <a:chExt cx="2041212" cy="2175738"/>
          </a:xfrm>
          <a:solidFill>
            <a:schemeClr val="accent4"/>
          </a:solidFill>
        </p:grpSpPr>
        <p:grpSp>
          <p:nvGrpSpPr>
            <p:cNvPr id="66" name="组合 65"/>
            <p:cNvGrpSpPr/>
            <p:nvPr/>
          </p:nvGrpSpPr>
          <p:grpSpPr>
            <a:xfrm>
              <a:off x="908047" y="2608823"/>
              <a:ext cx="2041212" cy="2175738"/>
              <a:chOff x="9248849" y="2510971"/>
              <a:chExt cx="2041212" cy="2175738"/>
            </a:xfrm>
            <a:grpFill/>
          </p:grpSpPr>
          <p:sp>
            <p:nvSpPr>
              <p:cNvPr id="67" name="等腰三角形 66"/>
              <p:cNvSpPr/>
              <p:nvPr/>
            </p:nvSpPr>
            <p:spPr>
              <a:xfrm>
                <a:off x="9248849" y="2927053"/>
                <a:ext cx="2041212" cy="1759656"/>
              </a:xfrm>
              <a:prstGeom prst="triangl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68" name="直接连接符 67"/>
              <p:cNvCxnSpPr/>
              <p:nvPr/>
            </p:nvCxnSpPr>
            <p:spPr>
              <a:xfrm>
                <a:off x="10264874" y="2510971"/>
                <a:ext cx="0" cy="411002"/>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78" name="组合 77"/>
            <p:cNvGrpSpPr/>
            <p:nvPr/>
          </p:nvGrpSpPr>
          <p:grpSpPr>
            <a:xfrm>
              <a:off x="1599048" y="3703167"/>
              <a:ext cx="622301" cy="803275"/>
              <a:chOff x="6161087" y="2424113"/>
              <a:chExt cx="622301" cy="803275"/>
            </a:xfrm>
            <a:grpFill/>
          </p:grpSpPr>
          <p:sp>
            <p:nvSpPr>
              <p:cNvPr id="79" name="Freeform 280"/>
              <p:cNvSpPr/>
              <p:nvPr/>
            </p:nvSpPr>
            <p:spPr bwMode="auto">
              <a:xfrm>
                <a:off x="6172200" y="2424113"/>
                <a:ext cx="611188" cy="619125"/>
              </a:xfrm>
              <a:custGeom>
                <a:avLst/>
                <a:gdLst>
                  <a:gd name="T0" fmla="*/ 120 w 163"/>
                  <a:gd name="T1" fmla="*/ 9 h 165"/>
                  <a:gd name="T2" fmla="*/ 153 w 163"/>
                  <a:gd name="T3" fmla="*/ 74 h 165"/>
                  <a:gd name="T4" fmla="*/ 72 w 163"/>
                  <a:gd name="T5" fmla="*/ 155 h 165"/>
                  <a:gd name="T6" fmla="*/ 8 w 163"/>
                  <a:gd name="T7" fmla="*/ 123 h 165"/>
                  <a:gd name="T8" fmla="*/ 0 w 163"/>
                  <a:gd name="T9" fmla="*/ 129 h 165"/>
                  <a:gd name="T10" fmla="*/ 72 w 163"/>
                  <a:gd name="T11" fmla="*/ 165 h 165"/>
                  <a:gd name="T12" fmla="*/ 163 w 163"/>
                  <a:gd name="T13" fmla="*/ 74 h 165"/>
                  <a:gd name="T14" fmla="*/ 126 w 163"/>
                  <a:gd name="T15" fmla="*/ 0 h 165"/>
                  <a:gd name="T16" fmla="*/ 120 w 163"/>
                  <a:gd name="T17" fmla="*/ 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 h="165">
                    <a:moveTo>
                      <a:pt x="120" y="9"/>
                    </a:moveTo>
                    <a:cubicBezTo>
                      <a:pt x="140" y="24"/>
                      <a:pt x="153" y="47"/>
                      <a:pt x="153" y="74"/>
                    </a:cubicBezTo>
                    <a:cubicBezTo>
                      <a:pt x="153" y="119"/>
                      <a:pt x="117" y="155"/>
                      <a:pt x="72" y="155"/>
                    </a:cubicBezTo>
                    <a:cubicBezTo>
                      <a:pt x="46" y="155"/>
                      <a:pt x="23" y="142"/>
                      <a:pt x="8" y="123"/>
                    </a:cubicBezTo>
                    <a:cubicBezTo>
                      <a:pt x="0" y="129"/>
                      <a:pt x="0" y="129"/>
                      <a:pt x="0" y="129"/>
                    </a:cubicBezTo>
                    <a:cubicBezTo>
                      <a:pt x="16" y="151"/>
                      <a:pt x="43" y="165"/>
                      <a:pt x="72" y="165"/>
                    </a:cubicBezTo>
                    <a:cubicBezTo>
                      <a:pt x="122" y="165"/>
                      <a:pt x="163" y="124"/>
                      <a:pt x="163" y="74"/>
                    </a:cubicBezTo>
                    <a:cubicBezTo>
                      <a:pt x="163" y="44"/>
                      <a:pt x="149" y="17"/>
                      <a:pt x="126" y="0"/>
                    </a:cubicBezTo>
                    <a:lnTo>
                      <a:pt x="120"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0" name="Freeform 281"/>
              <p:cNvSpPr>
                <a:spLocks noEditPoints="1"/>
              </p:cNvSpPr>
              <p:nvPr/>
            </p:nvSpPr>
            <p:spPr bwMode="auto">
              <a:xfrm>
                <a:off x="6175375" y="2436813"/>
                <a:ext cx="544513" cy="542925"/>
              </a:xfrm>
              <a:custGeom>
                <a:avLst/>
                <a:gdLst>
                  <a:gd name="T0" fmla="*/ 72 w 145"/>
                  <a:gd name="T1" fmla="*/ 0 h 145"/>
                  <a:gd name="T2" fmla="*/ 0 w 145"/>
                  <a:gd name="T3" fmla="*/ 73 h 145"/>
                  <a:gd name="T4" fmla="*/ 72 w 145"/>
                  <a:gd name="T5" fmla="*/ 145 h 145"/>
                  <a:gd name="T6" fmla="*/ 145 w 145"/>
                  <a:gd name="T7" fmla="*/ 73 h 145"/>
                  <a:gd name="T8" fmla="*/ 72 w 145"/>
                  <a:gd name="T9" fmla="*/ 0 h 145"/>
                  <a:gd name="T10" fmla="*/ 72 w 145"/>
                  <a:gd name="T11" fmla="*/ 142 h 145"/>
                  <a:gd name="T12" fmla="*/ 3 w 145"/>
                  <a:gd name="T13" fmla="*/ 73 h 145"/>
                  <a:gd name="T14" fmla="*/ 72 w 145"/>
                  <a:gd name="T15" fmla="*/ 4 h 145"/>
                  <a:gd name="T16" fmla="*/ 141 w 145"/>
                  <a:gd name="T17" fmla="*/ 73 h 145"/>
                  <a:gd name="T18" fmla="*/ 72 w 145"/>
                  <a:gd name="T19" fmla="*/ 14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5">
                    <a:moveTo>
                      <a:pt x="72" y="0"/>
                    </a:moveTo>
                    <a:cubicBezTo>
                      <a:pt x="32" y="0"/>
                      <a:pt x="0" y="33"/>
                      <a:pt x="0" y="73"/>
                    </a:cubicBezTo>
                    <a:cubicBezTo>
                      <a:pt x="0" y="113"/>
                      <a:pt x="32" y="145"/>
                      <a:pt x="72" y="145"/>
                    </a:cubicBezTo>
                    <a:cubicBezTo>
                      <a:pt x="112" y="145"/>
                      <a:pt x="145" y="113"/>
                      <a:pt x="145" y="73"/>
                    </a:cubicBezTo>
                    <a:cubicBezTo>
                      <a:pt x="145" y="33"/>
                      <a:pt x="112" y="0"/>
                      <a:pt x="72" y="0"/>
                    </a:cubicBezTo>
                    <a:close/>
                    <a:moveTo>
                      <a:pt x="72" y="142"/>
                    </a:moveTo>
                    <a:cubicBezTo>
                      <a:pt x="34" y="142"/>
                      <a:pt x="3" y="111"/>
                      <a:pt x="3" y="73"/>
                    </a:cubicBezTo>
                    <a:cubicBezTo>
                      <a:pt x="3" y="35"/>
                      <a:pt x="34" y="4"/>
                      <a:pt x="72" y="4"/>
                    </a:cubicBezTo>
                    <a:cubicBezTo>
                      <a:pt x="110" y="4"/>
                      <a:pt x="141" y="35"/>
                      <a:pt x="141" y="73"/>
                    </a:cubicBezTo>
                    <a:cubicBezTo>
                      <a:pt x="141" y="111"/>
                      <a:pt x="110" y="142"/>
                      <a:pt x="72" y="1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1" name="Freeform 282"/>
              <p:cNvSpPr/>
              <p:nvPr/>
            </p:nvSpPr>
            <p:spPr bwMode="auto">
              <a:xfrm>
                <a:off x="6161087" y="2447926"/>
                <a:ext cx="608013" cy="531813"/>
              </a:xfrm>
              <a:custGeom>
                <a:avLst/>
                <a:gdLst>
                  <a:gd name="T0" fmla="*/ 47 w 162"/>
                  <a:gd name="T1" fmla="*/ 11 h 142"/>
                  <a:gd name="T2" fmla="*/ 44 w 162"/>
                  <a:gd name="T3" fmla="*/ 17 h 142"/>
                  <a:gd name="T4" fmla="*/ 41 w 162"/>
                  <a:gd name="T5" fmla="*/ 21 h 142"/>
                  <a:gd name="T6" fmla="*/ 38 w 162"/>
                  <a:gd name="T7" fmla="*/ 19 h 142"/>
                  <a:gd name="T8" fmla="*/ 37 w 162"/>
                  <a:gd name="T9" fmla="*/ 23 h 142"/>
                  <a:gd name="T10" fmla="*/ 30 w 162"/>
                  <a:gd name="T11" fmla="*/ 25 h 142"/>
                  <a:gd name="T12" fmla="*/ 26 w 162"/>
                  <a:gd name="T13" fmla="*/ 30 h 142"/>
                  <a:gd name="T14" fmla="*/ 19 w 162"/>
                  <a:gd name="T15" fmla="*/ 38 h 142"/>
                  <a:gd name="T16" fmla="*/ 15 w 162"/>
                  <a:gd name="T17" fmla="*/ 44 h 142"/>
                  <a:gd name="T18" fmla="*/ 19 w 162"/>
                  <a:gd name="T19" fmla="*/ 48 h 142"/>
                  <a:gd name="T20" fmla="*/ 19 w 162"/>
                  <a:gd name="T21" fmla="*/ 50 h 142"/>
                  <a:gd name="T22" fmla="*/ 16 w 162"/>
                  <a:gd name="T23" fmla="*/ 47 h 142"/>
                  <a:gd name="T24" fmla="*/ 13 w 162"/>
                  <a:gd name="T25" fmla="*/ 43 h 142"/>
                  <a:gd name="T26" fmla="*/ 12 w 162"/>
                  <a:gd name="T27" fmla="*/ 49 h 142"/>
                  <a:gd name="T28" fmla="*/ 13 w 162"/>
                  <a:gd name="T29" fmla="*/ 60 h 142"/>
                  <a:gd name="T30" fmla="*/ 17 w 162"/>
                  <a:gd name="T31" fmla="*/ 57 h 142"/>
                  <a:gd name="T32" fmla="*/ 23 w 162"/>
                  <a:gd name="T33" fmla="*/ 63 h 142"/>
                  <a:gd name="T34" fmla="*/ 29 w 162"/>
                  <a:gd name="T35" fmla="*/ 70 h 142"/>
                  <a:gd name="T36" fmla="*/ 36 w 162"/>
                  <a:gd name="T37" fmla="*/ 75 h 142"/>
                  <a:gd name="T38" fmla="*/ 44 w 162"/>
                  <a:gd name="T39" fmla="*/ 84 h 142"/>
                  <a:gd name="T40" fmla="*/ 41 w 162"/>
                  <a:gd name="T41" fmla="*/ 96 h 142"/>
                  <a:gd name="T42" fmla="*/ 35 w 162"/>
                  <a:gd name="T43" fmla="*/ 111 h 142"/>
                  <a:gd name="T44" fmla="*/ 37 w 162"/>
                  <a:gd name="T45" fmla="*/ 121 h 142"/>
                  <a:gd name="T46" fmla="*/ 33 w 162"/>
                  <a:gd name="T47" fmla="*/ 122 h 142"/>
                  <a:gd name="T48" fmla="*/ 23 w 162"/>
                  <a:gd name="T49" fmla="*/ 106 h 142"/>
                  <a:gd name="T50" fmla="*/ 12 w 162"/>
                  <a:gd name="T51" fmla="*/ 81 h 142"/>
                  <a:gd name="T52" fmla="*/ 8 w 162"/>
                  <a:gd name="T53" fmla="*/ 62 h 142"/>
                  <a:gd name="T54" fmla="*/ 53 w 162"/>
                  <a:gd name="T55" fmla="*/ 131 h 142"/>
                  <a:gd name="T56" fmla="*/ 64 w 162"/>
                  <a:gd name="T57" fmla="*/ 129 h 142"/>
                  <a:gd name="T58" fmla="*/ 79 w 162"/>
                  <a:gd name="T59" fmla="*/ 127 h 142"/>
                  <a:gd name="T60" fmla="*/ 77 w 162"/>
                  <a:gd name="T61" fmla="*/ 134 h 142"/>
                  <a:gd name="T62" fmla="*/ 86 w 162"/>
                  <a:gd name="T63" fmla="*/ 133 h 142"/>
                  <a:gd name="T64" fmla="*/ 99 w 162"/>
                  <a:gd name="T65" fmla="*/ 131 h 142"/>
                  <a:gd name="T66" fmla="*/ 98 w 162"/>
                  <a:gd name="T67" fmla="*/ 2 h 142"/>
                  <a:gd name="T68" fmla="*/ 140 w 162"/>
                  <a:gd name="T69" fmla="*/ 46 h 142"/>
                  <a:gd name="T70" fmla="*/ 135 w 162"/>
                  <a:gd name="T71" fmla="*/ 42 h 142"/>
                  <a:gd name="T72" fmla="*/ 129 w 162"/>
                  <a:gd name="T73" fmla="*/ 53 h 142"/>
                  <a:gd name="T74" fmla="*/ 121 w 162"/>
                  <a:gd name="T75" fmla="*/ 43 h 142"/>
                  <a:gd name="T76" fmla="*/ 124 w 162"/>
                  <a:gd name="T77" fmla="*/ 53 h 142"/>
                  <a:gd name="T78" fmla="*/ 133 w 162"/>
                  <a:gd name="T79" fmla="*/ 56 h 142"/>
                  <a:gd name="T80" fmla="*/ 129 w 162"/>
                  <a:gd name="T81" fmla="*/ 72 h 142"/>
                  <a:gd name="T82" fmla="*/ 125 w 162"/>
                  <a:gd name="T83" fmla="*/ 88 h 142"/>
                  <a:gd name="T84" fmla="*/ 120 w 162"/>
                  <a:gd name="T85" fmla="*/ 98 h 142"/>
                  <a:gd name="T86" fmla="*/ 105 w 162"/>
                  <a:gd name="T87" fmla="*/ 110 h 142"/>
                  <a:gd name="T88" fmla="*/ 101 w 162"/>
                  <a:gd name="T89" fmla="*/ 99 h 142"/>
                  <a:gd name="T90" fmla="*/ 102 w 162"/>
                  <a:gd name="T91" fmla="*/ 86 h 142"/>
                  <a:gd name="T92" fmla="*/ 96 w 162"/>
                  <a:gd name="T93" fmla="*/ 72 h 142"/>
                  <a:gd name="T94" fmla="*/ 89 w 162"/>
                  <a:gd name="T95" fmla="*/ 64 h 142"/>
                  <a:gd name="T96" fmla="*/ 71 w 162"/>
                  <a:gd name="T97" fmla="*/ 65 h 142"/>
                  <a:gd name="T98" fmla="*/ 64 w 162"/>
                  <a:gd name="T99" fmla="*/ 55 h 142"/>
                  <a:gd name="T100" fmla="*/ 71 w 162"/>
                  <a:gd name="T101" fmla="*/ 35 h 142"/>
                  <a:gd name="T102" fmla="*/ 85 w 162"/>
                  <a:gd name="T103" fmla="*/ 30 h 142"/>
                  <a:gd name="T104" fmla="*/ 93 w 162"/>
                  <a:gd name="T105" fmla="*/ 33 h 142"/>
                  <a:gd name="T106" fmla="*/ 104 w 162"/>
                  <a:gd name="T107" fmla="*/ 33 h 142"/>
                  <a:gd name="T108" fmla="*/ 116 w 162"/>
                  <a:gd name="T109" fmla="*/ 32 h 142"/>
                  <a:gd name="T110" fmla="*/ 105 w 162"/>
                  <a:gd name="T111" fmla="*/ 27 h 142"/>
                  <a:gd name="T112" fmla="*/ 104 w 162"/>
                  <a:gd name="T113" fmla="*/ 23 h 142"/>
                  <a:gd name="T114" fmla="*/ 91 w 162"/>
                  <a:gd name="T115" fmla="*/ 23 h 142"/>
                  <a:gd name="T116" fmla="*/ 79 w 162"/>
                  <a:gd name="T117" fmla="*/ 27 h 142"/>
                  <a:gd name="T118" fmla="*/ 77 w 162"/>
                  <a:gd name="T119" fmla="*/ 15 h 142"/>
                  <a:gd name="T120" fmla="*/ 68 w 162"/>
                  <a:gd name="T121" fmla="*/ 8 h 142"/>
                  <a:gd name="T122" fmla="*/ 78 w 162"/>
                  <a:gd name="T123" fmla="*/ 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2" h="142">
                    <a:moveTo>
                      <a:pt x="66" y="1"/>
                    </a:moveTo>
                    <a:cubicBezTo>
                      <a:pt x="66" y="1"/>
                      <a:pt x="42" y="4"/>
                      <a:pt x="25" y="23"/>
                    </a:cubicBezTo>
                    <a:cubicBezTo>
                      <a:pt x="25" y="23"/>
                      <a:pt x="38" y="10"/>
                      <a:pt x="46" y="10"/>
                    </a:cubicBezTo>
                    <a:cubicBezTo>
                      <a:pt x="47" y="10"/>
                      <a:pt x="47" y="10"/>
                      <a:pt x="47" y="10"/>
                    </a:cubicBezTo>
                    <a:cubicBezTo>
                      <a:pt x="47" y="10"/>
                      <a:pt x="47" y="11"/>
                      <a:pt x="47" y="11"/>
                    </a:cubicBezTo>
                    <a:cubicBezTo>
                      <a:pt x="47" y="11"/>
                      <a:pt x="46" y="13"/>
                      <a:pt x="46" y="13"/>
                    </a:cubicBezTo>
                    <a:cubicBezTo>
                      <a:pt x="46" y="13"/>
                      <a:pt x="46" y="15"/>
                      <a:pt x="46" y="15"/>
                    </a:cubicBezTo>
                    <a:cubicBezTo>
                      <a:pt x="45" y="15"/>
                      <a:pt x="45" y="15"/>
                      <a:pt x="45" y="15"/>
                    </a:cubicBezTo>
                    <a:cubicBezTo>
                      <a:pt x="45" y="15"/>
                      <a:pt x="44" y="16"/>
                      <a:pt x="44" y="16"/>
                    </a:cubicBezTo>
                    <a:cubicBezTo>
                      <a:pt x="44" y="16"/>
                      <a:pt x="44" y="16"/>
                      <a:pt x="44" y="17"/>
                    </a:cubicBezTo>
                    <a:cubicBezTo>
                      <a:pt x="44" y="17"/>
                      <a:pt x="44" y="18"/>
                      <a:pt x="44" y="18"/>
                    </a:cubicBezTo>
                    <a:cubicBezTo>
                      <a:pt x="44" y="19"/>
                      <a:pt x="44" y="19"/>
                      <a:pt x="44" y="19"/>
                    </a:cubicBezTo>
                    <a:cubicBezTo>
                      <a:pt x="44" y="20"/>
                      <a:pt x="44" y="20"/>
                      <a:pt x="44" y="20"/>
                    </a:cubicBezTo>
                    <a:cubicBezTo>
                      <a:pt x="43" y="21"/>
                      <a:pt x="43" y="21"/>
                      <a:pt x="43" y="21"/>
                    </a:cubicBezTo>
                    <a:cubicBezTo>
                      <a:pt x="43" y="21"/>
                      <a:pt x="41" y="21"/>
                      <a:pt x="41" y="21"/>
                    </a:cubicBezTo>
                    <a:cubicBezTo>
                      <a:pt x="40" y="21"/>
                      <a:pt x="40" y="20"/>
                      <a:pt x="40" y="20"/>
                    </a:cubicBezTo>
                    <a:cubicBezTo>
                      <a:pt x="42" y="19"/>
                      <a:pt x="42" y="19"/>
                      <a:pt x="42" y="19"/>
                    </a:cubicBezTo>
                    <a:cubicBezTo>
                      <a:pt x="42" y="19"/>
                      <a:pt x="42" y="19"/>
                      <a:pt x="41" y="18"/>
                    </a:cubicBezTo>
                    <a:cubicBezTo>
                      <a:pt x="41" y="18"/>
                      <a:pt x="41" y="17"/>
                      <a:pt x="40" y="17"/>
                    </a:cubicBezTo>
                    <a:cubicBezTo>
                      <a:pt x="40" y="18"/>
                      <a:pt x="38" y="19"/>
                      <a:pt x="38" y="19"/>
                    </a:cubicBezTo>
                    <a:cubicBezTo>
                      <a:pt x="37" y="19"/>
                      <a:pt x="37" y="19"/>
                      <a:pt x="37" y="19"/>
                    </a:cubicBezTo>
                    <a:cubicBezTo>
                      <a:pt x="37" y="19"/>
                      <a:pt x="37" y="21"/>
                      <a:pt x="37" y="21"/>
                    </a:cubicBezTo>
                    <a:cubicBezTo>
                      <a:pt x="37" y="21"/>
                      <a:pt x="38" y="21"/>
                      <a:pt x="38" y="21"/>
                    </a:cubicBezTo>
                    <a:cubicBezTo>
                      <a:pt x="38" y="21"/>
                      <a:pt x="38" y="22"/>
                      <a:pt x="38" y="22"/>
                    </a:cubicBezTo>
                    <a:cubicBezTo>
                      <a:pt x="38" y="23"/>
                      <a:pt x="37" y="23"/>
                      <a:pt x="37" y="23"/>
                    </a:cubicBezTo>
                    <a:cubicBezTo>
                      <a:pt x="37" y="23"/>
                      <a:pt x="37" y="24"/>
                      <a:pt x="36" y="24"/>
                    </a:cubicBezTo>
                    <a:cubicBezTo>
                      <a:pt x="36" y="23"/>
                      <a:pt x="35" y="23"/>
                      <a:pt x="34" y="23"/>
                    </a:cubicBezTo>
                    <a:cubicBezTo>
                      <a:pt x="34" y="23"/>
                      <a:pt x="33" y="23"/>
                      <a:pt x="33" y="23"/>
                    </a:cubicBezTo>
                    <a:cubicBezTo>
                      <a:pt x="32" y="23"/>
                      <a:pt x="32" y="23"/>
                      <a:pt x="32" y="23"/>
                    </a:cubicBezTo>
                    <a:cubicBezTo>
                      <a:pt x="32" y="24"/>
                      <a:pt x="30" y="25"/>
                      <a:pt x="30" y="25"/>
                    </a:cubicBezTo>
                    <a:cubicBezTo>
                      <a:pt x="30" y="25"/>
                      <a:pt x="30" y="25"/>
                      <a:pt x="30" y="25"/>
                    </a:cubicBezTo>
                    <a:cubicBezTo>
                      <a:pt x="30" y="26"/>
                      <a:pt x="29" y="27"/>
                      <a:pt x="29" y="27"/>
                    </a:cubicBezTo>
                    <a:cubicBezTo>
                      <a:pt x="29" y="27"/>
                      <a:pt x="29" y="27"/>
                      <a:pt x="27" y="28"/>
                    </a:cubicBezTo>
                    <a:cubicBezTo>
                      <a:pt x="26" y="28"/>
                      <a:pt x="26" y="28"/>
                      <a:pt x="26" y="28"/>
                    </a:cubicBezTo>
                    <a:cubicBezTo>
                      <a:pt x="26" y="30"/>
                      <a:pt x="26" y="30"/>
                      <a:pt x="26" y="30"/>
                    </a:cubicBezTo>
                    <a:cubicBezTo>
                      <a:pt x="26" y="30"/>
                      <a:pt x="25" y="30"/>
                      <a:pt x="24" y="31"/>
                    </a:cubicBezTo>
                    <a:cubicBezTo>
                      <a:pt x="24" y="32"/>
                      <a:pt x="22" y="33"/>
                      <a:pt x="22" y="33"/>
                    </a:cubicBezTo>
                    <a:cubicBezTo>
                      <a:pt x="21" y="33"/>
                      <a:pt x="21" y="34"/>
                      <a:pt x="20" y="34"/>
                    </a:cubicBezTo>
                    <a:cubicBezTo>
                      <a:pt x="20" y="35"/>
                      <a:pt x="20" y="36"/>
                      <a:pt x="20" y="36"/>
                    </a:cubicBezTo>
                    <a:cubicBezTo>
                      <a:pt x="20" y="37"/>
                      <a:pt x="19" y="38"/>
                      <a:pt x="19" y="38"/>
                    </a:cubicBezTo>
                    <a:cubicBezTo>
                      <a:pt x="19" y="39"/>
                      <a:pt x="19" y="40"/>
                      <a:pt x="19" y="40"/>
                    </a:cubicBezTo>
                    <a:cubicBezTo>
                      <a:pt x="18" y="40"/>
                      <a:pt x="18" y="41"/>
                      <a:pt x="17" y="41"/>
                    </a:cubicBezTo>
                    <a:cubicBezTo>
                      <a:pt x="17" y="41"/>
                      <a:pt x="16" y="41"/>
                      <a:pt x="15" y="42"/>
                    </a:cubicBezTo>
                    <a:cubicBezTo>
                      <a:pt x="15" y="42"/>
                      <a:pt x="14" y="43"/>
                      <a:pt x="14" y="43"/>
                    </a:cubicBezTo>
                    <a:cubicBezTo>
                      <a:pt x="14" y="43"/>
                      <a:pt x="15" y="44"/>
                      <a:pt x="15" y="44"/>
                    </a:cubicBezTo>
                    <a:cubicBezTo>
                      <a:pt x="16" y="44"/>
                      <a:pt x="16" y="44"/>
                      <a:pt x="16" y="44"/>
                    </a:cubicBezTo>
                    <a:cubicBezTo>
                      <a:pt x="16" y="44"/>
                      <a:pt x="17" y="46"/>
                      <a:pt x="17" y="46"/>
                    </a:cubicBezTo>
                    <a:cubicBezTo>
                      <a:pt x="17" y="46"/>
                      <a:pt x="16" y="47"/>
                      <a:pt x="17" y="47"/>
                    </a:cubicBezTo>
                    <a:cubicBezTo>
                      <a:pt x="17" y="47"/>
                      <a:pt x="18" y="47"/>
                      <a:pt x="18" y="47"/>
                    </a:cubicBezTo>
                    <a:cubicBezTo>
                      <a:pt x="19" y="48"/>
                      <a:pt x="19" y="48"/>
                      <a:pt x="19" y="48"/>
                    </a:cubicBezTo>
                    <a:cubicBezTo>
                      <a:pt x="20" y="49"/>
                      <a:pt x="20" y="49"/>
                      <a:pt x="20" y="49"/>
                    </a:cubicBezTo>
                    <a:cubicBezTo>
                      <a:pt x="21" y="49"/>
                      <a:pt x="21" y="49"/>
                      <a:pt x="21" y="49"/>
                    </a:cubicBezTo>
                    <a:cubicBezTo>
                      <a:pt x="21" y="49"/>
                      <a:pt x="21" y="50"/>
                      <a:pt x="21" y="50"/>
                    </a:cubicBezTo>
                    <a:cubicBezTo>
                      <a:pt x="20" y="50"/>
                      <a:pt x="20" y="51"/>
                      <a:pt x="20" y="51"/>
                    </a:cubicBezTo>
                    <a:cubicBezTo>
                      <a:pt x="20" y="51"/>
                      <a:pt x="20" y="51"/>
                      <a:pt x="19" y="50"/>
                    </a:cubicBezTo>
                    <a:cubicBezTo>
                      <a:pt x="19" y="50"/>
                      <a:pt x="19" y="49"/>
                      <a:pt x="19" y="49"/>
                    </a:cubicBezTo>
                    <a:cubicBezTo>
                      <a:pt x="18" y="49"/>
                      <a:pt x="18" y="50"/>
                      <a:pt x="17" y="49"/>
                    </a:cubicBezTo>
                    <a:cubicBezTo>
                      <a:pt x="17" y="49"/>
                      <a:pt x="17" y="49"/>
                      <a:pt x="16" y="49"/>
                    </a:cubicBezTo>
                    <a:cubicBezTo>
                      <a:pt x="16" y="48"/>
                      <a:pt x="16" y="49"/>
                      <a:pt x="16" y="48"/>
                    </a:cubicBezTo>
                    <a:cubicBezTo>
                      <a:pt x="16" y="48"/>
                      <a:pt x="16" y="47"/>
                      <a:pt x="16" y="47"/>
                    </a:cubicBezTo>
                    <a:cubicBezTo>
                      <a:pt x="16" y="47"/>
                      <a:pt x="15" y="46"/>
                      <a:pt x="15" y="46"/>
                    </a:cubicBezTo>
                    <a:cubicBezTo>
                      <a:pt x="15" y="46"/>
                      <a:pt x="15" y="47"/>
                      <a:pt x="15" y="46"/>
                    </a:cubicBezTo>
                    <a:cubicBezTo>
                      <a:pt x="14" y="45"/>
                      <a:pt x="14" y="45"/>
                      <a:pt x="14" y="45"/>
                    </a:cubicBezTo>
                    <a:cubicBezTo>
                      <a:pt x="13" y="45"/>
                      <a:pt x="13" y="45"/>
                      <a:pt x="13" y="45"/>
                    </a:cubicBezTo>
                    <a:cubicBezTo>
                      <a:pt x="13" y="44"/>
                      <a:pt x="13" y="44"/>
                      <a:pt x="13" y="43"/>
                    </a:cubicBezTo>
                    <a:cubicBezTo>
                      <a:pt x="13" y="43"/>
                      <a:pt x="14" y="42"/>
                      <a:pt x="14" y="42"/>
                    </a:cubicBezTo>
                    <a:cubicBezTo>
                      <a:pt x="14" y="41"/>
                      <a:pt x="14" y="39"/>
                      <a:pt x="14" y="39"/>
                    </a:cubicBezTo>
                    <a:cubicBezTo>
                      <a:pt x="14" y="39"/>
                      <a:pt x="12" y="44"/>
                      <a:pt x="11" y="47"/>
                    </a:cubicBezTo>
                    <a:cubicBezTo>
                      <a:pt x="11" y="47"/>
                      <a:pt x="12" y="47"/>
                      <a:pt x="12" y="48"/>
                    </a:cubicBezTo>
                    <a:cubicBezTo>
                      <a:pt x="12" y="48"/>
                      <a:pt x="12" y="49"/>
                      <a:pt x="12" y="49"/>
                    </a:cubicBezTo>
                    <a:cubicBezTo>
                      <a:pt x="12" y="50"/>
                      <a:pt x="12" y="50"/>
                      <a:pt x="12" y="51"/>
                    </a:cubicBezTo>
                    <a:cubicBezTo>
                      <a:pt x="12" y="53"/>
                      <a:pt x="12" y="54"/>
                      <a:pt x="12" y="54"/>
                    </a:cubicBezTo>
                    <a:cubicBezTo>
                      <a:pt x="12" y="55"/>
                      <a:pt x="11" y="56"/>
                      <a:pt x="11" y="56"/>
                    </a:cubicBezTo>
                    <a:cubicBezTo>
                      <a:pt x="11" y="57"/>
                      <a:pt x="12" y="58"/>
                      <a:pt x="12" y="59"/>
                    </a:cubicBezTo>
                    <a:cubicBezTo>
                      <a:pt x="12" y="59"/>
                      <a:pt x="12" y="59"/>
                      <a:pt x="13" y="60"/>
                    </a:cubicBezTo>
                    <a:cubicBezTo>
                      <a:pt x="13" y="60"/>
                      <a:pt x="12" y="61"/>
                      <a:pt x="13" y="60"/>
                    </a:cubicBezTo>
                    <a:cubicBezTo>
                      <a:pt x="14" y="59"/>
                      <a:pt x="14" y="58"/>
                      <a:pt x="14" y="58"/>
                    </a:cubicBezTo>
                    <a:cubicBezTo>
                      <a:pt x="15" y="57"/>
                      <a:pt x="15" y="57"/>
                      <a:pt x="15" y="57"/>
                    </a:cubicBezTo>
                    <a:cubicBezTo>
                      <a:pt x="15" y="57"/>
                      <a:pt x="15" y="57"/>
                      <a:pt x="16" y="57"/>
                    </a:cubicBezTo>
                    <a:cubicBezTo>
                      <a:pt x="17" y="57"/>
                      <a:pt x="17" y="57"/>
                      <a:pt x="17" y="57"/>
                    </a:cubicBezTo>
                    <a:cubicBezTo>
                      <a:pt x="18" y="58"/>
                      <a:pt x="17" y="59"/>
                      <a:pt x="17" y="59"/>
                    </a:cubicBezTo>
                    <a:cubicBezTo>
                      <a:pt x="18" y="59"/>
                      <a:pt x="20" y="58"/>
                      <a:pt x="20" y="58"/>
                    </a:cubicBezTo>
                    <a:cubicBezTo>
                      <a:pt x="21" y="58"/>
                      <a:pt x="21" y="58"/>
                      <a:pt x="21" y="59"/>
                    </a:cubicBezTo>
                    <a:cubicBezTo>
                      <a:pt x="22" y="60"/>
                      <a:pt x="22" y="61"/>
                      <a:pt x="22" y="61"/>
                    </a:cubicBezTo>
                    <a:cubicBezTo>
                      <a:pt x="23" y="62"/>
                      <a:pt x="23" y="63"/>
                      <a:pt x="23" y="63"/>
                    </a:cubicBezTo>
                    <a:cubicBezTo>
                      <a:pt x="23" y="64"/>
                      <a:pt x="25" y="64"/>
                      <a:pt x="25" y="64"/>
                    </a:cubicBezTo>
                    <a:cubicBezTo>
                      <a:pt x="25" y="64"/>
                      <a:pt x="27" y="65"/>
                      <a:pt x="27" y="65"/>
                    </a:cubicBezTo>
                    <a:cubicBezTo>
                      <a:pt x="28" y="65"/>
                      <a:pt x="27" y="66"/>
                      <a:pt x="28" y="66"/>
                    </a:cubicBezTo>
                    <a:cubicBezTo>
                      <a:pt x="29" y="66"/>
                      <a:pt x="29" y="68"/>
                      <a:pt x="29" y="68"/>
                    </a:cubicBezTo>
                    <a:cubicBezTo>
                      <a:pt x="29" y="68"/>
                      <a:pt x="30" y="70"/>
                      <a:pt x="29" y="70"/>
                    </a:cubicBezTo>
                    <a:cubicBezTo>
                      <a:pt x="29" y="70"/>
                      <a:pt x="29" y="71"/>
                      <a:pt x="30" y="71"/>
                    </a:cubicBezTo>
                    <a:cubicBezTo>
                      <a:pt x="30" y="71"/>
                      <a:pt x="32" y="72"/>
                      <a:pt x="32" y="72"/>
                    </a:cubicBezTo>
                    <a:cubicBezTo>
                      <a:pt x="32" y="72"/>
                      <a:pt x="31" y="73"/>
                      <a:pt x="32" y="73"/>
                    </a:cubicBezTo>
                    <a:cubicBezTo>
                      <a:pt x="33" y="74"/>
                      <a:pt x="35" y="74"/>
                      <a:pt x="35" y="74"/>
                    </a:cubicBezTo>
                    <a:cubicBezTo>
                      <a:pt x="35" y="75"/>
                      <a:pt x="34" y="76"/>
                      <a:pt x="36" y="75"/>
                    </a:cubicBezTo>
                    <a:cubicBezTo>
                      <a:pt x="37" y="75"/>
                      <a:pt x="38" y="75"/>
                      <a:pt x="39" y="76"/>
                    </a:cubicBezTo>
                    <a:cubicBezTo>
                      <a:pt x="40" y="76"/>
                      <a:pt x="39" y="77"/>
                      <a:pt x="41" y="78"/>
                    </a:cubicBezTo>
                    <a:cubicBezTo>
                      <a:pt x="43" y="79"/>
                      <a:pt x="43" y="79"/>
                      <a:pt x="44" y="79"/>
                    </a:cubicBezTo>
                    <a:cubicBezTo>
                      <a:pt x="44" y="80"/>
                      <a:pt x="45" y="80"/>
                      <a:pt x="45" y="81"/>
                    </a:cubicBezTo>
                    <a:cubicBezTo>
                      <a:pt x="45" y="82"/>
                      <a:pt x="44" y="83"/>
                      <a:pt x="44" y="84"/>
                    </a:cubicBezTo>
                    <a:cubicBezTo>
                      <a:pt x="43" y="84"/>
                      <a:pt x="42" y="86"/>
                      <a:pt x="42" y="87"/>
                    </a:cubicBezTo>
                    <a:cubicBezTo>
                      <a:pt x="41" y="87"/>
                      <a:pt x="41" y="88"/>
                      <a:pt x="41" y="89"/>
                    </a:cubicBezTo>
                    <a:cubicBezTo>
                      <a:pt x="42" y="90"/>
                      <a:pt x="42" y="91"/>
                      <a:pt x="42" y="91"/>
                    </a:cubicBezTo>
                    <a:cubicBezTo>
                      <a:pt x="42" y="92"/>
                      <a:pt x="43" y="94"/>
                      <a:pt x="42" y="94"/>
                    </a:cubicBezTo>
                    <a:cubicBezTo>
                      <a:pt x="42" y="95"/>
                      <a:pt x="41" y="96"/>
                      <a:pt x="41" y="96"/>
                    </a:cubicBezTo>
                    <a:cubicBezTo>
                      <a:pt x="41" y="96"/>
                      <a:pt x="42" y="97"/>
                      <a:pt x="42" y="98"/>
                    </a:cubicBezTo>
                    <a:cubicBezTo>
                      <a:pt x="41" y="99"/>
                      <a:pt x="39" y="100"/>
                      <a:pt x="39" y="100"/>
                    </a:cubicBezTo>
                    <a:cubicBezTo>
                      <a:pt x="38" y="100"/>
                      <a:pt x="37" y="102"/>
                      <a:pt x="37" y="102"/>
                    </a:cubicBezTo>
                    <a:cubicBezTo>
                      <a:pt x="37" y="102"/>
                      <a:pt x="37" y="104"/>
                      <a:pt x="37" y="105"/>
                    </a:cubicBezTo>
                    <a:cubicBezTo>
                      <a:pt x="37" y="105"/>
                      <a:pt x="34" y="110"/>
                      <a:pt x="35" y="111"/>
                    </a:cubicBezTo>
                    <a:cubicBezTo>
                      <a:pt x="36" y="112"/>
                      <a:pt x="36" y="113"/>
                      <a:pt x="36" y="114"/>
                    </a:cubicBezTo>
                    <a:cubicBezTo>
                      <a:pt x="35" y="114"/>
                      <a:pt x="35" y="114"/>
                      <a:pt x="35" y="115"/>
                    </a:cubicBezTo>
                    <a:cubicBezTo>
                      <a:pt x="35" y="115"/>
                      <a:pt x="33" y="115"/>
                      <a:pt x="34" y="116"/>
                    </a:cubicBezTo>
                    <a:cubicBezTo>
                      <a:pt x="35" y="118"/>
                      <a:pt x="36" y="118"/>
                      <a:pt x="36" y="119"/>
                    </a:cubicBezTo>
                    <a:cubicBezTo>
                      <a:pt x="36" y="120"/>
                      <a:pt x="36" y="120"/>
                      <a:pt x="37" y="121"/>
                    </a:cubicBezTo>
                    <a:cubicBezTo>
                      <a:pt x="38" y="122"/>
                      <a:pt x="38" y="123"/>
                      <a:pt x="39" y="124"/>
                    </a:cubicBezTo>
                    <a:cubicBezTo>
                      <a:pt x="40" y="124"/>
                      <a:pt x="40" y="125"/>
                      <a:pt x="40" y="126"/>
                    </a:cubicBezTo>
                    <a:cubicBezTo>
                      <a:pt x="40" y="126"/>
                      <a:pt x="42" y="128"/>
                      <a:pt x="40" y="127"/>
                    </a:cubicBezTo>
                    <a:cubicBezTo>
                      <a:pt x="38" y="125"/>
                      <a:pt x="40" y="127"/>
                      <a:pt x="37" y="125"/>
                    </a:cubicBezTo>
                    <a:cubicBezTo>
                      <a:pt x="35" y="122"/>
                      <a:pt x="34" y="123"/>
                      <a:pt x="33" y="122"/>
                    </a:cubicBezTo>
                    <a:cubicBezTo>
                      <a:pt x="32" y="121"/>
                      <a:pt x="34" y="125"/>
                      <a:pt x="31" y="120"/>
                    </a:cubicBezTo>
                    <a:cubicBezTo>
                      <a:pt x="29" y="114"/>
                      <a:pt x="29" y="115"/>
                      <a:pt x="28" y="114"/>
                    </a:cubicBezTo>
                    <a:cubicBezTo>
                      <a:pt x="28" y="113"/>
                      <a:pt x="28" y="114"/>
                      <a:pt x="27" y="111"/>
                    </a:cubicBezTo>
                    <a:cubicBezTo>
                      <a:pt x="25" y="108"/>
                      <a:pt x="26" y="110"/>
                      <a:pt x="25" y="108"/>
                    </a:cubicBezTo>
                    <a:cubicBezTo>
                      <a:pt x="24" y="107"/>
                      <a:pt x="24" y="109"/>
                      <a:pt x="23" y="106"/>
                    </a:cubicBezTo>
                    <a:cubicBezTo>
                      <a:pt x="22" y="103"/>
                      <a:pt x="22" y="105"/>
                      <a:pt x="21" y="101"/>
                    </a:cubicBezTo>
                    <a:cubicBezTo>
                      <a:pt x="20" y="97"/>
                      <a:pt x="22" y="97"/>
                      <a:pt x="20" y="96"/>
                    </a:cubicBezTo>
                    <a:cubicBezTo>
                      <a:pt x="18" y="94"/>
                      <a:pt x="18" y="95"/>
                      <a:pt x="17" y="93"/>
                    </a:cubicBezTo>
                    <a:cubicBezTo>
                      <a:pt x="17" y="92"/>
                      <a:pt x="18" y="93"/>
                      <a:pt x="16" y="90"/>
                    </a:cubicBezTo>
                    <a:cubicBezTo>
                      <a:pt x="14" y="87"/>
                      <a:pt x="12" y="86"/>
                      <a:pt x="12" y="81"/>
                    </a:cubicBezTo>
                    <a:cubicBezTo>
                      <a:pt x="12" y="75"/>
                      <a:pt x="12" y="74"/>
                      <a:pt x="12" y="74"/>
                    </a:cubicBezTo>
                    <a:cubicBezTo>
                      <a:pt x="12" y="74"/>
                      <a:pt x="9" y="72"/>
                      <a:pt x="10" y="69"/>
                    </a:cubicBezTo>
                    <a:cubicBezTo>
                      <a:pt x="11" y="66"/>
                      <a:pt x="11" y="67"/>
                      <a:pt x="11" y="66"/>
                    </a:cubicBezTo>
                    <a:cubicBezTo>
                      <a:pt x="11" y="65"/>
                      <a:pt x="10" y="65"/>
                      <a:pt x="9" y="64"/>
                    </a:cubicBezTo>
                    <a:cubicBezTo>
                      <a:pt x="9" y="63"/>
                      <a:pt x="8" y="63"/>
                      <a:pt x="8" y="62"/>
                    </a:cubicBezTo>
                    <a:cubicBezTo>
                      <a:pt x="8" y="61"/>
                      <a:pt x="8" y="60"/>
                      <a:pt x="8" y="60"/>
                    </a:cubicBezTo>
                    <a:cubicBezTo>
                      <a:pt x="7" y="60"/>
                      <a:pt x="7" y="60"/>
                      <a:pt x="7" y="60"/>
                    </a:cubicBezTo>
                    <a:cubicBezTo>
                      <a:pt x="7" y="60"/>
                      <a:pt x="0" y="130"/>
                      <a:pt x="70" y="140"/>
                    </a:cubicBezTo>
                    <a:cubicBezTo>
                      <a:pt x="70" y="140"/>
                      <a:pt x="54" y="137"/>
                      <a:pt x="52" y="134"/>
                    </a:cubicBezTo>
                    <a:cubicBezTo>
                      <a:pt x="52" y="134"/>
                      <a:pt x="52" y="131"/>
                      <a:pt x="53" y="131"/>
                    </a:cubicBezTo>
                    <a:cubicBezTo>
                      <a:pt x="53" y="131"/>
                      <a:pt x="54" y="131"/>
                      <a:pt x="55" y="131"/>
                    </a:cubicBezTo>
                    <a:cubicBezTo>
                      <a:pt x="56" y="130"/>
                      <a:pt x="57" y="129"/>
                      <a:pt x="57" y="129"/>
                    </a:cubicBezTo>
                    <a:cubicBezTo>
                      <a:pt x="57" y="130"/>
                      <a:pt x="57" y="130"/>
                      <a:pt x="57" y="130"/>
                    </a:cubicBezTo>
                    <a:cubicBezTo>
                      <a:pt x="57" y="130"/>
                      <a:pt x="57" y="130"/>
                      <a:pt x="60" y="130"/>
                    </a:cubicBezTo>
                    <a:cubicBezTo>
                      <a:pt x="63" y="129"/>
                      <a:pt x="63" y="130"/>
                      <a:pt x="64" y="129"/>
                    </a:cubicBezTo>
                    <a:cubicBezTo>
                      <a:pt x="65" y="129"/>
                      <a:pt x="66" y="126"/>
                      <a:pt x="67" y="128"/>
                    </a:cubicBezTo>
                    <a:cubicBezTo>
                      <a:pt x="68" y="129"/>
                      <a:pt x="66" y="128"/>
                      <a:pt x="68" y="129"/>
                    </a:cubicBezTo>
                    <a:cubicBezTo>
                      <a:pt x="69" y="130"/>
                      <a:pt x="72" y="129"/>
                      <a:pt x="72" y="129"/>
                    </a:cubicBezTo>
                    <a:cubicBezTo>
                      <a:pt x="72" y="129"/>
                      <a:pt x="77" y="129"/>
                      <a:pt x="77" y="129"/>
                    </a:cubicBezTo>
                    <a:cubicBezTo>
                      <a:pt x="78" y="128"/>
                      <a:pt x="78" y="127"/>
                      <a:pt x="79" y="127"/>
                    </a:cubicBezTo>
                    <a:cubicBezTo>
                      <a:pt x="80" y="128"/>
                      <a:pt x="80" y="129"/>
                      <a:pt x="80" y="129"/>
                    </a:cubicBezTo>
                    <a:cubicBezTo>
                      <a:pt x="77" y="130"/>
                      <a:pt x="77" y="130"/>
                      <a:pt x="77" y="130"/>
                    </a:cubicBezTo>
                    <a:cubicBezTo>
                      <a:pt x="75" y="132"/>
                      <a:pt x="75" y="132"/>
                      <a:pt x="75" y="132"/>
                    </a:cubicBezTo>
                    <a:cubicBezTo>
                      <a:pt x="75" y="132"/>
                      <a:pt x="74" y="133"/>
                      <a:pt x="75" y="133"/>
                    </a:cubicBezTo>
                    <a:cubicBezTo>
                      <a:pt x="76" y="134"/>
                      <a:pt x="76" y="133"/>
                      <a:pt x="77" y="134"/>
                    </a:cubicBezTo>
                    <a:cubicBezTo>
                      <a:pt x="79" y="134"/>
                      <a:pt x="81" y="136"/>
                      <a:pt x="82" y="135"/>
                    </a:cubicBezTo>
                    <a:cubicBezTo>
                      <a:pt x="83" y="133"/>
                      <a:pt x="83" y="133"/>
                      <a:pt x="83" y="132"/>
                    </a:cubicBezTo>
                    <a:cubicBezTo>
                      <a:pt x="84" y="131"/>
                      <a:pt x="84" y="130"/>
                      <a:pt x="85" y="130"/>
                    </a:cubicBezTo>
                    <a:cubicBezTo>
                      <a:pt x="86" y="130"/>
                      <a:pt x="87" y="131"/>
                      <a:pt x="87" y="131"/>
                    </a:cubicBezTo>
                    <a:cubicBezTo>
                      <a:pt x="86" y="133"/>
                      <a:pt x="86" y="133"/>
                      <a:pt x="86" y="133"/>
                    </a:cubicBezTo>
                    <a:cubicBezTo>
                      <a:pt x="86" y="133"/>
                      <a:pt x="88" y="133"/>
                      <a:pt x="89" y="133"/>
                    </a:cubicBezTo>
                    <a:cubicBezTo>
                      <a:pt x="90" y="133"/>
                      <a:pt x="90" y="134"/>
                      <a:pt x="91" y="133"/>
                    </a:cubicBezTo>
                    <a:cubicBezTo>
                      <a:pt x="92" y="132"/>
                      <a:pt x="92" y="132"/>
                      <a:pt x="94" y="132"/>
                    </a:cubicBezTo>
                    <a:cubicBezTo>
                      <a:pt x="95" y="131"/>
                      <a:pt x="96" y="131"/>
                      <a:pt x="97" y="131"/>
                    </a:cubicBezTo>
                    <a:cubicBezTo>
                      <a:pt x="97" y="131"/>
                      <a:pt x="98" y="131"/>
                      <a:pt x="99" y="131"/>
                    </a:cubicBezTo>
                    <a:cubicBezTo>
                      <a:pt x="99" y="131"/>
                      <a:pt x="102" y="133"/>
                      <a:pt x="102" y="133"/>
                    </a:cubicBezTo>
                    <a:cubicBezTo>
                      <a:pt x="103" y="133"/>
                      <a:pt x="106" y="133"/>
                      <a:pt x="106" y="133"/>
                    </a:cubicBezTo>
                    <a:cubicBezTo>
                      <a:pt x="106" y="133"/>
                      <a:pt x="98" y="140"/>
                      <a:pt x="81" y="140"/>
                    </a:cubicBezTo>
                    <a:cubicBezTo>
                      <a:pt x="81" y="140"/>
                      <a:pt x="119" y="142"/>
                      <a:pt x="141" y="105"/>
                    </a:cubicBezTo>
                    <a:cubicBezTo>
                      <a:pt x="162" y="67"/>
                      <a:pt x="147" y="19"/>
                      <a:pt x="98" y="2"/>
                    </a:cubicBezTo>
                    <a:cubicBezTo>
                      <a:pt x="98" y="2"/>
                      <a:pt x="135" y="16"/>
                      <a:pt x="145" y="51"/>
                    </a:cubicBezTo>
                    <a:cubicBezTo>
                      <a:pt x="144" y="52"/>
                      <a:pt x="144" y="52"/>
                      <a:pt x="144" y="52"/>
                    </a:cubicBezTo>
                    <a:cubicBezTo>
                      <a:pt x="143" y="51"/>
                      <a:pt x="143" y="51"/>
                      <a:pt x="143" y="50"/>
                    </a:cubicBezTo>
                    <a:cubicBezTo>
                      <a:pt x="142" y="48"/>
                      <a:pt x="142" y="48"/>
                      <a:pt x="142" y="47"/>
                    </a:cubicBezTo>
                    <a:cubicBezTo>
                      <a:pt x="141" y="46"/>
                      <a:pt x="141" y="47"/>
                      <a:pt x="140" y="46"/>
                    </a:cubicBezTo>
                    <a:cubicBezTo>
                      <a:pt x="140" y="45"/>
                      <a:pt x="139" y="45"/>
                      <a:pt x="139" y="44"/>
                    </a:cubicBezTo>
                    <a:cubicBezTo>
                      <a:pt x="138" y="44"/>
                      <a:pt x="137" y="41"/>
                      <a:pt x="137" y="41"/>
                    </a:cubicBezTo>
                    <a:cubicBezTo>
                      <a:pt x="136" y="40"/>
                      <a:pt x="135" y="40"/>
                      <a:pt x="134" y="40"/>
                    </a:cubicBezTo>
                    <a:cubicBezTo>
                      <a:pt x="134" y="40"/>
                      <a:pt x="134" y="39"/>
                      <a:pt x="134" y="40"/>
                    </a:cubicBezTo>
                    <a:cubicBezTo>
                      <a:pt x="133" y="40"/>
                      <a:pt x="135" y="42"/>
                      <a:pt x="135" y="42"/>
                    </a:cubicBezTo>
                    <a:cubicBezTo>
                      <a:pt x="135" y="44"/>
                      <a:pt x="135" y="44"/>
                      <a:pt x="135" y="44"/>
                    </a:cubicBezTo>
                    <a:cubicBezTo>
                      <a:pt x="135" y="44"/>
                      <a:pt x="136" y="47"/>
                      <a:pt x="136" y="47"/>
                    </a:cubicBezTo>
                    <a:cubicBezTo>
                      <a:pt x="136" y="48"/>
                      <a:pt x="135" y="50"/>
                      <a:pt x="135" y="50"/>
                    </a:cubicBezTo>
                    <a:cubicBezTo>
                      <a:pt x="135" y="50"/>
                      <a:pt x="134" y="52"/>
                      <a:pt x="134" y="52"/>
                    </a:cubicBezTo>
                    <a:cubicBezTo>
                      <a:pt x="133" y="53"/>
                      <a:pt x="129" y="53"/>
                      <a:pt x="129" y="53"/>
                    </a:cubicBezTo>
                    <a:cubicBezTo>
                      <a:pt x="129" y="53"/>
                      <a:pt x="128" y="52"/>
                      <a:pt x="127" y="51"/>
                    </a:cubicBezTo>
                    <a:cubicBezTo>
                      <a:pt x="127" y="50"/>
                      <a:pt x="125" y="49"/>
                      <a:pt x="124" y="49"/>
                    </a:cubicBezTo>
                    <a:cubicBezTo>
                      <a:pt x="124" y="48"/>
                      <a:pt x="125" y="47"/>
                      <a:pt x="124" y="46"/>
                    </a:cubicBezTo>
                    <a:cubicBezTo>
                      <a:pt x="123" y="45"/>
                      <a:pt x="124" y="45"/>
                      <a:pt x="122" y="44"/>
                    </a:cubicBezTo>
                    <a:cubicBezTo>
                      <a:pt x="121" y="43"/>
                      <a:pt x="121" y="43"/>
                      <a:pt x="121" y="43"/>
                    </a:cubicBezTo>
                    <a:cubicBezTo>
                      <a:pt x="121" y="43"/>
                      <a:pt x="118" y="42"/>
                      <a:pt x="119" y="43"/>
                    </a:cubicBezTo>
                    <a:cubicBezTo>
                      <a:pt x="120" y="45"/>
                      <a:pt x="119" y="47"/>
                      <a:pt x="120" y="47"/>
                    </a:cubicBezTo>
                    <a:cubicBezTo>
                      <a:pt x="121" y="47"/>
                      <a:pt x="121" y="47"/>
                      <a:pt x="122" y="48"/>
                    </a:cubicBezTo>
                    <a:cubicBezTo>
                      <a:pt x="122" y="49"/>
                      <a:pt x="123" y="50"/>
                      <a:pt x="123" y="51"/>
                    </a:cubicBezTo>
                    <a:cubicBezTo>
                      <a:pt x="124" y="51"/>
                      <a:pt x="124" y="53"/>
                      <a:pt x="124" y="53"/>
                    </a:cubicBezTo>
                    <a:cubicBezTo>
                      <a:pt x="125" y="54"/>
                      <a:pt x="127" y="53"/>
                      <a:pt x="127" y="54"/>
                    </a:cubicBezTo>
                    <a:cubicBezTo>
                      <a:pt x="127" y="55"/>
                      <a:pt x="126" y="56"/>
                      <a:pt x="127" y="57"/>
                    </a:cubicBezTo>
                    <a:cubicBezTo>
                      <a:pt x="128" y="57"/>
                      <a:pt x="128" y="57"/>
                      <a:pt x="129" y="57"/>
                    </a:cubicBezTo>
                    <a:cubicBezTo>
                      <a:pt x="129" y="57"/>
                      <a:pt x="129" y="57"/>
                      <a:pt x="130" y="57"/>
                    </a:cubicBezTo>
                    <a:cubicBezTo>
                      <a:pt x="131" y="56"/>
                      <a:pt x="133" y="56"/>
                      <a:pt x="133" y="56"/>
                    </a:cubicBezTo>
                    <a:cubicBezTo>
                      <a:pt x="133" y="56"/>
                      <a:pt x="134" y="58"/>
                      <a:pt x="134" y="58"/>
                    </a:cubicBezTo>
                    <a:cubicBezTo>
                      <a:pt x="134" y="59"/>
                      <a:pt x="134" y="61"/>
                      <a:pt x="134" y="61"/>
                    </a:cubicBezTo>
                    <a:cubicBezTo>
                      <a:pt x="132" y="64"/>
                      <a:pt x="132" y="64"/>
                      <a:pt x="132" y="64"/>
                    </a:cubicBezTo>
                    <a:cubicBezTo>
                      <a:pt x="132" y="64"/>
                      <a:pt x="132" y="69"/>
                      <a:pt x="132" y="69"/>
                    </a:cubicBezTo>
                    <a:cubicBezTo>
                      <a:pt x="131" y="69"/>
                      <a:pt x="130" y="71"/>
                      <a:pt x="129" y="72"/>
                    </a:cubicBezTo>
                    <a:cubicBezTo>
                      <a:pt x="129" y="72"/>
                      <a:pt x="129" y="75"/>
                      <a:pt x="129" y="75"/>
                    </a:cubicBezTo>
                    <a:cubicBezTo>
                      <a:pt x="127" y="77"/>
                      <a:pt x="127" y="77"/>
                      <a:pt x="127" y="77"/>
                    </a:cubicBezTo>
                    <a:cubicBezTo>
                      <a:pt x="127" y="77"/>
                      <a:pt x="127" y="80"/>
                      <a:pt x="127" y="80"/>
                    </a:cubicBezTo>
                    <a:cubicBezTo>
                      <a:pt x="127" y="81"/>
                      <a:pt x="128" y="84"/>
                      <a:pt x="127" y="85"/>
                    </a:cubicBezTo>
                    <a:cubicBezTo>
                      <a:pt x="127" y="86"/>
                      <a:pt x="125" y="88"/>
                      <a:pt x="125" y="88"/>
                    </a:cubicBezTo>
                    <a:cubicBezTo>
                      <a:pt x="125" y="88"/>
                      <a:pt x="128" y="90"/>
                      <a:pt x="126" y="90"/>
                    </a:cubicBezTo>
                    <a:cubicBezTo>
                      <a:pt x="125" y="91"/>
                      <a:pt x="124" y="93"/>
                      <a:pt x="123" y="93"/>
                    </a:cubicBezTo>
                    <a:cubicBezTo>
                      <a:pt x="123" y="94"/>
                      <a:pt x="123" y="95"/>
                      <a:pt x="122" y="95"/>
                    </a:cubicBezTo>
                    <a:cubicBezTo>
                      <a:pt x="121" y="95"/>
                      <a:pt x="120" y="95"/>
                      <a:pt x="120" y="96"/>
                    </a:cubicBezTo>
                    <a:cubicBezTo>
                      <a:pt x="120" y="96"/>
                      <a:pt x="120" y="98"/>
                      <a:pt x="120" y="98"/>
                    </a:cubicBezTo>
                    <a:cubicBezTo>
                      <a:pt x="117" y="102"/>
                      <a:pt x="117" y="102"/>
                      <a:pt x="117" y="102"/>
                    </a:cubicBezTo>
                    <a:cubicBezTo>
                      <a:pt x="114" y="105"/>
                      <a:pt x="114" y="105"/>
                      <a:pt x="114" y="105"/>
                    </a:cubicBezTo>
                    <a:cubicBezTo>
                      <a:pt x="114" y="105"/>
                      <a:pt x="115" y="106"/>
                      <a:pt x="114" y="106"/>
                    </a:cubicBezTo>
                    <a:cubicBezTo>
                      <a:pt x="113" y="107"/>
                      <a:pt x="109" y="108"/>
                      <a:pt x="109" y="108"/>
                    </a:cubicBezTo>
                    <a:cubicBezTo>
                      <a:pt x="108" y="109"/>
                      <a:pt x="106" y="110"/>
                      <a:pt x="105" y="110"/>
                    </a:cubicBezTo>
                    <a:cubicBezTo>
                      <a:pt x="104" y="110"/>
                      <a:pt x="105" y="112"/>
                      <a:pt x="104" y="110"/>
                    </a:cubicBezTo>
                    <a:cubicBezTo>
                      <a:pt x="103" y="108"/>
                      <a:pt x="104" y="109"/>
                      <a:pt x="103" y="107"/>
                    </a:cubicBezTo>
                    <a:cubicBezTo>
                      <a:pt x="101" y="104"/>
                      <a:pt x="101" y="106"/>
                      <a:pt x="101" y="104"/>
                    </a:cubicBezTo>
                    <a:cubicBezTo>
                      <a:pt x="101" y="102"/>
                      <a:pt x="102" y="104"/>
                      <a:pt x="101" y="102"/>
                    </a:cubicBezTo>
                    <a:cubicBezTo>
                      <a:pt x="101" y="100"/>
                      <a:pt x="102" y="102"/>
                      <a:pt x="101" y="99"/>
                    </a:cubicBezTo>
                    <a:cubicBezTo>
                      <a:pt x="100" y="97"/>
                      <a:pt x="100" y="98"/>
                      <a:pt x="99" y="97"/>
                    </a:cubicBezTo>
                    <a:cubicBezTo>
                      <a:pt x="97" y="95"/>
                      <a:pt x="96" y="97"/>
                      <a:pt x="97" y="94"/>
                    </a:cubicBezTo>
                    <a:cubicBezTo>
                      <a:pt x="98" y="92"/>
                      <a:pt x="98" y="94"/>
                      <a:pt x="98" y="92"/>
                    </a:cubicBezTo>
                    <a:cubicBezTo>
                      <a:pt x="99" y="90"/>
                      <a:pt x="98" y="90"/>
                      <a:pt x="99" y="89"/>
                    </a:cubicBezTo>
                    <a:cubicBezTo>
                      <a:pt x="101" y="88"/>
                      <a:pt x="102" y="88"/>
                      <a:pt x="102" y="86"/>
                    </a:cubicBezTo>
                    <a:cubicBezTo>
                      <a:pt x="101" y="85"/>
                      <a:pt x="101" y="84"/>
                      <a:pt x="101" y="84"/>
                    </a:cubicBezTo>
                    <a:cubicBezTo>
                      <a:pt x="101" y="83"/>
                      <a:pt x="99" y="81"/>
                      <a:pt x="99" y="81"/>
                    </a:cubicBezTo>
                    <a:cubicBezTo>
                      <a:pt x="99" y="80"/>
                      <a:pt x="99" y="81"/>
                      <a:pt x="98" y="79"/>
                    </a:cubicBezTo>
                    <a:cubicBezTo>
                      <a:pt x="97" y="78"/>
                      <a:pt x="96" y="77"/>
                      <a:pt x="96" y="77"/>
                    </a:cubicBezTo>
                    <a:cubicBezTo>
                      <a:pt x="96" y="77"/>
                      <a:pt x="96" y="74"/>
                      <a:pt x="96" y="72"/>
                    </a:cubicBezTo>
                    <a:cubicBezTo>
                      <a:pt x="96" y="71"/>
                      <a:pt x="96" y="73"/>
                      <a:pt x="96" y="71"/>
                    </a:cubicBezTo>
                    <a:cubicBezTo>
                      <a:pt x="97" y="69"/>
                      <a:pt x="97" y="67"/>
                      <a:pt x="97" y="67"/>
                    </a:cubicBezTo>
                    <a:cubicBezTo>
                      <a:pt x="97" y="67"/>
                      <a:pt x="94" y="66"/>
                      <a:pt x="93" y="66"/>
                    </a:cubicBezTo>
                    <a:cubicBezTo>
                      <a:pt x="92" y="66"/>
                      <a:pt x="92" y="68"/>
                      <a:pt x="91" y="66"/>
                    </a:cubicBezTo>
                    <a:cubicBezTo>
                      <a:pt x="89" y="65"/>
                      <a:pt x="90" y="64"/>
                      <a:pt x="89" y="64"/>
                    </a:cubicBezTo>
                    <a:cubicBezTo>
                      <a:pt x="89" y="64"/>
                      <a:pt x="88" y="64"/>
                      <a:pt x="87" y="64"/>
                    </a:cubicBezTo>
                    <a:cubicBezTo>
                      <a:pt x="86" y="65"/>
                      <a:pt x="84" y="65"/>
                      <a:pt x="83" y="66"/>
                    </a:cubicBezTo>
                    <a:cubicBezTo>
                      <a:pt x="81" y="66"/>
                      <a:pt x="81" y="66"/>
                      <a:pt x="79" y="66"/>
                    </a:cubicBezTo>
                    <a:cubicBezTo>
                      <a:pt x="77" y="66"/>
                      <a:pt x="75" y="67"/>
                      <a:pt x="73" y="66"/>
                    </a:cubicBezTo>
                    <a:cubicBezTo>
                      <a:pt x="72" y="65"/>
                      <a:pt x="71" y="66"/>
                      <a:pt x="71" y="65"/>
                    </a:cubicBezTo>
                    <a:cubicBezTo>
                      <a:pt x="70" y="63"/>
                      <a:pt x="71" y="63"/>
                      <a:pt x="69" y="62"/>
                    </a:cubicBezTo>
                    <a:cubicBezTo>
                      <a:pt x="68" y="61"/>
                      <a:pt x="67" y="62"/>
                      <a:pt x="67" y="61"/>
                    </a:cubicBezTo>
                    <a:cubicBezTo>
                      <a:pt x="67" y="59"/>
                      <a:pt x="68" y="59"/>
                      <a:pt x="67" y="58"/>
                    </a:cubicBezTo>
                    <a:cubicBezTo>
                      <a:pt x="66" y="57"/>
                      <a:pt x="67" y="59"/>
                      <a:pt x="66" y="57"/>
                    </a:cubicBezTo>
                    <a:cubicBezTo>
                      <a:pt x="64" y="55"/>
                      <a:pt x="63" y="56"/>
                      <a:pt x="64" y="55"/>
                    </a:cubicBezTo>
                    <a:cubicBezTo>
                      <a:pt x="64" y="53"/>
                      <a:pt x="65" y="54"/>
                      <a:pt x="65" y="52"/>
                    </a:cubicBezTo>
                    <a:cubicBezTo>
                      <a:pt x="65" y="50"/>
                      <a:pt x="68" y="53"/>
                      <a:pt x="66" y="49"/>
                    </a:cubicBezTo>
                    <a:cubicBezTo>
                      <a:pt x="64" y="45"/>
                      <a:pt x="64" y="46"/>
                      <a:pt x="66" y="43"/>
                    </a:cubicBezTo>
                    <a:cubicBezTo>
                      <a:pt x="67" y="40"/>
                      <a:pt x="69" y="39"/>
                      <a:pt x="70" y="38"/>
                    </a:cubicBezTo>
                    <a:cubicBezTo>
                      <a:pt x="70" y="38"/>
                      <a:pt x="71" y="36"/>
                      <a:pt x="71" y="35"/>
                    </a:cubicBezTo>
                    <a:cubicBezTo>
                      <a:pt x="72" y="35"/>
                      <a:pt x="72" y="34"/>
                      <a:pt x="73" y="35"/>
                    </a:cubicBezTo>
                    <a:cubicBezTo>
                      <a:pt x="75" y="35"/>
                      <a:pt x="76" y="34"/>
                      <a:pt x="77" y="33"/>
                    </a:cubicBezTo>
                    <a:cubicBezTo>
                      <a:pt x="78" y="32"/>
                      <a:pt x="80" y="31"/>
                      <a:pt x="80" y="30"/>
                    </a:cubicBezTo>
                    <a:cubicBezTo>
                      <a:pt x="81" y="30"/>
                      <a:pt x="81" y="31"/>
                      <a:pt x="82" y="30"/>
                    </a:cubicBezTo>
                    <a:cubicBezTo>
                      <a:pt x="84" y="30"/>
                      <a:pt x="84" y="30"/>
                      <a:pt x="85" y="30"/>
                    </a:cubicBezTo>
                    <a:cubicBezTo>
                      <a:pt x="86" y="30"/>
                      <a:pt x="84" y="30"/>
                      <a:pt x="87" y="30"/>
                    </a:cubicBezTo>
                    <a:cubicBezTo>
                      <a:pt x="89" y="29"/>
                      <a:pt x="89" y="29"/>
                      <a:pt x="89" y="29"/>
                    </a:cubicBezTo>
                    <a:cubicBezTo>
                      <a:pt x="90" y="29"/>
                      <a:pt x="90" y="29"/>
                      <a:pt x="91" y="29"/>
                    </a:cubicBezTo>
                    <a:cubicBezTo>
                      <a:pt x="92" y="30"/>
                      <a:pt x="92" y="27"/>
                      <a:pt x="92" y="30"/>
                    </a:cubicBezTo>
                    <a:cubicBezTo>
                      <a:pt x="92" y="32"/>
                      <a:pt x="91" y="33"/>
                      <a:pt x="93" y="33"/>
                    </a:cubicBezTo>
                    <a:cubicBezTo>
                      <a:pt x="95" y="34"/>
                      <a:pt x="93" y="34"/>
                      <a:pt x="95" y="34"/>
                    </a:cubicBezTo>
                    <a:cubicBezTo>
                      <a:pt x="97" y="34"/>
                      <a:pt x="97" y="34"/>
                      <a:pt x="98" y="34"/>
                    </a:cubicBezTo>
                    <a:cubicBezTo>
                      <a:pt x="99" y="35"/>
                      <a:pt x="99" y="36"/>
                      <a:pt x="101" y="36"/>
                    </a:cubicBezTo>
                    <a:cubicBezTo>
                      <a:pt x="102" y="36"/>
                      <a:pt x="100" y="38"/>
                      <a:pt x="102" y="36"/>
                    </a:cubicBezTo>
                    <a:cubicBezTo>
                      <a:pt x="104" y="33"/>
                      <a:pt x="100" y="33"/>
                      <a:pt x="104" y="33"/>
                    </a:cubicBezTo>
                    <a:cubicBezTo>
                      <a:pt x="108" y="34"/>
                      <a:pt x="109" y="35"/>
                      <a:pt x="109" y="34"/>
                    </a:cubicBezTo>
                    <a:cubicBezTo>
                      <a:pt x="110" y="34"/>
                      <a:pt x="110" y="35"/>
                      <a:pt x="112" y="34"/>
                    </a:cubicBezTo>
                    <a:cubicBezTo>
                      <a:pt x="113" y="33"/>
                      <a:pt x="114" y="33"/>
                      <a:pt x="114" y="33"/>
                    </a:cubicBezTo>
                    <a:cubicBezTo>
                      <a:pt x="115" y="34"/>
                      <a:pt x="115" y="35"/>
                      <a:pt x="116" y="34"/>
                    </a:cubicBezTo>
                    <a:cubicBezTo>
                      <a:pt x="116" y="32"/>
                      <a:pt x="117" y="33"/>
                      <a:pt x="116" y="32"/>
                    </a:cubicBezTo>
                    <a:cubicBezTo>
                      <a:pt x="114" y="31"/>
                      <a:pt x="113" y="32"/>
                      <a:pt x="113" y="30"/>
                    </a:cubicBezTo>
                    <a:cubicBezTo>
                      <a:pt x="112" y="29"/>
                      <a:pt x="114" y="29"/>
                      <a:pt x="112" y="29"/>
                    </a:cubicBezTo>
                    <a:cubicBezTo>
                      <a:pt x="110" y="29"/>
                      <a:pt x="111" y="29"/>
                      <a:pt x="109" y="28"/>
                    </a:cubicBezTo>
                    <a:cubicBezTo>
                      <a:pt x="108" y="28"/>
                      <a:pt x="106" y="30"/>
                      <a:pt x="106" y="28"/>
                    </a:cubicBezTo>
                    <a:cubicBezTo>
                      <a:pt x="105" y="27"/>
                      <a:pt x="102" y="29"/>
                      <a:pt x="105" y="27"/>
                    </a:cubicBezTo>
                    <a:cubicBezTo>
                      <a:pt x="108" y="24"/>
                      <a:pt x="107" y="23"/>
                      <a:pt x="109" y="24"/>
                    </a:cubicBezTo>
                    <a:cubicBezTo>
                      <a:pt x="110" y="24"/>
                      <a:pt x="110" y="26"/>
                      <a:pt x="111" y="25"/>
                    </a:cubicBezTo>
                    <a:cubicBezTo>
                      <a:pt x="112" y="24"/>
                      <a:pt x="114" y="23"/>
                      <a:pt x="112" y="22"/>
                    </a:cubicBezTo>
                    <a:cubicBezTo>
                      <a:pt x="110" y="20"/>
                      <a:pt x="112" y="21"/>
                      <a:pt x="109" y="20"/>
                    </a:cubicBezTo>
                    <a:cubicBezTo>
                      <a:pt x="107" y="19"/>
                      <a:pt x="105" y="24"/>
                      <a:pt x="104" y="23"/>
                    </a:cubicBezTo>
                    <a:cubicBezTo>
                      <a:pt x="103" y="22"/>
                      <a:pt x="103" y="22"/>
                      <a:pt x="102" y="22"/>
                    </a:cubicBezTo>
                    <a:cubicBezTo>
                      <a:pt x="101" y="23"/>
                      <a:pt x="101" y="24"/>
                      <a:pt x="101" y="26"/>
                    </a:cubicBezTo>
                    <a:cubicBezTo>
                      <a:pt x="101" y="27"/>
                      <a:pt x="102" y="27"/>
                      <a:pt x="100" y="26"/>
                    </a:cubicBezTo>
                    <a:cubicBezTo>
                      <a:pt x="98" y="25"/>
                      <a:pt x="103" y="26"/>
                      <a:pt x="98" y="24"/>
                    </a:cubicBezTo>
                    <a:cubicBezTo>
                      <a:pt x="93" y="22"/>
                      <a:pt x="91" y="23"/>
                      <a:pt x="91" y="23"/>
                    </a:cubicBezTo>
                    <a:cubicBezTo>
                      <a:pt x="90" y="24"/>
                      <a:pt x="89" y="24"/>
                      <a:pt x="88" y="24"/>
                    </a:cubicBezTo>
                    <a:cubicBezTo>
                      <a:pt x="88" y="25"/>
                      <a:pt x="90" y="26"/>
                      <a:pt x="88" y="25"/>
                    </a:cubicBezTo>
                    <a:cubicBezTo>
                      <a:pt x="86" y="24"/>
                      <a:pt x="84" y="26"/>
                      <a:pt x="84" y="26"/>
                    </a:cubicBezTo>
                    <a:cubicBezTo>
                      <a:pt x="84" y="26"/>
                      <a:pt x="83" y="25"/>
                      <a:pt x="83" y="26"/>
                    </a:cubicBezTo>
                    <a:cubicBezTo>
                      <a:pt x="82" y="27"/>
                      <a:pt x="80" y="27"/>
                      <a:pt x="79" y="27"/>
                    </a:cubicBezTo>
                    <a:cubicBezTo>
                      <a:pt x="78" y="26"/>
                      <a:pt x="76" y="27"/>
                      <a:pt x="78" y="25"/>
                    </a:cubicBezTo>
                    <a:cubicBezTo>
                      <a:pt x="80" y="22"/>
                      <a:pt x="78" y="24"/>
                      <a:pt x="81" y="23"/>
                    </a:cubicBezTo>
                    <a:cubicBezTo>
                      <a:pt x="84" y="21"/>
                      <a:pt x="88" y="21"/>
                      <a:pt x="84" y="20"/>
                    </a:cubicBezTo>
                    <a:cubicBezTo>
                      <a:pt x="81" y="20"/>
                      <a:pt x="86" y="20"/>
                      <a:pt x="82" y="17"/>
                    </a:cubicBezTo>
                    <a:cubicBezTo>
                      <a:pt x="77" y="15"/>
                      <a:pt x="77" y="18"/>
                      <a:pt x="77" y="15"/>
                    </a:cubicBezTo>
                    <a:cubicBezTo>
                      <a:pt x="77" y="12"/>
                      <a:pt x="76" y="12"/>
                      <a:pt x="75" y="12"/>
                    </a:cubicBezTo>
                    <a:cubicBezTo>
                      <a:pt x="74" y="12"/>
                      <a:pt x="71" y="13"/>
                      <a:pt x="70" y="13"/>
                    </a:cubicBezTo>
                    <a:cubicBezTo>
                      <a:pt x="69" y="13"/>
                      <a:pt x="70" y="14"/>
                      <a:pt x="68" y="13"/>
                    </a:cubicBezTo>
                    <a:cubicBezTo>
                      <a:pt x="66" y="11"/>
                      <a:pt x="65" y="13"/>
                      <a:pt x="66" y="11"/>
                    </a:cubicBezTo>
                    <a:cubicBezTo>
                      <a:pt x="67" y="9"/>
                      <a:pt x="67" y="9"/>
                      <a:pt x="68" y="8"/>
                    </a:cubicBezTo>
                    <a:cubicBezTo>
                      <a:pt x="70" y="7"/>
                      <a:pt x="69" y="2"/>
                      <a:pt x="73" y="4"/>
                    </a:cubicBezTo>
                    <a:cubicBezTo>
                      <a:pt x="76" y="6"/>
                      <a:pt x="75" y="5"/>
                      <a:pt x="77" y="5"/>
                    </a:cubicBezTo>
                    <a:cubicBezTo>
                      <a:pt x="80" y="6"/>
                      <a:pt x="81" y="5"/>
                      <a:pt x="81" y="5"/>
                    </a:cubicBezTo>
                    <a:cubicBezTo>
                      <a:pt x="81" y="4"/>
                      <a:pt x="78" y="3"/>
                      <a:pt x="78" y="3"/>
                    </a:cubicBezTo>
                    <a:cubicBezTo>
                      <a:pt x="78" y="3"/>
                      <a:pt x="77" y="3"/>
                      <a:pt x="78" y="2"/>
                    </a:cubicBezTo>
                    <a:cubicBezTo>
                      <a:pt x="78" y="2"/>
                      <a:pt x="79" y="1"/>
                      <a:pt x="79" y="1"/>
                    </a:cubicBezTo>
                    <a:cubicBezTo>
                      <a:pt x="78" y="0"/>
                      <a:pt x="78" y="0"/>
                      <a:pt x="78" y="0"/>
                    </a:cubicBezTo>
                    <a:cubicBezTo>
                      <a:pt x="78" y="0"/>
                      <a:pt x="68" y="0"/>
                      <a:pt x="6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2" name="Freeform 283"/>
              <p:cNvSpPr/>
              <p:nvPr/>
            </p:nvSpPr>
            <p:spPr bwMode="auto">
              <a:xfrm>
                <a:off x="6307138" y="3024188"/>
                <a:ext cx="173038" cy="203200"/>
              </a:xfrm>
              <a:custGeom>
                <a:avLst/>
                <a:gdLst>
                  <a:gd name="T0" fmla="*/ 33 w 46"/>
                  <a:gd name="T1" fmla="*/ 3 h 54"/>
                  <a:gd name="T2" fmla="*/ 33 w 46"/>
                  <a:gd name="T3" fmla="*/ 20 h 54"/>
                  <a:gd name="T4" fmla="*/ 18 w 46"/>
                  <a:gd name="T5" fmla="*/ 31 h 54"/>
                  <a:gd name="T6" fmla="*/ 0 w 46"/>
                  <a:gd name="T7" fmla="*/ 45 h 54"/>
                  <a:gd name="T8" fmla="*/ 46 w 46"/>
                  <a:gd name="T9" fmla="*/ 54 h 54"/>
                  <a:gd name="T10" fmla="*/ 46 w 46"/>
                  <a:gd name="T11" fmla="*/ 0 h 54"/>
                  <a:gd name="T12" fmla="*/ 33 w 46"/>
                  <a:gd name="T13" fmla="*/ 3 h 54"/>
                </a:gdLst>
                <a:ahLst/>
                <a:cxnLst>
                  <a:cxn ang="0">
                    <a:pos x="T0" y="T1"/>
                  </a:cxn>
                  <a:cxn ang="0">
                    <a:pos x="T2" y="T3"/>
                  </a:cxn>
                  <a:cxn ang="0">
                    <a:pos x="T4" y="T5"/>
                  </a:cxn>
                  <a:cxn ang="0">
                    <a:pos x="T6" y="T7"/>
                  </a:cxn>
                  <a:cxn ang="0">
                    <a:pos x="T8" y="T9"/>
                  </a:cxn>
                  <a:cxn ang="0">
                    <a:pos x="T10" y="T11"/>
                  </a:cxn>
                  <a:cxn ang="0">
                    <a:pos x="T12" y="T13"/>
                  </a:cxn>
                </a:cxnLst>
                <a:rect l="0" t="0" r="r" b="b"/>
                <a:pathLst>
                  <a:path w="46" h="54">
                    <a:moveTo>
                      <a:pt x="33" y="3"/>
                    </a:moveTo>
                    <a:cubicBezTo>
                      <a:pt x="33" y="20"/>
                      <a:pt x="33" y="20"/>
                      <a:pt x="33" y="20"/>
                    </a:cubicBezTo>
                    <a:cubicBezTo>
                      <a:pt x="33" y="20"/>
                      <a:pt x="28" y="28"/>
                      <a:pt x="18" y="31"/>
                    </a:cubicBezTo>
                    <a:cubicBezTo>
                      <a:pt x="9" y="35"/>
                      <a:pt x="0" y="40"/>
                      <a:pt x="0" y="45"/>
                    </a:cubicBezTo>
                    <a:cubicBezTo>
                      <a:pt x="1" y="50"/>
                      <a:pt x="14" y="54"/>
                      <a:pt x="46" y="54"/>
                    </a:cubicBezTo>
                    <a:cubicBezTo>
                      <a:pt x="46" y="0"/>
                      <a:pt x="46" y="0"/>
                      <a:pt x="46" y="0"/>
                    </a:cubicBezTo>
                    <a:lnTo>
                      <a:pt x="33"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3" name="Freeform 284"/>
              <p:cNvSpPr/>
              <p:nvPr/>
            </p:nvSpPr>
            <p:spPr bwMode="auto">
              <a:xfrm>
                <a:off x="6456363" y="3024188"/>
                <a:ext cx="169863" cy="203200"/>
              </a:xfrm>
              <a:custGeom>
                <a:avLst/>
                <a:gdLst>
                  <a:gd name="T0" fmla="*/ 12 w 45"/>
                  <a:gd name="T1" fmla="*/ 3 h 54"/>
                  <a:gd name="T2" fmla="*/ 12 w 45"/>
                  <a:gd name="T3" fmla="*/ 20 h 54"/>
                  <a:gd name="T4" fmla="*/ 25 w 45"/>
                  <a:gd name="T5" fmla="*/ 31 h 54"/>
                  <a:gd name="T6" fmla="*/ 44 w 45"/>
                  <a:gd name="T7" fmla="*/ 45 h 54"/>
                  <a:gd name="T8" fmla="*/ 0 w 45"/>
                  <a:gd name="T9" fmla="*/ 54 h 54"/>
                  <a:gd name="T10" fmla="*/ 0 w 45"/>
                  <a:gd name="T11" fmla="*/ 0 h 54"/>
                  <a:gd name="T12" fmla="*/ 12 w 45"/>
                  <a:gd name="T13" fmla="*/ 3 h 54"/>
                </a:gdLst>
                <a:ahLst/>
                <a:cxnLst>
                  <a:cxn ang="0">
                    <a:pos x="T0" y="T1"/>
                  </a:cxn>
                  <a:cxn ang="0">
                    <a:pos x="T2" y="T3"/>
                  </a:cxn>
                  <a:cxn ang="0">
                    <a:pos x="T4" y="T5"/>
                  </a:cxn>
                  <a:cxn ang="0">
                    <a:pos x="T6" y="T7"/>
                  </a:cxn>
                  <a:cxn ang="0">
                    <a:pos x="T8" y="T9"/>
                  </a:cxn>
                  <a:cxn ang="0">
                    <a:pos x="T10" y="T11"/>
                  </a:cxn>
                  <a:cxn ang="0">
                    <a:pos x="T12" y="T13"/>
                  </a:cxn>
                </a:cxnLst>
                <a:rect l="0" t="0" r="r" b="b"/>
                <a:pathLst>
                  <a:path w="45" h="54">
                    <a:moveTo>
                      <a:pt x="12" y="3"/>
                    </a:moveTo>
                    <a:cubicBezTo>
                      <a:pt x="12" y="20"/>
                      <a:pt x="12" y="20"/>
                      <a:pt x="12" y="20"/>
                    </a:cubicBezTo>
                    <a:cubicBezTo>
                      <a:pt x="12" y="20"/>
                      <a:pt x="15" y="28"/>
                      <a:pt x="25" y="31"/>
                    </a:cubicBezTo>
                    <a:cubicBezTo>
                      <a:pt x="34" y="35"/>
                      <a:pt x="45" y="40"/>
                      <a:pt x="44" y="45"/>
                    </a:cubicBezTo>
                    <a:cubicBezTo>
                      <a:pt x="43" y="50"/>
                      <a:pt x="25" y="54"/>
                      <a:pt x="0" y="54"/>
                    </a:cubicBezTo>
                    <a:cubicBezTo>
                      <a:pt x="0" y="0"/>
                      <a:pt x="0" y="0"/>
                      <a:pt x="0" y="0"/>
                    </a:cubicBezTo>
                    <a:lnTo>
                      <a:pt x="12"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4" name="Freeform 285"/>
              <p:cNvSpPr/>
              <p:nvPr/>
            </p:nvSpPr>
            <p:spPr bwMode="auto">
              <a:xfrm>
                <a:off x="6172200" y="2424113"/>
                <a:ext cx="611188" cy="619125"/>
              </a:xfrm>
              <a:custGeom>
                <a:avLst/>
                <a:gdLst>
                  <a:gd name="T0" fmla="*/ 120 w 163"/>
                  <a:gd name="T1" fmla="*/ 9 h 165"/>
                  <a:gd name="T2" fmla="*/ 153 w 163"/>
                  <a:gd name="T3" fmla="*/ 74 h 165"/>
                  <a:gd name="T4" fmla="*/ 72 w 163"/>
                  <a:gd name="T5" fmla="*/ 155 h 165"/>
                  <a:gd name="T6" fmla="*/ 8 w 163"/>
                  <a:gd name="T7" fmla="*/ 123 h 165"/>
                  <a:gd name="T8" fmla="*/ 0 w 163"/>
                  <a:gd name="T9" fmla="*/ 129 h 165"/>
                  <a:gd name="T10" fmla="*/ 72 w 163"/>
                  <a:gd name="T11" fmla="*/ 165 h 165"/>
                  <a:gd name="T12" fmla="*/ 163 w 163"/>
                  <a:gd name="T13" fmla="*/ 74 h 165"/>
                  <a:gd name="T14" fmla="*/ 126 w 163"/>
                  <a:gd name="T15" fmla="*/ 0 h 165"/>
                  <a:gd name="T16" fmla="*/ 120 w 163"/>
                  <a:gd name="T17" fmla="*/ 9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 h="165">
                    <a:moveTo>
                      <a:pt x="120" y="9"/>
                    </a:moveTo>
                    <a:cubicBezTo>
                      <a:pt x="140" y="24"/>
                      <a:pt x="153" y="47"/>
                      <a:pt x="153" y="74"/>
                    </a:cubicBezTo>
                    <a:cubicBezTo>
                      <a:pt x="153" y="119"/>
                      <a:pt x="117" y="155"/>
                      <a:pt x="72" y="155"/>
                    </a:cubicBezTo>
                    <a:cubicBezTo>
                      <a:pt x="46" y="155"/>
                      <a:pt x="23" y="142"/>
                      <a:pt x="8" y="123"/>
                    </a:cubicBezTo>
                    <a:cubicBezTo>
                      <a:pt x="0" y="129"/>
                      <a:pt x="0" y="129"/>
                      <a:pt x="0" y="129"/>
                    </a:cubicBezTo>
                    <a:cubicBezTo>
                      <a:pt x="16" y="151"/>
                      <a:pt x="43" y="165"/>
                      <a:pt x="72" y="165"/>
                    </a:cubicBezTo>
                    <a:cubicBezTo>
                      <a:pt x="122" y="165"/>
                      <a:pt x="163" y="124"/>
                      <a:pt x="163" y="74"/>
                    </a:cubicBezTo>
                    <a:cubicBezTo>
                      <a:pt x="163" y="44"/>
                      <a:pt x="149" y="17"/>
                      <a:pt x="126" y="0"/>
                    </a:cubicBezTo>
                    <a:lnTo>
                      <a:pt x="120"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5" name="Freeform 286"/>
              <p:cNvSpPr>
                <a:spLocks noEditPoints="1"/>
              </p:cNvSpPr>
              <p:nvPr/>
            </p:nvSpPr>
            <p:spPr bwMode="auto">
              <a:xfrm>
                <a:off x="6175375" y="2436813"/>
                <a:ext cx="544513" cy="542925"/>
              </a:xfrm>
              <a:custGeom>
                <a:avLst/>
                <a:gdLst>
                  <a:gd name="T0" fmla="*/ 72 w 145"/>
                  <a:gd name="T1" fmla="*/ 0 h 145"/>
                  <a:gd name="T2" fmla="*/ 0 w 145"/>
                  <a:gd name="T3" fmla="*/ 73 h 145"/>
                  <a:gd name="T4" fmla="*/ 72 w 145"/>
                  <a:gd name="T5" fmla="*/ 145 h 145"/>
                  <a:gd name="T6" fmla="*/ 145 w 145"/>
                  <a:gd name="T7" fmla="*/ 73 h 145"/>
                  <a:gd name="T8" fmla="*/ 72 w 145"/>
                  <a:gd name="T9" fmla="*/ 0 h 145"/>
                  <a:gd name="T10" fmla="*/ 72 w 145"/>
                  <a:gd name="T11" fmla="*/ 142 h 145"/>
                  <a:gd name="T12" fmla="*/ 3 w 145"/>
                  <a:gd name="T13" fmla="*/ 73 h 145"/>
                  <a:gd name="T14" fmla="*/ 72 w 145"/>
                  <a:gd name="T15" fmla="*/ 4 h 145"/>
                  <a:gd name="T16" fmla="*/ 141 w 145"/>
                  <a:gd name="T17" fmla="*/ 73 h 145"/>
                  <a:gd name="T18" fmla="*/ 72 w 145"/>
                  <a:gd name="T19" fmla="*/ 14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145">
                    <a:moveTo>
                      <a:pt x="72" y="0"/>
                    </a:moveTo>
                    <a:cubicBezTo>
                      <a:pt x="32" y="0"/>
                      <a:pt x="0" y="33"/>
                      <a:pt x="0" y="73"/>
                    </a:cubicBezTo>
                    <a:cubicBezTo>
                      <a:pt x="0" y="113"/>
                      <a:pt x="32" y="145"/>
                      <a:pt x="72" y="145"/>
                    </a:cubicBezTo>
                    <a:cubicBezTo>
                      <a:pt x="112" y="145"/>
                      <a:pt x="145" y="113"/>
                      <a:pt x="145" y="73"/>
                    </a:cubicBezTo>
                    <a:cubicBezTo>
                      <a:pt x="145" y="33"/>
                      <a:pt x="112" y="0"/>
                      <a:pt x="72" y="0"/>
                    </a:cubicBezTo>
                    <a:close/>
                    <a:moveTo>
                      <a:pt x="72" y="142"/>
                    </a:moveTo>
                    <a:cubicBezTo>
                      <a:pt x="34" y="142"/>
                      <a:pt x="3" y="111"/>
                      <a:pt x="3" y="73"/>
                    </a:cubicBezTo>
                    <a:cubicBezTo>
                      <a:pt x="3" y="35"/>
                      <a:pt x="34" y="4"/>
                      <a:pt x="72" y="4"/>
                    </a:cubicBezTo>
                    <a:cubicBezTo>
                      <a:pt x="110" y="4"/>
                      <a:pt x="141" y="35"/>
                      <a:pt x="141" y="73"/>
                    </a:cubicBezTo>
                    <a:cubicBezTo>
                      <a:pt x="141" y="111"/>
                      <a:pt x="110" y="142"/>
                      <a:pt x="72" y="1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6" name="Freeform 287"/>
              <p:cNvSpPr/>
              <p:nvPr/>
            </p:nvSpPr>
            <p:spPr bwMode="auto">
              <a:xfrm>
                <a:off x="6161087" y="2447926"/>
                <a:ext cx="608013" cy="531813"/>
              </a:xfrm>
              <a:custGeom>
                <a:avLst/>
                <a:gdLst>
                  <a:gd name="T0" fmla="*/ 47 w 162"/>
                  <a:gd name="T1" fmla="*/ 11 h 142"/>
                  <a:gd name="T2" fmla="*/ 44 w 162"/>
                  <a:gd name="T3" fmla="*/ 17 h 142"/>
                  <a:gd name="T4" fmla="*/ 41 w 162"/>
                  <a:gd name="T5" fmla="*/ 21 h 142"/>
                  <a:gd name="T6" fmla="*/ 38 w 162"/>
                  <a:gd name="T7" fmla="*/ 19 h 142"/>
                  <a:gd name="T8" fmla="*/ 37 w 162"/>
                  <a:gd name="T9" fmla="*/ 23 h 142"/>
                  <a:gd name="T10" fmla="*/ 30 w 162"/>
                  <a:gd name="T11" fmla="*/ 25 h 142"/>
                  <a:gd name="T12" fmla="*/ 26 w 162"/>
                  <a:gd name="T13" fmla="*/ 30 h 142"/>
                  <a:gd name="T14" fmla="*/ 19 w 162"/>
                  <a:gd name="T15" fmla="*/ 38 h 142"/>
                  <a:gd name="T16" fmla="*/ 15 w 162"/>
                  <a:gd name="T17" fmla="*/ 44 h 142"/>
                  <a:gd name="T18" fmla="*/ 19 w 162"/>
                  <a:gd name="T19" fmla="*/ 48 h 142"/>
                  <a:gd name="T20" fmla="*/ 19 w 162"/>
                  <a:gd name="T21" fmla="*/ 50 h 142"/>
                  <a:gd name="T22" fmla="*/ 16 w 162"/>
                  <a:gd name="T23" fmla="*/ 47 h 142"/>
                  <a:gd name="T24" fmla="*/ 13 w 162"/>
                  <a:gd name="T25" fmla="*/ 43 h 142"/>
                  <a:gd name="T26" fmla="*/ 12 w 162"/>
                  <a:gd name="T27" fmla="*/ 49 h 142"/>
                  <a:gd name="T28" fmla="*/ 13 w 162"/>
                  <a:gd name="T29" fmla="*/ 60 h 142"/>
                  <a:gd name="T30" fmla="*/ 17 w 162"/>
                  <a:gd name="T31" fmla="*/ 57 h 142"/>
                  <a:gd name="T32" fmla="*/ 23 w 162"/>
                  <a:gd name="T33" fmla="*/ 63 h 142"/>
                  <a:gd name="T34" fmla="*/ 29 w 162"/>
                  <a:gd name="T35" fmla="*/ 70 h 142"/>
                  <a:gd name="T36" fmla="*/ 36 w 162"/>
                  <a:gd name="T37" fmla="*/ 75 h 142"/>
                  <a:gd name="T38" fmla="*/ 44 w 162"/>
                  <a:gd name="T39" fmla="*/ 84 h 142"/>
                  <a:gd name="T40" fmla="*/ 41 w 162"/>
                  <a:gd name="T41" fmla="*/ 96 h 142"/>
                  <a:gd name="T42" fmla="*/ 35 w 162"/>
                  <a:gd name="T43" fmla="*/ 111 h 142"/>
                  <a:gd name="T44" fmla="*/ 37 w 162"/>
                  <a:gd name="T45" fmla="*/ 121 h 142"/>
                  <a:gd name="T46" fmla="*/ 33 w 162"/>
                  <a:gd name="T47" fmla="*/ 122 h 142"/>
                  <a:gd name="T48" fmla="*/ 23 w 162"/>
                  <a:gd name="T49" fmla="*/ 106 h 142"/>
                  <a:gd name="T50" fmla="*/ 12 w 162"/>
                  <a:gd name="T51" fmla="*/ 81 h 142"/>
                  <a:gd name="T52" fmla="*/ 8 w 162"/>
                  <a:gd name="T53" fmla="*/ 62 h 142"/>
                  <a:gd name="T54" fmla="*/ 53 w 162"/>
                  <a:gd name="T55" fmla="*/ 131 h 142"/>
                  <a:gd name="T56" fmla="*/ 64 w 162"/>
                  <a:gd name="T57" fmla="*/ 129 h 142"/>
                  <a:gd name="T58" fmla="*/ 79 w 162"/>
                  <a:gd name="T59" fmla="*/ 127 h 142"/>
                  <a:gd name="T60" fmla="*/ 77 w 162"/>
                  <a:gd name="T61" fmla="*/ 134 h 142"/>
                  <a:gd name="T62" fmla="*/ 86 w 162"/>
                  <a:gd name="T63" fmla="*/ 133 h 142"/>
                  <a:gd name="T64" fmla="*/ 99 w 162"/>
                  <a:gd name="T65" fmla="*/ 131 h 142"/>
                  <a:gd name="T66" fmla="*/ 98 w 162"/>
                  <a:gd name="T67" fmla="*/ 2 h 142"/>
                  <a:gd name="T68" fmla="*/ 140 w 162"/>
                  <a:gd name="T69" fmla="*/ 46 h 142"/>
                  <a:gd name="T70" fmla="*/ 135 w 162"/>
                  <a:gd name="T71" fmla="*/ 42 h 142"/>
                  <a:gd name="T72" fmla="*/ 129 w 162"/>
                  <a:gd name="T73" fmla="*/ 53 h 142"/>
                  <a:gd name="T74" fmla="*/ 121 w 162"/>
                  <a:gd name="T75" fmla="*/ 43 h 142"/>
                  <a:gd name="T76" fmla="*/ 124 w 162"/>
                  <a:gd name="T77" fmla="*/ 53 h 142"/>
                  <a:gd name="T78" fmla="*/ 133 w 162"/>
                  <a:gd name="T79" fmla="*/ 56 h 142"/>
                  <a:gd name="T80" fmla="*/ 129 w 162"/>
                  <a:gd name="T81" fmla="*/ 72 h 142"/>
                  <a:gd name="T82" fmla="*/ 125 w 162"/>
                  <a:gd name="T83" fmla="*/ 88 h 142"/>
                  <a:gd name="T84" fmla="*/ 120 w 162"/>
                  <a:gd name="T85" fmla="*/ 98 h 142"/>
                  <a:gd name="T86" fmla="*/ 105 w 162"/>
                  <a:gd name="T87" fmla="*/ 110 h 142"/>
                  <a:gd name="T88" fmla="*/ 101 w 162"/>
                  <a:gd name="T89" fmla="*/ 99 h 142"/>
                  <a:gd name="T90" fmla="*/ 102 w 162"/>
                  <a:gd name="T91" fmla="*/ 86 h 142"/>
                  <a:gd name="T92" fmla="*/ 96 w 162"/>
                  <a:gd name="T93" fmla="*/ 72 h 142"/>
                  <a:gd name="T94" fmla="*/ 89 w 162"/>
                  <a:gd name="T95" fmla="*/ 64 h 142"/>
                  <a:gd name="T96" fmla="*/ 71 w 162"/>
                  <a:gd name="T97" fmla="*/ 65 h 142"/>
                  <a:gd name="T98" fmla="*/ 64 w 162"/>
                  <a:gd name="T99" fmla="*/ 55 h 142"/>
                  <a:gd name="T100" fmla="*/ 71 w 162"/>
                  <a:gd name="T101" fmla="*/ 35 h 142"/>
                  <a:gd name="T102" fmla="*/ 85 w 162"/>
                  <a:gd name="T103" fmla="*/ 30 h 142"/>
                  <a:gd name="T104" fmla="*/ 93 w 162"/>
                  <a:gd name="T105" fmla="*/ 33 h 142"/>
                  <a:gd name="T106" fmla="*/ 104 w 162"/>
                  <a:gd name="T107" fmla="*/ 33 h 142"/>
                  <a:gd name="T108" fmla="*/ 116 w 162"/>
                  <a:gd name="T109" fmla="*/ 32 h 142"/>
                  <a:gd name="T110" fmla="*/ 105 w 162"/>
                  <a:gd name="T111" fmla="*/ 27 h 142"/>
                  <a:gd name="T112" fmla="*/ 104 w 162"/>
                  <a:gd name="T113" fmla="*/ 23 h 142"/>
                  <a:gd name="T114" fmla="*/ 91 w 162"/>
                  <a:gd name="T115" fmla="*/ 23 h 142"/>
                  <a:gd name="T116" fmla="*/ 79 w 162"/>
                  <a:gd name="T117" fmla="*/ 27 h 142"/>
                  <a:gd name="T118" fmla="*/ 77 w 162"/>
                  <a:gd name="T119" fmla="*/ 15 h 142"/>
                  <a:gd name="T120" fmla="*/ 68 w 162"/>
                  <a:gd name="T121" fmla="*/ 8 h 142"/>
                  <a:gd name="T122" fmla="*/ 78 w 162"/>
                  <a:gd name="T123" fmla="*/ 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2" h="142">
                    <a:moveTo>
                      <a:pt x="66" y="1"/>
                    </a:moveTo>
                    <a:cubicBezTo>
                      <a:pt x="66" y="1"/>
                      <a:pt x="42" y="4"/>
                      <a:pt x="25" y="23"/>
                    </a:cubicBezTo>
                    <a:cubicBezTo>
                      <a:pt x="25" y="23"/>
                      <a:pt x="38" y="10"/>
                      <a:pt x="46" y="10"/>
                    </a:cubicBezTo>
                    <a:cubicBezTo>
                      <a:pt x="47" y="10"/>
                      <a:pt x="47" y="10"/>
                      <a:pt x="47" y="10"/>
                    </a:cubicBezTo>
                    <a:cubicBezTo>
                      <a:pt x="47" y="10"/>
                      <a:pt x="47" y="11"/>
                      <a:pt x="47" y="11"/>
                    </a:cubicBezTo>
                    <a:cubicBezTo>
                      <a:pt x="47" y="11"/>
                      <a:pt x="46" y="13"/>
                      <a:pt x="46" y="13"/>
                    </a:cubicBezTo>
                    <a:cubicBezTo>
                      <a:pt x="46" y="13"/>
                      <a:pt x="46" y="15"/>
                      <a:pt x="46" y="15"/>
                    </a:cubicBezTo>
                    <a:cubicBezTo>
                      <a:pt x="45" y="15"/>
                      <a:pt x="45" y="15"/>
                      <a:pt x="45" y="15"/>
                    </a:cubicBezTo>
                    <a:cubicBezTo>
                      <a:pt x="45" y="15"/>
                      <a:pt x="44" y="16"/>
                      <a:pt x="44" y="16"/>
                    </a:cubicBezTo>
                    <a:cubicBezTo>
                      <a:pt x="44" y="16"/>
                      <a:pt x="44" y="16"/>
                      <a:pt x="44" y="17"/>
                    </a:cubicBezTo>
                    <a:cubicBezTo>
                      <a:pt x="44" y="17"/>
                      <a:pt x="44" y="18"/>
                      <a:pt x="44" y="18"/>
                    </a:cubicBezTo>
                    <a:cubicBezTo>
                      <a:pt x="44" y="19"/>
                      <a:pt x="44" y="19"/>
                      <a:pt x="44" y="19"/>
                    </a:cubicBezTo>
                    <a:cubicBezTo>
                      <a:pt x="44" y="20"/>
                      <a:pt x="44" y="20"/>
                      <a:pt x="44" y="20"/>
                    </a:cubicBezTo>
                    <a:cubicBezTo>
                      <a:pt x="43" y="21"/>
                      <a:pt x="43" y="21"/>
                      <a:pt x="43" y="21"/>
                    </a:cubicBezTo>
                    <a:cubicBezTo>
                      <a:pt x="43" y="21"/>
                      <a:pt x="41" y="21"/>
                      <a:pt x="41" y="21"/>
                    </a:cubicBezTo>
                    <a:cubicBezTo>
                      <a:pt x="40" y="21"/>
                      <a:pt x="40" y="20"/>
                      <a:pt x="40" y="20"/>
                    </a:cubicBezTo>
                    <a:cubicBezTo>
                      <a:pt x="42" y="19"/>
                      <a:pt x="42" y="19"/>
                      <a:pt x="42" y="19"/>
                    </a:cubicBezTo>
                    <a:cubicBezTo>
                      <a:pt x="42" y="19"/>
                      <a:pt x="42" y="19"/>
                      <a:pt x="41" y="18"/>
                    </a:cubicBezTo>
                    <a:cubicBezTo>
                      <a:pt x="41" y="18"/>
                      <a:pt x="41" y="17"/>
                      <a:pt x="40" y="17"/>
                    </a:cubicBezTo>
                    <a:cubicBezTo>
                      <a:pt x="40" y="18"/>
                      <a:pt x="38" y="19"/>
                      <a:pt x="38" y="19"/>
                    </a:cubicBezTo>
                    <a:cubicBezTo>
                      <a:pt x="37" y="19"/>
                      <a:pt x="37" y="19"/>
                      <a:pt x="37" y="19"/>
                    </a:cubicBezTo>
                    <a:cubicBezTo>
                      <a:pt x="37" y="19"/>
                      <a:pt x="37" y="21"/>
                      <a:pt x="37" y="21"/>
                    </a:cubicBezTo>
                    <a:cubicBezTo>
                      <a:pt x="37" y="21"/>
                      <a:pt x="38" y="21"/>
                      <a:pt x="38" y="21"/>
                    </a:cubicBezTo>
                    <a:cubicBezTo>
                      <a:pt x="38" y="21"/>
                      <a:pt x="38" y="22"/>
                      <a:pt x="38" y="22"/>
                    </a:cubicBezTo>
                    <a:cubicBezTo>
                      <a:pt x="38" y="23"/>
                      <a:pt x="37" y="23"/>
                      <a:pt x="37" y="23"/>
                    </a:cubicBezTo>
                    <a:cubicBezTo>
                      <a:pt x="37" y="23"/>
                      <a:pt x="37" y="24"/>
                      <a:pt x="36" y="24"/>
                    </a:cubicBezTo>
                    <a:cubicBezTo>
                      <a:pt x="36" y="23"/>
                      <a:pt x="35" y="23"/>
                      <a:pt x="34" y="23"/>
                    </a:cubicBezTo>
                    <a:cubicBezTo>
                      <a:pt x="34" y="23"/>
                      <a:pt x="33" y="23"/>
                      <a:pt x="33" y="23"/>
                    </a:cubicBezTo>
                    <a:cubicBezTo>
                      <a:pt x="32" y="23"/>
                      <a:pt x="32" y="23"/>
                      <a:pt x="32" y="23"/>
                    </a:cubicBezTo>
                    <a:cubicBezTo>
                      <a:pt x="32" y="24"/>
                      <a:pt x="30" y="25"/>
                      <a:pt x="30" y="25"/>
                    </a:cubicBezTo>
                    <a:cubicBezTo>
                      <a:pt x="30" y="25"/>
                      <a:pt x="30" y="25"/>
                      <a:pt x="30" y="25"/>
                    </a:cubicBezTo>
                    <a:cubicBezTo>
                      <a:pt x="30" y="26"/>
                      <a:pt x="29" y="27"/>
                      <a:pt x="29" y="27"/>
                    </a:cubicBezTo>
                    <a:cubicBezTo>
                      <a:pt x="29" y="27"/>
                      <a:pt x="29" y="27"/>
                      <a:pt x="27" y="28"/>
                    </a:cubicBezTo>
                    <a:cubicBezTo>
                      <a:pt x="26" y="28"/>
                      <a:pt x="26" y="28"/>
                      <a:pt x="26" y="28"/>
                    </a:cubicBezTo>
                    <a:cubicBezTo>
                      <a:pt x="26" y="30"/>
                      <a:pt x="26" y="30"/>
                      <a:pt x="26" y="30"/>
                    </a:cubicBezTo>
                    <a:cubicBezTo>
                      <a:pt x="26" y="30"/>
                      <a:pt x="25" y="30"/>
                      <a:pt x="24" y="31"/>
                    </a:cubicBezTo>
                    <a:cubicBezTo>
                      <a:pt x="24" y="32"/>
                      <a:pt x="22" y="33"/>
                      <a:pt x="22" y="33"/>
                    </a:cubicBezTo>
                    <a:cubicBezTo>
                      <a:pt x="21" y="33"/>
                      <a:pt x="21" y="34"/>
                      <a:pt x="20" y="34"/>
                    </a:cubicBezTo>
                    <a:cubicBezTo>
                      <a:pt x="20" y="35"/>
                      <a:pt x="20" y="36"/>
                      <a:pt x="20" y="36"/>
                    </a:cubicBezTo>
                    <a:cubicBezTo>
                      <a:pt x="20" y="37"/>
                      <a:pt x="19" y="38"/>
                      <a:pt x="19" y="38"/>
                    </a:cubicBezTo>
                    <a:cubicBezTo>
                      <a:pt x="19" y="39"/>
                      <a:pt x="19" y="40"/>
                      <a:pt x="19" y="40"/>
                    </a:cubicBezTo>
                    <a:cubicBezTo>
                      <a:pt x="18" y="40"/>
                      <a:pt x="18" y="41"/>
                      <a:pt x="17" y="41"/>
                    </a:cubicBezTo>
                    <a:cubicBezTo>
                      <a:pt x="17" y="41"/>
                      <a:pt x="16" y="41"/>
                      <a:pt x="15" y="42"/>
                    </a:cubicBezTo>
                    <a:cubicBezTo>
                      <a:pt x="15" y="42"/>
                      <a:pt x="14" y="43"/>
                      <a:pt x="14" y="43"/>
                    </a:cubicBezTo>
                    <a:cubicBezTo>
                      <a:pt x="14" y="43"/>
                      <a:pt x="15" y="44"/>
                      <a:pt x="15" y="44"/>
                    </a:cubicBezTo>
                    <a:cubicBezTo>
                      <a:pt x="16" y="44"/>
                      <a:pt x="16" y="44"/>
                      <a:pt x="16" y="44"/>
                    </a:cubicBezTo>
                    <a:cubicBezTo>
                      <a:pt x="16" y="44"/>
                      <a:pt x="17" y="46"/>
                      <a:pt x="17" y="46"/>
                    </a:cubicBezTo>
                    <a:cubicBezTo>
                      <a:pt x="17" y="46"/>
                      <a:pt x="16" y="47"/>
                      <a:pt x="17" y="47"/>
                    </a:cubicBezTo>
                    <a:cubicBezTo>
                      <a:pt x="17" y="47"/>
                      <a:pt x="18" y="47"/>
                      <a:pt x="18" y="47"/>
                    </a:cubicBezTo>
                    <a:cubicBezTo>
                      <a:pt x="19" y="48"/>
                      <a:pt x="19" y="48"/>
                      <a:pt x="19" y="48"/>
                    </a:cubicBezTo>
                    <a:cubicBezTo>
                      <a:pt x="20" y="49"/>
                      <a:pt x="20" y="49"/>
                      <a:pt x="20" y="49"/>
                    </a:cubicBezTo>
                    <a:cubicBezTo>
                      <a:pt x="21" y="49"/>
                      <a:pt x="21" y="49"/>
                      <a:pt x="21" y="49"/>
                    </a:cubicBezTo>
                    <a:cubicBezTo>
                      <a:pt x="21" y="49"/>
                      <a:pt x="21" y="50"/>
                      <a:pt x="21" y="50"/>
                    </a:cubicBezTo>
                    <a:cubicBezTo>
                      <a:pt x="20" y="50"/>
                      <a:pt x="20" y="51"/>
                      <a:pt x="20" y="51"/>
                    </a:cubicBezTo>
                    <a:cubicBezTo>
                      <a:pt x="20" y="51"/>
                      <a:pt x="20" y="51"/>
                      <a:pt x="19" y="50"/>
                    </a:cubicBezTo>
                    <a:cubicBezTo>
                      <a:pt x="19" y="50"/>
                      <a:pt x="19" y="49"/>
                      <a:pt x="19" y="49"/>
                    </a:cubicBezTo>
                    <a:cubicBezTo>
                      <a:pt x="18" y="49"/>
                      <a:pt x="18" y="50"/>
                      <a:pt x="17" y="49"/>
                    </a:cubicBezTo>
                    <a:cubicBezTo>
                      <a:pt x="17" y="49"/>
                      <a:pt x="17" y="49"/>
                      <a:pt x="16" y="49"/>
                    </a:cubicBezTo>
                    <a:cubicBezTo>
                      <a:pt x="16" y="48"/>
                      <a:pt x="16" y="49"/>
                      <a:pt x="16" y="48"/>
                    </a:cubicBezTo>
                    <a:cubicBezTo>
                      <a:pt x="16" y="48"/>
                      <a:pt x="16" y="47"/>
                      <a:pt x="16" y="47"/>
                    </a:cubicBezTo>
                    <a:cubicBezTo>
                      <a:pt x="16" y="47"/>
                      <a:pt x="15" y="46"/>
                      <a:pt x="15" y="46"/>
                    </a:cubicBezTo>
                    <a:cubicBezTo>
                      <a:pt x="15" y="46"/>
                      <a:pt x="15" y="47"/>
                      <a:pt x="15" y="46"/>
                    </a:cubicBezTo>
                    <a:cubicBezTo>
                      <a:pt x="14" y="45"/>
                      <a:pt x="14" y="45"/>
                      <a:pt x="14" y="45"/>
                    </a:cubicBezTo>
                    <a:cubicBezTo>
                      <a:pt x="13" y="45"/>
                      <a:pt x="13" y="45"/>
                      <a:pt x="13" y="45"/>
                    </a:cubicBezTo>
                    <a:cubicBezTo>
                      <a:pt x="13" y="44"/>
                      <a:pt x="13" y="44"/>
                      <a:pt x="13" y="43"/>
                    </a:cubicBezTo>
                    <a:cubicBezTo>
                      <a:pt x="13" y="43"/>
                      <a:pt x="14" y="42"/>
                      <a:pt x="14" y="42"/>
                    </a:cubicBezTo>
                    <a:cubicBezTo>
                      <a:pt x="14" y="41"/>
                      <a:pt x="14" y="39"/>
                      <a:pt x="14" y="39"/>
                    </a:cubicBezTo>
                    <a:cubicBezTo>
                      <a:pt x="14" y="39"/>
                      <a:pt x="12" y="44"/>
                      <a:pt x="11" y="47"/>
                    </a:cubicBezTo>
                    <a:cubicBezTo>
                      <a:pt x="11" y="47"/>
                      <a:pt x="12" y="47"/>
                      <a:pt x="12" y="48"/>
                    </a:cubicBezTo>
                    <a:cubicBezTo>
                      <a:pt x="12" y="48"/>
                      <a:pt x="12" y="49"/>
                      <a:pt x="12" y="49"/>
                    </a:cubicBezTo>
                    <a:cubicBezTo>
                      <a:pt x="12" y="50"/>
                      <a:pt x="12" y="50"/>
                      <a:pt x="12" y="51"/>
                    </a:cubicBezTo>
                    <a:cubicBezTo>
                      <a:pt x="12" y="53"/>
                      <a:pt x="12" y="54"/>
                      <a:pt x="12" y="54"/>
                    </a:cubicBezTo>
                    <a:cubicBezTo>
                      <a:pt x="12" y="55"/>
                      <a:pt x="11" y="56"/>
                      <a:pt x="11" y="56"/>
                    </a:cubicBezTo>
                    <a:cubicBezTo>
                      <a:pt x="11" y="57"/>
                      <a:pt x="12" y="58"/>
                      <a:pt x="12" y="59"/>
                    </a:cubicBezTo>
                    <a:cubicBezTo>
                      <a:pt x="12" y="59"/>
                      <a:pt x="12" y="59"/>
                      <a:pt x="13" y="60"/>
                    </a:cubicBezTo>
                    <a:cubicBezTo>
                      <a:pt x="13" y="60"/>
                      <a:pt x="12" y="61"/>
                      <a:pt x="13" y="60"/>
                    </a:cubicBezTo>
                    <a:cubicBezTo>
                      <a:pt x="14" y="59"/>
                      <a:pt x="14" y="58"/>
                      <a:pt x="14" y="58"/>
                    </a:cubicBezTo>
                    <a:cubicBezTo>
                      <a:pt x="15" y="57"/>
                      <a:pt x="15" y="57"/>
                      <a:pt x="15" y="57"/>
                    </a:cubicBezTo>
                    <a:cubicBezTo>
                      <a:pt x="15" y="57"/>
                      <a:pt x="15" y="57"/>
                      <a:pt x="16" y="57"/>
                    </a:cubicBezTo>
                    <a:cubicBezTo>
                      <a:pt x="17" y="57"/>
                      <a:pt x="17" y="57"/>
                      <a:pt x="17" y="57"/>
                    </a:cubicBezTo>
                    <a:cubicBezTo>
                      <a:pt x="18" y="58"/>
                      <a:pt x="17" y="59"/>
                      <a:pt x="17" y="59"/>
                    </a:cubicBezTo>
                    <a:cubicBezTo>
                      <a:pt x="18" y="59"/>
                      <a:pt x="20" y="58"/>
                      <a:pt x="20" y="58"/>
                    </a:cubicBezTo>
                    <a:cubicBezTo>
                      <a:pt x="21" y="58"/>
                      <a:pt x="21" y="58"/>
                      <a:pt x="21" y="59"/>
                    </a:cubicBezTo>
                    <a:cubicBezTo>
                      <a:pt x="22" y="60"/>
                      <a:pt x="22" y="61"/>
                      <a:pt x="22" y="61"/>
                    </a:cubicBezTo>
                    <a:cubicBezTo>
                      <a:pt x="23" y="62"/>
                      <a:pt x="23" y="63"/>
                      <a:pt x="23" y="63"/>
                    </a:cubicBezTo>
                    <a:cubicBezTo>
                      <a:pt x="23" y="64"/>
                      <a:pt x="25" y="64"/>
                      <a:pt x="25" y="64"/>
                    </a:cubicBezTo>
                    <a:cubicBezTo>
                      <a:pt x="25" y="64"/>
                      <a:pt x="27" y="65"/>
                      <a:pt x="27" y="65"/>
                    </a:cubicBezTo>
                    <a:cubicBezTo>
                      <a:pt x="28" y="65"/>
                      <a:pt x="27" y="66"/>
                      <a:pt x="28" y="66"/>
                    </a:cubicBezTo>
                    <a:cubicBezTo>
                      <a:pt x="29" y="66"/>
                      <a:pt x="29" y="68"/>
                      <a:pt x="29" y="68"/>
                    </a:cubicBezTo>
                    <a:cubicBezTo>
                      <a:pt x="29" y="68"/>
                      <a:pt x="30" y="70"/>
                      <a:pt x="29" y="70"/>
                    </a:cubicBezTo>
                    <a:cubicBezTo>
                      <a:pt x="29" y="70"/>
                      <a:pt x="29" y="71"/>
                      <a:pt x="30" y="71"/>
                    </a:cubicBezTo>
                    <a:cubicBezTo>
                      <a:pt x="30" y="71"/>
                      <a:pt x="32" y="72"/>
                      <a:pt x="32" y="72"/>
                    </a:cubicBezTo>
                    <a:cubicBezTo>
                      <a:pt x="32" y="72"/>
                      <a:pt x="31" y="73"/>
                      <a:pt x="32" y="73"/>
                    </a:cubicBezTo>
                    <a:cubicBezTo>
                      <a:pt x="33" y="74"/>
                      <a:pt x="35" y="74"/>
                      <a:pt x="35" y="74"/>
                    </a:cubicBezTo>
                    <a:cubicBezTo>
                      <a:pt x="35" y="75"/>
                      <a:pt x="34" y="76"/>
                      <a:pt x="36" y="75"/>
                    </a:cubicBezTo>
                    <a:cubicBezTo>
                      <a:pt x="37" y="75"/>
                      <a:pt x="38" y="75"/>
                      <a:pt x="39" y="76"/>
                    </a:cubicBezTo>
                    <a:cubicBezTo>
                      <a:pt x="40" y="76"/>
                      <a:pt x="39" y="77"/>
                      <a:pt x="41" y="78"/>
                    </a:cubicBezTo>
                    <a:cubicBezTo>
                      <a:pt x="43" y="79"/>
                      <a:pt x="43" y="79"/>
                      <a:pt x="44" y="79"/>
                    </a:cubicBezTo>
                    <a:cubicBezTo>
                      <a:pt x="44" y="80"/>
                      <a:pt x="45" y="80"/>
                      <a:pt x="45" y="81"/>
                    </a:cubicBezTo>
                    <a:cubicBezTo>
                      <a:pt x="45" y="82"/>
                      <a:pt x="44" y="83"/>
                      <a:pt x="44" y="84"/>
                    </a:cubicBezTo>
                    <a:cubicBezTo>
                      <a:pt x="43" y="84"/>
                      <a:pt x="42" y="86"/>
                      <a:pt x="42" y="87"/>
                    </a:cubicBezTo>
                    <a:cubicBezTo>
                      <a:pt x="41" y="87"/>
                      <a:pt x="41" y="88"/>
                      <a:pt x="41" y="89"/>
                    </a:cubicBezTo>
                    <a:cubicBezTo>
                      <a:pt x="42" y="90"/>
                      <a:pt x="42" y="91"/>
                      <a:pt x="42" y="91"/>
                    </a:cubicBezTo>
                    <a:cubicBezTo>
                      <a:pt x="42" y="92"/>
                      <a:pt x="43" y="94"/>
                      <a:pt x="42" y="94"/>
                    </a:cubicBezTo>
                    <a:cubicBezTo>
                      <a:pt x="42" y="95"/>
                      <a:pt x="41" y="96"/>
                      <a:pt x="41" y="96"/>
                    </a:cubicBezTo>
                    <a:cubicBezTo>
                      <a:pt x="41" y="96"/>
                      <a:pt x="42" y="97"/>
                      <a:pt x="42" y="98"/>
                    </a:cubicBezTo>
                    <a:cubicBezTo>
                      <a:pt x="41" y="99"/>
                      <a:pt x="39" y="100"/>
                      <a:pt x="39" y="100"/>
                    </a:cubicBezTo>
                    <a:cubicBezTo>
                      <a:pt x="38" y="100"/>
                      <a:pt x="37" y="102"/>
                      <a:pt x="37" y="102"/>
                    </a:cubicBezTo>
                    <a:cubicBezTo>
                      <a:pt x="37" y="102"/>
                      <a:pt x="37" y="104"/>
                      <a:pt x="37" y="105"/>
                    </a:cubicBezTo>
                    <a:cubicBezTo>
                      <a:pt x="37" y="105"/>
                      <a:pt x="34" y="110"/>
                      <a:pt x="35" y="111"/>
                    </a:cubicBezTo>
                    <a:cubicBezTo>
                      <a:pt x="36" y="112"/>
                      <a:pt x="36" y="113"/>
                      <a:pt x="36" y="114"/>
                    </a:cubicBezTo>
                    <a:cubicBezTo>
                      <a:pt x="35" y="114"/>
                      <a:pt x="35" y="114"/>
                      <a:pt x="35" y="115"/>
                    </a:cubicBezTo>
                    <a:cubicBezTo>
                      <a:pt x="35" y="115"/>
                      <a:pt x="33" y="115"/>
                      <a:pt x="34" y="116"/>
                    </a:cubicBezTo>
                    <a:cubicBezTo>
                      <a:pt x="35" y="118"/>
                      <a:pt x="36" y="118"/>
                      <a:pt x="36" y="119"/>
                    </a:cubicBezTo>
                    <a:cubicBezTo>
                      <a:pt x="36" y="120"/>
                      <a:pt x="36" y="120"/>
                      <a:pt x="37" y="121"/>
                    </a:cubicBezTo>
                    <a:cubicBezTo>
                      <a:pt x="38" y="122"/>
                      <a:pt x="38" y="123"/>
                      <a:pt x="39" y="124"/>
                    </a:cubicBezTo>
                    <a:cubicBezTo>
                      <a:pt x="40" y="124"/>
                      <a:pt x="40" y="125"/>
                      <a:pt x="40" y="126"/>
                    </a:cubicBezTo>
                    <a:cubicBezTo>
                      <a:pt x="40" y="126"/>
                      <a:pt x="42" y="128"/>
                      <a:pt x="40" y="127"/>
                    </a:cubicBezTo>
                    <a:cubicBezTo>
                      <a:pt x="38" y="125"/>
                      <a:pt x="40" y="127"/>
                      <a:pt x="37" y="125"/>
                    </a:cubicBezTo>
                    <a:cubicBezTo>
                      <a:pt x="35" y="122"/>
                      <a:pt x="34" y="123"/>
                      <a:pt x="33" y="122"/>
                    </a:cubicBezTo>
                    <a:cubicBezTo>
                      <a:pt x="32" y="121"/>
                      <a:pt x="34" y="125"/>
                      <a:pt x="31" y="120"/>
                    </a:cubicBezTo>
                    <a:cubicBezTo>
                      <a:pt x="29" y="114"/>
                      <a:pt x="29" y="115"/>
                      <a:pt x="28" y="114"/>
                    </a:cubicBezTo>
                    <a:cubicBezTo>
                      <a:pt x="28" y="113"/>
                      <a:pt x="28" y="114"/>
                      <a:pt x="27" y="111"/>
                    </a:cubicBezTo>
                    <a:cubicBezTo>
                      <a:pt x="25" y="108"/>
                      <a:pt x="26" y="110"/>
                      <a:pt x="25" y="108"/>
                    </a:cubicBezTo>
                    <a:cubicBezTo>
                      <a:pt x="24" y="107"/>
                      <a:pt x="24" y="109"/>
                      <a:pt x="23" y="106"/>
                    </a:cubicBezTo>
                    <a:cubicBezTo>
                      <a:pt x="22" y="103"/>
                      <a:pt x="22" y="105"/>
                      <a:pt x="21" y="101"/>
                    </a:cubicBezTo>
                    <a:cubicBezTo>
                      <a:pt x="20" y="97"/>
                      <a:pt x="22" y="97"/>
                      <a:pt x="20" y="96"/>
                    </a:cubicBezTo>
                    <a:cubicBezTo>
                      <a:pt x="18" y="94"/>
                      <a:pt x="18" y="95"/>
                      <a:pt x="17" y="93"/>
                    </a:cubicBezTo>
                    <a:cubicBezTo>
                      <a:pt x="17" y="92"/>
                      <a:pt x="18" y="93"/>
                      <a:pt x="16" y="90"/>
                    </a:cubicBezTo>
                    <a:cubicBezTo>
                      <a:pt x="14" y="87"/>
                      <a:pt x="12" y="86"/>
                      <a:pt x="12" y="81"/>
                    </a:cubicBezTo>
                    <a:cubicBezTo>
                      <a:pt x="12" y="75"/>
                      <a:pt x="12" y="74"/>
                      <a:pt x="12" y="74"/>
                    </a:cubicBezTo>
                    <a:cubicBezTo>
                      <a:pt x="12" y="74"/>
                      <a:pt x="9" y="72"/>
                      <a:pt x="10" y="69"/>
                    </a:cubicBezTo>
                    <a:cubicBezTo>
                      <a:pt x="11" y="66"/>
                      <a:pt x="11" y="67"/>
                      <a:pt x="11" y="66"/>
                    </a:cubicBezTo>
                    <a:cubicBezTo>
                      <a:pt x="11" y="65"/>
                      <a:pt x="10" y="65"/>
                      <a:pt x="9" y="64"/>
                    </a:cubicBezTo>
                    <a:cubicBezTo>
                      <a:pt x="9" y="63"/>
                      <a:pt x="8" y="63"/>
                      <a:pt x="8" y="62"/>
                    </a:cubicBezTo>
                    <a:cubicBezTo>
                      <a:pt x="8" y="61"/>
                      <a:pt x="8" y="60"/>
                      <a:pt x="8" y="60"/>
                    </a:cubicBezTo>
                    <a:cubicBezTo>
                      <a:pt x="7" y="60"/>
                      <a:pt x="7" y="60"/>
                      <a:pt x="7" y="60"/>
                    </a:cubicBezTo>
                    <a:cubicBezTo>
                      <a:pt x="7" y="60"/>
                      <a:pt x="0" y="130"/>
                      <a:pt x="70" y="140"/>
                    </a:cubicBezTo>
                    <a:cubicBezTo>
                      <a:pt x="70" y="140"/>
                      <a:pt x="54" y="137"/>
                      <a:pt x="52" y="134"/>
                    </a:cubicBezTo>
                    <a:cubicBezTo>
                      <a:pt x="52" y="134"/>
                      <a:pt x="52" y="131"/>
                      <a:pt x="53" y="131"/>
                    </a:cubicBezTo>
                    <a:cubicBezTo>
                      <a:pt x="53" y="131"/>
                      <a:pt x="54" y="131"/>
                      <a:pt x="55" y="131"/>
                    </a:cubicBezTo>
                    <a:cubicBezTo>
                      <a:pt x="56" y="130"/>
                      <a:pt x="57" y="129"/>
                      <a:pt x="57" y="129"/>
                    </a:cubicBezTo>
                    <a:cubicBezTo>
                      <a:pt x="57" y="130"/>
                      <a:pt x="57" y="130"/>
                      <a:pt x="57" y="130"/>
                    </a:cubicBezTo>
                    <a:cubicBezTo>
                      <a:pt x="57" y="130"/>
                      <a:pt x="57" y="130"/>
                      <a:pt x="60" y="130"/>
                    </a:cubicBezTo>
                    <a:cubicBezTo>
                      <a:pt x="63" y="129"/>
                      <a:pt x="63" y="130"/>
                      <a:pt x="64" y="129"/>
                    </a:cubicBezTo>
                    <a:cubicBezTo>
                      <a:pt x="65" y="129"/>
                      <a:pt x="66" y="126"/>
                      <a:pt x="67" y="128"/>
                    </a:cubicBezTo>
                    <a:cubicBezTo>
                      <a:pt x="68" y="129"/>
                      <a:pt x="66" y="128"/>
                      <a:pt x="68" y="129"/>
                    </a:cubicBezTo>
                    <a:cubicBezTo>
                      <a:pt x="69" y="130"/>
                      <a:pt x="72" y="129"/>
                      <a:pt x="72" y="129"/>
                    </a:cubicBezTo>
                    <a:cubicBezTo>
                      <a:pt x="72" y="129"/>
                      <a:pt x="77" y="129"/>
                      <a:pt x="77" y="129"/>
                    </a:cubicBezTo>
                    <a:cubicBezTo>
                      <a:pt x="78" y="128"/>
                      <a:pt x="78" y="127"/>
                      <a:pt x="79" y="127"/>
                    </a:cubicBezTo>
                    <a:cubicBezTo>
                      <a:pt x="80" y="128"/>
                      <a:pt x="80" y="129"/>
                      <a:pt x="80" y="129"/>
                    </a:cubicBezTo>
                    <a:cubicBezTo>
                      <a:pt x="77" y="130"/>
                      <a:pt x="77" y="130"/>
                      <a:pt x="77" y="130"/>
                    </a:cubicBezTo>
                    <a:cubicBezTo>
                      <a:pt x="75" y="132"/>
                      <a:pt x="75" y="132"/>
                      <a:pt x="75" y="132"/>
                    </a:cubicBezTo>
                    <a:cubicBezTo>
                      <a:pt x="75" y="132"/>
                      <a:pt x="74" y="133"/>
                      <a:pt x="75" y="133"/>
                    </a:cubicBezTo>
                    <a:cubicBezTo>
                      <a:pt x="76" y="134"/>
                      <a:pt x="76" y="133"/>
                      <a:pt x="77" y="134"/>
                    </a:cubicBezTo>
                    <a:cubicBezTo>
                      <a:pt x="79" y="134"/>
                      <a:pt x="81" y="136"/>
                      <a:pt x="82" y="135"/>
                    </a:cubicBezTo>
                    <a:cubicBezTo>
                      <a:pt x="83" y="133"/>
                      <a:pt x="83" y="133"/>
                      <a:pt x="83" y="132"/>
                    </a:cubicBezTo>
                    <a:cubicBezTo>
                      <a:pt x="84" y="131"/>
                      <a:pt x="84" y="130"/>
                      <a:pt x="85" y="130"/>
                    </a:cubicBezTo>
                    <a:cubicBezTo>
                      <a:pt x="86" y="130"/>
                      <a:pt x="87" y="131"/>
                      <a:pt x="87" y="131"/>
                    </a:cubicBezTo>
                    <a:cubicBezTo>
                      <a:pt x="86" y="133"/>
                      <a:pt x="86" y="133"/>
                      <a:pt x="86" y="133"/>
                    </a:cubicBezTo>
                    <a:cubicBezTo>
                      <a:pt x="86" y="133"/>
                      <a:pt x="88" y="133"/>
                      <a:pt x="89" y="133"/>
                    </a:cubicBezTo>
                    <a:cubicBezTo>
                      <a:pt x="90" y="133"/>
                      <a:pt x="90" y="134"/>
                      <a:pt x="91" y="133"/>
                    </a:cubicBezTo>
                    <a:cubicBezTo>
                      <a:pt x="92" y="132"/>
                      <a:pt x="92" y="132"/>
                      <a:pt x="94" y="132"/>
                    </a:cubicBezTo>
                    <a:cubicBezTo>
                      <a:pt x="95" y="131"/>
                      <a:pt x="96" y="131"/>
                      <a:pt x="97" y="131"/>
                    </a:cubicBezTo>
                    <a:cubicBezTo>
                      <a:pt x="97" y="131"/>
                      <a:pt x="98" y="131"/>
                      <a:pt x="99" y="131"/>
                    </a:cubicBezTo>
                    <a:cubicBezTo>
                      <a:pt x="99" y="131"/>
                      <a:pt x="102" y="133"/>
                      <a:pt x="102" y="133"/>
                    </a:cubicBezTo>
                    <a:cubicBezTo>
                      <a:pt x="103" y="133"/>
                      <a:pt x="106" y="133"/>
                      <a:pt x="106" y="133"/>
                    </a:cubicBezTo>
                    <a:cubicBezTo>
                      <a:pt x="106" y="133"/>
                      <a:pt x="98" y="140"/>
                      <a:pt x="81" y="140"/>
                    </a:cubicBezTo>
                    <a:cubicBezTo>
                      <a:pt x="81" y="140"/>
                      <a:pt x="119" y="142"/>
                      <a:pt x="141" y="105"/>
                    </a:cubicBezTo>
                    <a:cubicBezTo>
                      <a:pt x="162" y="67"/>
                      <a:pt x="147" y="19"/>
                      <a:pt x="98" y="2"/>
                    </a:cubicBezTo>
                    <a:cubicBezTo>
                      <a:pt x="98" y="2"/>
                      <a:pt x="135" y="16"/>
                      <a:pt x="145" y="51"/>
                    </a:cubicBezTo>
                    <a:cubicBezTo>
                      <a:pt x="144" y="52"/>
                      <a:pt x="144" y="52"/>
                      <a:pt x="144" y="52"/>
                    </a:cubicBezTo>
                    <a:cubicBezTo>
                      <a:pt x="143" y="51"/>
                      <a:pt x="143" y="51"/>
                      <a:pt x="143" y="50"/>
                    </a:cubicBezTo>
                    <a:cubicBezTo>
                      <a:pt x="142" y="48"/>
                      <a:pt x="142" y="48"/>
                      <a:pt x="142" y="47"/>
                    </a:cubicBezTo>
                    <a:cubicBezTo>
                      <a:pt x="141" y="46"/>
                      <a:pt x="141" y="47"/>
                      <a:pt x="140" y="46"/>
                    </a:cubicBezTo>
                    <a:cubicBezTo>
                      <a:pt x="140" y="45"/>
                      <a:pt x="139" y="45"/>
                      <a:pt x="139" y="44"/>
                    </a:cubicBezTo>
                    <a:cubicBezTo>
                      <a:pt x="138" y="44"/>
                      <a:pt x="137" y="41"/>
                      <a:pt x="137" y="41"/>
                    </a:cubicBezTo>
                    <a:cubicBezTo>
                      <a:pt x="136" y="40"/>
                      <a:pt x="135" y="40"/>
                      <a:pt x="134" y="40"/>
                    </a:cubicBezTo>
                    <a:cubicBezTo>
                      <a:pt x="134" y="40"/>
                      <a:pt x="134" y="39"/>
                      <a:pt x="134" y="40"/>
                    </a:cubicBezTo>
                    <a:cubicBezTo>
                      <a:pt x="133" y="40"/>
                      <a:pt x="135" y="42"/>
                      <a:pt x="135" y="42"/>
                    </a:cubicBezTo>
                    <a:cubicBezTo>
                      <a:pt x="135" y="44"/>
                      <a:pt x="135" y="44"/>
                      <a:pt x="135" y="44"/>
                    </a:cubicBezTo>
                    <a:cubicBezTo>
                      <a:pt x="135" y="44"/>
                      <a:pt x="136" y="47"/>
                      <a:pt x="136" y="47"/>
                    </a:cubicBezTo>
                    <a:cubicBezTo>
                      <a:pt x="136" y="48"/>
                      <a:pt x="135" y="50"/>
                      <a:pt x="135" y="50"/>
                    </a:cubicBezTo>
                    <a:cubicBezTo>
                      <a:pt x="135" y="50"/>
                      <a:pt x="134" y="52"/>
                      <a:pt x="134" y="52"/>
                    </a:cubicBezTo>
                    <a:cubicBezTo>
                      <a:pt x="133" y="53"/>
                      <a:pt x="129" y="53"/>
                      <a:pt x="129" y="53"/>
                    </a:cubicBezTo>
                    <a:cubicBezTo>
                      <a:pt x="129" y="53"/>
                      <a:pt x="128" y="52"/>
                      <a:pt x="127" y="51"/>
                    </a:cubicBezTo>
                    <a:cubicBezTo>
                      <a:pt x="127" y="50"/>
                      <a:pt x="125" y="49"/>
                      <a:pt x="124" y="49"/>
                    </a:cubicBezTo>
                    <a:cubicBezTo>
                      <a:pt x="124" y="48"/>
                      <a:pt x="125" y="47"/>
                      <a:pt x="124" y="46"/>
                    </a:cubicBezTo>
                    <a:cubicBezTo>
                      <a:pt x="123" y="45"/>
                      <a:pt x="124" y="45"/>
                      <a:pt x="122" y="44"/>
                    </a:cubicBezTo>
                    <a:cubicBezTo>
                      <a:pt x="121" y="43"/>
                      <a:pt x="121" y="43"/>
                      <a:pt x="121" y="43"/>
                    </a:cubicBezTo>
                    <a:cubicBezTo>
                      <a:pt x="121" y="43"/>
                      <a:pt x="118" y="42"/>
                      <a:pt x="119" y="43"/>
                    </a:cubicBezTo>
                    <a:cubicBezTo>
                      <a:pt x="120" y="45"/>
                      <a:pt x="119" y="47"/>
                      <a:pt x="120" y="47"/>
                    </a:cubicBezTo>
                    <a:cubicBezTo>
                      <a:pt x="121" y="47"/>
                      <a:pt x="121" y="47"/>
                      <a:pt x="122" y="48"/>
                    </a:cubicBezTo>
                    <a:cubicBezTo>
                      <a:pt x="122" y="49"/>
                      <a:pt x="123" y="50"/>
                      <a:pt x="123" y="51"/>
                    </a:cubicBezTo>
                    <a:cubicBezTo>
                      <a:pt x="124" y="51"/>
                      <a:pt x="124" y="53"/>
                      <a:pt x="124" y="53"/>
                    </a:cubicBezTo>
                    <a:cubicBezTo>
                      <a:pt x="125" y="54"/>
                      <a:pt x="127" y="53"/>
                      <a:pt x="127" y="54"/>
                    </a:cubicBezTo>
                    <a:cubicBezTo>
                      <a:pt x="127" y="55"/>
                      <a:pt x="126" y="56"/>
                      <a:pt x="127" y="57"/>
                    </a:cubicBezTo>
                    <a:cubicBezTo>
                      <a:pt x="128" y="57"/>
                      <a:pt x="128" y="57"/>
                      <a:pt x="129" y="57"/>
                    </a:cubicBezTo>
                    <a:cubicBezTo>
                      <a:pt x="129" y="57"/>
                      <a:pt x="129" y="57"/>
                      <a:pt x="130" y="57"/>
                    </a:cubicBezTo>
                    <a:cubicBezTo>
                      <a:pt x="131" y="56"/>
                      <a:pt x="133" y="56"/>
                      <a:pt x="133" y="56"/>
                    </a:cubicBezTo>
                    <a:cubicBezTo>
                      <a:pt x="133" y="56"/>
                      <a:pt x="134" y="58"/>
                      <a:pt x="134" y="58"/>
                    </a:cubicBezTo>
                    <a:cubicBezTo>
                      <a:pt x="134" y="59"/>
                      <a:pt x="134" y="61"/>
                      <a:pt x="134" y="61"/>
                    </a:cubicBezTo>
                    <a:cubicBezTo>
                      <a:pt x="132" y="64"/>
                      <a:pt x="132" y="64"/>
                      <a:pt x="132" y="64"/>
                    </a:cubicBezTo>
                    <a:cubicBezTo>
                      <a:pt x="132" y="64"/>
                      <a:pt x="132" y="69"/>
                      <a:pt x="132" y="69"/>
                    </a:cubicBezTo>
                    <a:cubicBezTo>
                      <a:pt x="131" y="69"/>
                      <a:pt x="130" y="71"/>
                      <a:pt x="129" y="72"/>
                    </a:cubicBezTo>
                    <a:cubicBezTo>
                      <a:pt x="129" y="72"/>
                      <a:pt x="129" y="75"/>
                      <a:pt x="129" y="75"/>
                    </a:cubicBezTo>
                    <a:cubicBezTo>
                      <a:pt x="127" y="77"/>
                      <a:pt x="127" y="77"/>
                      <a:pt x="127" y="77"/>
                    </a:cubicBezTo>
                    <a:cubicBezTo>
                      <a:pt x="127" y="77"/>
                      <a:pt x="127" y="80"/>
                      <a:pt x="127" y="80"/>
                    </a:cubicBezTo>
                    <a:cubicBezTo>
                      <a:pt x="127" y="81"/>
                      <a:pt x="128" y="84"/>
                      <a:pt x="127" y="85"/>
                    </a:cubicBezTo>
                    <a:cubicBezTo>
                      <a:pt x="127" y="86"/>
                      <a:pt x="125" y="88"/>
                      <a:pt x="125" y="88"/>
                    </a:cubicBezTo>
                    <a:cubicBezTo>
                      <a:pt x="125" y="88"/>
                      <a:pt x="128" y="90"/>
                      <a:pt x="126" y="90"/>
                    </a:cubicBezTo>
                    <a:cubicBezTo>
                      <a:pt x="125" y="91"/>
                      <a:pt x="124" y="93"/>
                      <a:pt x="123" y="93"/>
                    </a:cubicBezTo>
                    <a:cubicBezTo>
                      <a:pt x="123" y="94"/>
                      <a:pt x="123" y="95"/>
                      <a:pt x="122" y="95"/>
                    </a:cubicBezTo>
                    <a:cubicBezTo>
                      <a:pt x="121" y="95"/>
                      <a:pt x="120" y="95"/>
                      <a:pt x="120" y="96"/>
                    </a:cubicBezTo>
                    <a:cubicBezTo>
                      <a:pt x="120" y="96"/>
                      <a:pt x="120" y="98"/>
                      <a:pt x="120" y="98"/>
                    </a:cubicBezTo>
                    <a:cubicBezTo>
                      <a:pt x="117" y="102"/>
                      <a:pt x="117" y="102"/>
                      <a:pt x="117" y="102"/>
                    </a:cubicBezTo>
                    <a:cubicBezTo>
                      <a:pt x="114" y="105"/>
                      <a:pt x="114" y="105"/>
                      <a:pt x="114" y="105"/>
                    </a:cubicBezTo>
                    <a:cubicBezTo>
                      <a:pt x="114" y="105"/>
                      <a:pt x="115" y="106"/>
                      <a:pt x="114" y="106"/>
                    </a:cubicBezTo>
                    <a:cubicBezTo>
                      <a:pt x="113" y="107"/>
                      <a:pt x="109" y="108"/>
                      <a:pt x="109" y="108"/>
                    </a:cubicBezTo>
                    <a:cubicBezTo>
                      <a:pt x="108" y="109"/>
                      <a:pt x="106" y="110"/>
                      <a:pt x="105" y="110"/>
                    </a:cubicBezTo>
                    <a:cubicBezTo>
                      <a:pt x="104" y="110"/>
                      <a:pt x="105" y="112"/>
                      <a:pt x="104" y="110"/>
                    </a:cubicBezTo>
                    <a:cubicBezTo>
                      <a:pt x="103" y="108"/>
                      <a:pt x="104" y="109"/>
                      <a:pt x="103" y="107"/>
                    </a:cubicBezTo>
                    <a:cubicBezTo>
                      <a:pt x="101" y="104"/>
                      <a:pt x="101" y="106"/>
                      <a:pt x="101" y="104"/>
                    </a:cubicBezTo>
                    <a:cubicBezTo>
                      <a:pt x="101" y="102"/>
                      <a:pt x="102" y="104"/>
                      <a:pt x="101" y="102"/>
                    </a:cubicBezTo>
                    <a:cubicBezTo>
                      <a:pt x="101" y="100"/>
                      <a:pt x="102" y="102"/>
                      <a:pt x="101" y="99"/>
                    </a:cubicBezTo>
                    <a:cubicBezTo>
                      <a:pt x="100" y="97"/>
                      <a:pt x="100" y="98"/>
                      <a:pt x="99" y="97"/>
                    </a:cubicBezTo>
                    <a:cubicBezTo>
                      <a:pt x="97" y="95"/>
                      <a:pt x="96" y="97"/>
                      <a:pt x="97" y="94"/>
                    </a:cubicBezTo>
                    <a:cubicBezTo>
                      <a:pt x="98" y="92"/>
                      <a:pt x="98" y="94"/>
                      <a:pt x="98" y="92"/>
                    </a:cubicBezTo>
                    <a:cubicBezTo>
                      <a:pt x="99" y="90"/>
                      <a:pt x="98" y="90"/>
                      <a:pt x="99" y="89"/>
                    </a:cubicBezTo>
                    <a:cubicBezTo>
                      <a:pt x="101" y="88"/>
                      <a:pt x="102" y="88"/>
                      <a:pt x="102" y="86"/>
                    </a:cubicBezTo>
                    <a:cubicBezTo>
                      <a:pt x="101" y="85"/>
                      <a:pt x="101" y="84"/>
                      <a:pt x="101" y="84"/>
                    </a:cubicBezTo>
                    <a:cubicBezTo>
                      <a:pt x="101" y="83"/>
                      <a:pt x="99" y="81"/>
                      <a:pt x="99" y="81"/>
                    </a:cubicBezTo>
                    <a:cubicBezTo>
                      <a:pt x="99" y="80"/>
                      <a:pt x="99" y="81"/>
                      <a:pt x="98" y="79"/>
                    </a:cubicBezTo>
                    <a:cubicBezTo>
                      <a:pt x="97" y="78"/>
                      <a:pt x="96" y="77"/>
                      <a:pt x="96" y="77"/>
                    </a:cubicBezTo>
                    <a:cubicBezTo>
                      <a:pt x="96" y="77"/>
                      <a:pt x="96" y="74"/>
                      <a:pt x="96" y="72"/>
                    </a:cubicBezTo>
                    <a:cubicBezTo>
                      <a:pt x="96" y="71"/>
                      <a:pt x="96" y="73"/>
                      <a:pt x="96" y="71"/>
                    </a:cubicBezTo>
                    <a:cubicBezTo>
                      <a:pt x="97" y="69"/>
                      <a:pt x="97" y="67"/>
                      <a:pt x="97" y="67"/>
                    </a:cubicBezTo>
                    <a:cubicBezTo>
                      <a:pt x="97" y="67"/>
                      <a:pt x="94" y="66"/>
                      <a:pt x="93" y="66"/>
                    </a:cubicBezTo>
                    <a:cubicBezTo>
                      <a:pt x="92" y="66"/>
                      <a:pt x="92" y="68"/>
                      <a:pt x="91" y="66"/>
                    </a:cubicBezTo>
                    <a:cubicBezTo>
                      <a:pt x="89" y="65"/>
                      <a:pt x="90" y="64"/>
                      <a:pt x="89" y="64"/>
                    </a:cubicBezTo>
                    <a:cubicBezTo>
                      <a:pt x="89" y="64"/>
                      <a:pt x="88" y="64"/>
                      <a:pt x="87" y="64"/>
                    </a:cubicBezTo>
                    <a:cubicBezTo>
                      <a:pt x="86" y="65"/>
                      <a:pt x="84" y="65"/>
                      <a:pt x="83" y="66"/>
                    </a:cubicBezTo>
                    <a:cubicBezTo>
                      <a:pt x="81" y="66"/>
                      <a:pt x="81" y="66"/>
                      <a:pt x="79" y="66"/>
                    </a:cubicBezTo>
                    <a:cubicBezTo>
                      <a:pt x="77" y="66"/>
                      <a:pt x="75" y="67"/>
                      <a:pt x="73" y="66"/>
                    </a:cubicBezTo>
                    <a:cubicBezTo>
                      <a:pt x="72" y="65"/>
                      <a:pt x="71" y="66"/>
                      <a:pt x="71" y="65"/>
                    </a:cubicBezTo>
                    <a:cubicBezTo>
                      <a:pt x="70" y="63"/>
                      <a:pt x="71" y="63"/>
                      <a:pt x="69" y="62"/>
                    </a:cubicBezTo>
                    <a:cubicBezTo>
                      <a:pt x="68" y="61"/>
                      <a:pt x="67" y="62"/>
                      <a:pt x="67" y="61"/>
                    </a:cubicBezTo>
                    <a:cubicBezTo>
                      <a:pt x="67" y="59"/>
                      <a:pt x="68" y="59"/>
                      <a:pt x="67" y="58"/>
                    </a:cubicBezTo>
                    <a:cubicBezTo>
                      <a:pt x="66" y="57"/>
                      <a:pt x="67" y="59"/>
                      <a:pt x="66" y="57"/>
                    </a:cubicBezTo>
                    <a:cubicBezTo>
                      <a:pt x="64" y="55"/>
                      <a:pt x="63" y="56"/>
                      <a:pt x="64" y="55"/>
                    </a:cubicBezTo>
                    <a:cubicBezTo>
                      <a:pt x="64" y="53"/>
                      <a:pt x="65" y="54"/>
                      <a:pt x="65" y="52"/>
                    </a:cubicBezTo>
                    <a:cubicBezTo>
                      <a:pt x="65" y="50"/>
                      <a:pt x="68" y="53"/>
                      <a:pt x="66" y="49"/>
                    </a:cubicBezTo>
                    <a:cubicBezTo>
                      <a:pt x="64" y="45"/>
                      <a:pt x="64" y="46"/>
                      <a:pt x="66" y="43"/>
                    </a:cubicBezTo>
                    <a:cubicBezTo>
                      <a:pt x="67" y="40"/>
                      <a:pt x="69" y="39"/>
                      <a:pt x="70" y="38"/>
                    </a:cubicBezTo>
                    <a:cubicBezTo>
                      <a:pt x="70" y="38"/>
                      <a:pt x="71" y="36"/>
                      <a:pt x="71" y="35"/>
                    </a:cubicBezTo>
                    <a:cubicBezTo>
                      <a:pt x="72" y="35"/>
                      <a:pt x="72" y="34"/>
                      <a:pt x="73" y="35"/>
                    </a:cubicBezTo>
                    <a:cubicBezTo>
                      <a:pt x="75" y="35"/>
                      <a:pt x="76" y="34"/>
                      <a:pt x="77" y="33"/>
                    </a:cubicBezTo>
                    <a:cubicBezTo>
                      <a:pt x="78" y="32"/>
                      <a:pt x="80" y="31"/>
                      <a:pt x="80" y="30"/>
                    </a:cubicBezTo>
                    <a:cubicBezTo>
                      <a:pt x="81" y="30"/>
                      <a:pt x="81" y="31"/>
                      <a:pt x="82" y="30"/>
                    </a:cubicBezTo>
                    <a:cubicBezTo>
                      <a:pt x="84" y="30"/>
                      <a:pt x="84" y="30"/>
                      <a:pt x="85" y="30"/>
                    </a:cubicBezTo>
                    <a:cubicBezTo>
                      <a:pt x="86" y="30"/>
                      <a:pt x="84" y="30"/>
                      <a:pt x="87" y="30"/>
                    </a:cubicBezTo>
                    <a:cubicBezTo>
                      <a:pt x="89" y="29"/>
                      <a:pt x="89" y="29"/>
                      <a:pt x="89" y="29"/>
                    </a:cubicBezTo>
                    <a:cubicBezTo>
                      <a:pt x="90" y="29"/>
                      <a:pt x="90" y="29"/>
                      <a:pt x="91" y="29"/>
                    </a:cubicBezTo>
                    <a:cubicBezTo>
                      <a:pt x="92" y="30"/>
                      <a:pt x="92" y="27"/>
                      <a:pt x="92" y="30"/>
                    </a:cubicBezTo>
                    <a:cubicBezTo>
                      <a:pt x="92" y="32"/>
                      <a:pt x="91" y="33"/>
                      <a:pt x="93" y="33"/>
                    </a:cubicBezTo>
                    <a:cubicBezTo>
                      <a:pt x="95" y="34"/>
                      <a:pt x="93" y="34"/>
                      <a:pt x="95" y="34"/>
                    </a:cubicBezTo>
                    <a:cubicBezTo>
                      <a:pt x="97" y="34"/>
                      <a:pt x="97" y="34"/>
                      <a:pt x="98" y="34"/>
                    </a:cubicBezTo>
                    <a:cubicBezTo>
                      <a:pt x="99" y="35"/>
                      <a:pt x="99" y="36"/>
                      <a:pt x="101" y="36"/>
                    </a:cubicBezTo>
                    <a:cubicBezTo>
                      <a:pt x="102" y="36"/>
                      <a:pt x="100" y="38"/>
                      <a:pt x="102" y="36"/>
                    </a:cubicBezTo>
                    <a:cubicBezTo>
                      <a:pt x="104" y="33"/>
                      <a:pt x="100" y="33"/>
                      <a:pt x="104" y="33"/>
                    </a:cubicBezTo>
                    <a:cubicBezTo>
                      <a:pt x="108" y="34"/>
                      <a:pt x="109" y="35"/>
                      <a:pt x="109" y="34"/>
                    </a:cubicBezTo>
                    <a:cubicBezTo>
                      <a:pt x="110" y="34"/>
                      <a:pt x="110" y="35"/>
                      <a:pt x="112" y="34"/>
                    </a:cubicBezTo>
                    <a:cubicBezTo>
                      <a:pt x="113" y="33"/>
                      <a:pt x="114" y="33"/>
                      <a:pt x="114" y="33"/>
                    </a:cubicBezTo>
                    <a:cubicBezTo>
                      <a:pt x="115" y="34"/>
                      <a:pt x="115" y="35"/>
                      <a:pt x="116" y="34"/>
                    </a:cubicBezTo>
                    <a:cubicBezTo>
                      <a:pt x="116" y="32"/>
                      <a:pt x="117" y="33"/>
                      <a:pt x="116" y="32"/>
                    </a:cubicBezTo>
                    <a:cubicBezTo>
                      <a:pt x="114" y="31"/>
                      <a:pt x="113" y="32"/>
                      <a:pt x="113" y="30"/>
                    </a:cubicBezTo>
                    <a:cubicBezTo>
                      <a:pt x="112" y="29"/>
                      <a:pt x="114" y="29"/>
                      <a:pt x="112" y="29"/>
                    </a:cubicBezTo>
                    <a:cubicBezTo>
                      <a:pt x="110" y="29"/>
                      <a:pt x="111" y="29"/>
                      <a:pt x="109" y="28"/>
                    </a:cubicBezTo>
                    <a:cubicBezTo>
                      <a:pt x="108" y="28"/>
                      <a:pt x="106" y="30"/>
                      <a:pt x="106" y="28"/>
                    </a:cubicBezTo>
                    <a:cubicBezTo>
                      <a:pt x="105" y="27"/>
                      <a:pt x="102" y="29"/>
                      <a:pt x="105" y="27"/>
                    </a:cubicBezTo>
                    <a:cubicBezTo>
                      <a:pt x="108" y="24"/>
                      <a:pt x="107" y="23"/>
                      <a:pt x="109" y="24"/>
                    </a:cubicBezTo>
                    <a:cubicBezTo>
                      <a:pt x="110" y="24"/>
                      <a:pt x="110" y="26"/>
                      <a:pt x="111" y="25"/>
                    </a:cubicBezTo>
                    <a:cubicBezTo>
                      <a:pt x="112" y="24"/>
                      <a:pt x="114" y="23"/>
                      <a:pt x="112" y="22"/>
                    </a:cubicBezTo>
                    <a:cubicBezTo>
                      <a:pt x="110" y="20"/>
                      <a:pt x="112" y="21"/>
                      <a:pt x="109" y="20"/>
                    </a:cubicBezTo>
                    <a:cubicBezTo>
                      <a:pt x="107" y="19"/>
                      <a:pt x="105" y="24"/>
                      <a:pt x="104" y="23"/>
                    </a:cubicBezTo>
                    <a:cubicBezTo>
                      <a:pt x="103" y="22"/>
                      <a:pt x="103" y="22"/>
                      <a:pt x="102" y="22"/>
                    </a:cubicBezTo>
                    <a:cubicBezTo>
                      <a:pt x="101" y="23"/>
                      <a:pt x="101" y="24"/>
                      <a:pt x="101" y="26"/>
                    </a:cubicBezTo>
                    <a:cubicBezTo>
                      <a:pt x="101" y="27"/>
                      <a:pt x="102" y="27"/>
                      <a:pt x="100" y="26"/>
                    </a:cubicBezTo>
                    <a:cubicBezTo>
                      <a:pt x="98" y="25"/>
                      <a:pt x="103" y="26"/>
                      <a:pt x="98" y="24"/>
                    </a:cubicBezTo>
                    <a:cubicBezTo>
                      <a:pt x="93" y="22"/>
                      <a:pt x="91" y="23"/>
                      <a:pt x="91" y="23"/>
                    </a:cubicBezTo>
                    <a:cubicBezTo>
                      <a:pt x="90" y="24"/>
                      <a:pt x="89" y="24"/>
                      <a:pt x="88" y="24"/>
                    </a:cubicBezTo>
                    <a:cubicBezTo>
                      <a:pt x="88" y="25"/>
                      <a:pt x="90" y="26"/>
                      <a:pt x="88" y="25"/>
                    </a:cubicBezTo>
                    <a:cubicBezTo>
                      <a:pt x="86" y="24"/>
                      <a:pt x="84" y="26"/>
                      <a:pt x="84" y="26"/>
                    </a:cubicBezTo>
                    <a:cubicBezTo>
                      <a:pt x="84" y="26"/>
                      <a:pt x="83" y="25"/>
                      <a:pt x="83" y="26"/>
                    </a:cubicBezTo>
                    <a:cubicBezTo>
                      <a:pt x="82" y="27"/>
                      <a:pt x="80" y="27"/>
                      <a:pt x="79" y="27"/>
                    </a:cubicBezTo>
                    <a:cubicBezTo>
                      <a:pt x="78" y="26"/>
                      <a:pt x="76" y="27"/>
                      <a:pt x="78" y="25"/>
                    </a:cubicBezTo>
                    <a:cubicBezTo>
                      <a:pt x="80" y="22"/>
                      <a:pt x="78" y="24"/>
                      <a:pt x="81" y="23"/>
                    </a:cubicBezTo>
                    <a:cubicBezTo>
                      <a:pt x="84" y="21"/>
                      <a:pt x="88" y="21"/>
                      <a:pt x="84" y="20"/>
                    </a:cubicBezTo>
                    <a:cubicBezTo>
                      <a:pt x="81" y="20"/>
                      <a:pt x="86" y="20"/>
                      <a:pt x="82" y="17"/>
                    </a:cubicBezTo>
                    <a:cubicBezTo>
                      <a:pt x="77" y="15"/>
                      <a:pt x="77" y="18"/>
                      <a:pt x="77" y="15"/>
                    </a:cubicBezTo>
                    <a:cubicBezTo>
                      <a:pt x="77" y="12"/>
                      <a:pt x="76" y="12"/>
                      <a:pt x="75" y="12"/>
                    </a:cubicBezTo>
                    <a:cubicBezTo>
                      <a:pt x="74" y="12"/>
                      <a:pt x="71" y="13"/>
                      <a:pt x="70" y="13"/>
                    </a:cubicBezTo>
                    <a:cubicBezTo>
                      <a:pt x="69" y="13"/>
                      <a:pt x="70" y="14"/>
                      <a:pt x="68" y="13"/>
                    </a:cubicBezTo>
                    <a:cubicBezTo>
                      <a:pt x="66" y="11"/>
                      <a:pt x="65" y="13"/>
                      <a:pt x="66" y="11"/>
                    </a:cubicBezTo>
                    <a:cubicBezTo>
                      <a:pt x="67" y="9"/>
                      <a:pt x="67" y="9"/>
                      <a:pt x="68" y="8"/>
                    </a:cubicBezTo>
                    <a:cubicBezTo>
                      <a:pt x="70" y="7"/>
                      <a:pt x="69" y="2"/>
                      <a:pt x="73" y="4"/>
                    </a:cubicBezTo>
                    <a:cubicBezTo>
                      <a:pt x="76" y="6"/>
                      <a:pt x="75" y="5"/>
                      <a:pt x="77" y="5"/>
                    </a:cubicBezTo>
                    <a:cubicBezTo>
                      <a:pt x="80" y="6"/>
                      <a:pt x="81" y="5"/>
                      <a:pt x="81" y="5"/>
                    </a:cubicBezTo>
                    <a:cubicBezTo>
                      <a:pt x="81" y="4"/>
                      <a:pt x="78" y="3"/>
                      <a:pt x="78" y="3"/>
                    </a:cubicBezTo>
                    <a:cubicBezTo>
                      <a:pt x="78" y="3"/>
                      <a:pt x="77" y="3"/>
                      <a:pt x="78" y="2"/>
                    </a:cubicBezTo>
                    <a:cubicBezTo>
                      <a:pt x="78" y="2"/>
                      <a:pt x="79" y="1"/>
                      <a:pt x="79" y="1"/>
                    </a:cubicBezTo>
                    <a:cubicBezTo>
                      <a:pt x="78" y="0"/>
                      <a:pt x="78" y="0"/>
                      <a:pt x="78" y="0"/>
                    </a:cubicBezTo>
                    <a:cubicBezTo>
                      <a:pt x="78" y="0"/>
                      <a:pt x="68" y="0"/>
                      <a:pt x="6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sp>
        <p:nvSpPr>
          <p:cNvPr id="5" name="标题 4"/>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2" presetClass="entr" presetSubtype="1"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p:tgtEl>
                                          <p:spTgt spid="6"/>
                                        </p:tgtEl>
                                        <p:attrNameLst>
                                          <p:attrName>ppt_y</p:attrName>
                                        </p:attrNameLst>
                                      </p:cBhvr>
                                      <p:tavLst>
                                        <p:tav tm="0">
                                          <p:val>
                                            <p:strVal val="#ppt_y-#ppt_h*1.125000"/>
                                          </p:val>
                                        </p:tav>
                                        <p:tav tm="100000">
                                          <p:val>
                                            <p:strVal val="#ppt_y"/>
                                          </p:val>
                                        </p:tav>
                                      </p:tavLst>
                                    </p:anim>
                                    <p:animEffect transition="in" filter="wipe(down)">
                                      <p:cBhvr>
                                        <p:cTn id="13" dur="500"/>
                                        <p:tgtEl>
                                          <p:spTgt spid="6"/>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1000"/>
                                        <p:tgtEl>
                                          <p:spTgt spid="59"/>
                                        </p:tgtEl>
                                      </p:cBhvr>
                                    </p:animEffect>
                                    <p:anim calcmode="lin" valueType="num">
                                      <p:cBhvr>
                                        <p:cTn id="18" dur="1000" fill="hold"/>
                                        <p:tgtEl>
                                          <p:spTgt spid="59"/>
                                        </p:tgtEl>
                                        <p:attrNameLst>
                                          <p:attrName>ppt_x</p:attrName>
                                        </p:attrNameLst>
                                      </p:cBhvr>
                                      <p:tavLst>
                                        <p:tav tm="0">
                                          <p:val>
                                            <p:strVal val="#ppt_x"/>
                                          </p:val>
                                        </p:tav>
                                        <p:tav tm="100000">
                                          <p:val>
                                            <p:strVal val="#ppt_x"/>
                                          </p:val>
                                        </p:tav>
                                      </p:tavLst>
                                    </p:anim>
                                    <p:anim calcmode="lin" valueType="num">
                                      <p:cBhvr>
                                        <p:cTn id="19" dur="1000" fill="hold"/>
                                        <p:tgtEl>
                                          <p:spTgt spid="59"/>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 presetClass="entr" presetSubtype="8" decel="10000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12" presetClass="entr" presetSubtype="1"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p:tgtEl>
                                          <p:spTgt spid="4"/>
                                        </p:tgtEl>
                                        <p:attrNameLst>
                                          <p:attrName>ppt_y</p:attrName>
                                        </p:attrNameLst>
                                      </p:cBhvr>
                                      <p:tavLst>
                                        <p:tav tm="0">
                                          <p:val>
                                            <p:strVal val="#ppt_y-#ppt_h*1.125000"/>
                                          </p:val>
                                        </p:tav>
                                        <p:tav tm="100000">
                                          <p:val>
                                            <p:strVal val="#ppt_y"/>
                                          </p:val>
                                        </p:tav>
                                      </p:tavLst>
                                    </p:anim>
                                    <p:animEffect transition="in" filter="wipe(down)">
                                      <p:cBhvr>
                                        <p:cTn id="29" dur="500"/>
                                        <p:tgtEl>
                                          <p:spTgt spid="4"/>
                                        </p:tgtEl>
                                      </p:cBhvr>
                                    </p:animEffect>
                                  </p:childTnLst>
                                </p:cTn>
                              </p:par>
                            </p:childTnLst>
                          </p:cTn>
                        </p:par>
                        <p:par>
                          <p:cTn id="30" fill="hold">
                            <p:stCondLst>
                              <p:cond delay="3000"/>
                            </p:stCondLst>
                            <p:childTnLst>
                              <p:par>
                                <p:cTn id="31" presetID="42" presetClass="entr" presetSubtype="0" fill="hold" grpId="0" nodeType="after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fade">
                                      <p:cBhvr>
                                        <p:cTn id="33" dur="1000"/>
                                        <p:tgtEl>
                                          <p:spTgt spid="69"/>
                                        </p:tgtEl>
                                      </p:cBhvr>
                                    </p:animEffect>
                                    <p:anim calcmode="lin" valueType="num">
                                      <p:cBhvr>
                                        <p:cTn id="34" dur="1000" fill="hold"/>
                                        <p:tgtEl>
                                          <p:spTgt spid="69"/>
                                        </p:tgtEl>
                                        <p:attrNameLst>
                                          <p:attrName>ppt_x</p:attrName>
                                        </p:attrNameLst>
                                      </p:cBhvr>
                                      <p:tavLst>
                                        <p:tav tm="0">
                                          <p:val>
                                            <p:strVal val="#ppt_x"/>
                                          </p:val>
                                        </p:tav>
                                        <p:tav tm="100000">
                                          <p:val>
                                            <p:strVal val="#ppt_x"/>
                                          </p:val>
                                        </p:tav>
                                      </p:tavLst>
                                    </p:anim>
                                    <p:anim calcmode="lin" valueType="num">
                                      <p:cBhvr>
                                        <p:cTn id="35" dur="1000" fill="hold"/>
                                        <p:tgtEl>
                                          <p:spTgt spid="69"/>
                                        </p:tgtEl>
                                        <p:attrNameLst>
                                          <p:attrName>ppt_y</p:attrName>
                                        </p:attrNameLst>
                                      </p:cBhvr>
                                      <p:tavLst>
                                        <p:tav tm="0">
                                          <p:val>
                                            <p:strVal val="#ppt_y+.1"/>
                                          </p:val>
                                        </p:tav>
                                        <p:tav tm="100000">
                                          <p:val>
                                            <p:strVal val="#ppt_y"/>
                                          </p:val>
                                        </p:tav>
                                      </p:tavLst>
                                    </p:anim>
                                  </p:childTnLst>
                                </p:cTn>
                              </p:par>
                            </p:childTnLst>
                          </p:cTn>
                        </p:par>
                        <p:par>
                          <p:cTn id="36" fill="hold">
                            <p:stCondLst>
                              <p:cond delay="4000"/>
                            </p:stCondLst>
                            <p:childTnLst>
                              <p:par>
                                <p:cTn id="37" presetID="2" presetClass="entr" presetSubtype="8" decel="100000"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0-#ppt_w/2"/>
                                          </p:val>
                                        </p:tav>
                                        <p:tav tm="100000">
                                          <p:val>
                                            <p:strVal val="#ppt_x"/>
                                          </p:val>
                                        </p:tav>
                                      </p:tavLst>
                                    </p:anim>
                                    <p:anim calcmode="lin" valueType="num">
                                      <p:cBhvr additive="base">
                                        <p:cTn id="40" dur="500" fill="hold"/>
                                        <p:tgtEl>
                                          <p:spTgt spid="9"/>
                                        </p:tgtEl>
                                        <p:attrNameLst>
                                          <p:attrName>ppt_y</p:attrName>
                                        </p:attrNameLst>
                                      </p:cBhvr>
                                      <p:tavLst>
                                        <p:tav tm="0">
                                          <p:val>
                                            <p:strVal val="#ppt_y"/>
                                          </p:val>
                                        </p:tav>
                                        <p:tav tm="100000">
                                          <p:val>
                                            <p:strVal val="#ppt_y"/>
                                          </p:val>
                                        </p:tav>
                                      </p:tavLst>
                                    </p:anim>
                                  </p:childTnLst>
                                </p:cTn>
                              </p:par>
                            </p:childTnLst>
                          </p:cTn>
                        </p:par>
                        <p:par>
                          <p:cTn id="41" fill="hold">
                            <p:stCondLst>
                              <p:cond delay="4500"/>
                            </p:stCondLst>
                            <p:childTnLst>
                              <p:par>
                                <p:cTn id="42" presetID="12" presetClass="entr" presetSubtype="1" fill="hold" nodeType="after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additive="base">
                                        <p:cTn id="44" dur="500"/>
                                        <p:tgtEl>
                                          <p:spTgt spid="3"/>
                                        </p:tgtEl>
                                        <p:attrNameLst>
                                          <p:attrName>ppt_y</p:attrName>
                                        </p:attrNameLst>
                                      </p:cBhvr>
                                      <p:tavLst>
                                        <p:tav tm="0">
                                          <p:val>
                                            <p:strVal val="#ppt_y-#ppt_h*1.125000"/>
                                          </p:val>
                                        </p:tav>
                                        <p:tav tm="100000">
                                          <p:val>
                                            <p:strVal val="#ppt_y"/>
                                          </p:val>
                                        </p:tav>
                                      </p:tavLst>
                                    </p:anim>
                                    <p:animEffect transition="in" filter="wipe(down)">
                                      <p:cBhvr>
                                        <p:cTn id="45" dur="500"/>
                                        <p:tgtEl>
                                          <p:spTgt spid="3"/>
                                        </p:tgtEl>
                                      </p:cBhvr>
                                    </p:animEffect>
                                  </p:childTnLst>
                                </p:cTn>
                              </p:par>
                            </p:childTnLst>
                          </p:cTn>
                        </p:par>
                        <p:par>
                          <p:cTn id="46" fill="hold">
                            <p:stCondLst>
                              <p:cond delay="5000"/>
                            </p:stCondLst>
                            <p:childTnLst>
                              <p:par>
                                <p:cTn id="47" presetID="42" presetClass="entr" presetSubtype="0" fill="hold" grpId="0" nodeType="afterEffect">
                                  <p:stCondLst>
                                    <p:cond delay="0"/>
                                  </p:stCondLst>
                                  <p:childTnLst>
                                    <p:set>
                                      <p:cBhvr>
                                        <p:cTn id="48" dur="1" fill="hold">
                                          <p:stCondLst>
                                            <p:cond delay="0"/>
                                          </p:stCondLst>
                                        </p:cTn>
                                        <p:tgtEl>
                                          <p:spTgt spid="70"/>
                                        </p:tgtEl>
                                        <p:attrNameLst>
                                          <p:attrName>style.visibility</p:attrName>
                                        </p:attrNameLst>
                                      </p:cBhvr>
                                      <p:to>
                                        <p:strVal val="visible"/>
                                      </p:to>
                                    </p:set>
                                    <p:animEffect transition="in" filter="fade">
                                      <p:cBhvr>
                                        <p:cTn id="49" dur="1000"/>
                                        <p:tgtEl>
                                          <p:spTgt spid="70"/>
                                        </p:tgtEl>
                                      </p:cBhvr>
                                    </p:animEffect>
                                    <p:anim calcmode="lin" valueType="num">
                                      <p:cBhvr>
                                        <p:cTn id="50" dur="1000" fill="hold"/>
                                        <p:tgtEl>
                                          <p:spTgt spid="70"/>
                                        </p:tgtEl>
                                        <p:attrNameLst>
                                          <p:attrName>ppt_x</p:attrName>
                                        </p:attrNameLst>
                                      </p:cBhvr>
                                      <p:tavLst>
                                        <p:tav tm="0">
                                          <p:val>
                                            <p:strVal val="#ppt_x"/>
                                          </p:val>
                                        </p:tav>
                                        <p:tav tm="100000">
                                          <p:val>
                                            <p:strVal val="#ppt_x"/>
                                          </p:val>
                                        </p:tav>
                                      </p:tavLst>
                                    </p:anim>
                                    <p:anim calcmode="lin" valueType="num">
                                      <p:cBhvr>
                                        <p:cTn id="51" dur="1000" fill="hold"/>
                                        <p:tgtEl>
                                          <p:spTgt spid="70"/>
                                        </p:tgtEl>
                                        <p:attrNameLst>
                                          <p:attrName>ppt_y</p:attrName>
                                        </p:attrNameLst>
                                      </p:cBhvr>
                                      <p:tavLst>
                                        <p:tav tm="0">
                                          <p:val>
                                            <p:strVal val="#ppt_y+.1"/>
                                          </p:val>
                                        </p:tav>
                                        <p:tav tm="100000">
                                          <p:val>
                                            <p:strVal val="#ppt_y"/>
                                          </p:val>
                                        </p:tav>
                                      </p:tavLst>
                                    </p:anim>
                                  </p:childTnLst>
                                </p:cTn>
                              </p:par>
                            </p:childTnLst>
                          </p:cTn>
                        </p:par>
                        <p:par>
                          <p:cTn id="52" fill="hold">
                            <p:stCondLst>
                              <p:cond delay="6000"/>
                            </p:stCondLst>
                            <p:childTnLst>
                              <p:par>
                                <p:cTn id="53" presetID="2" presetClass="entr" presetSubtype="8" decel="100000" fill="hold" nodeType="after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0-#ppt_w/2"/>
                                          </p:val>
                                        </p:tav>
                                        <p:tav tm="100000">
                                          <p:val>
                                            <p:strVal val="#ppt_x"/>
                                          </p:val>
                                        </p:tav>
                                      </p:tavLst>
                                    </p:anim>
                                    <p:anim calcmode="lin" valueType="num">
                                      <p:cBhvr additive="base">
                                        <p:cTn id="56" dur="500" fill="hold"/>
                                        <p:tgtEl>
                                          <p:spTgt spid="10"/>
                                        </p:tgtEl>
                                        <p:attrNameLst>
                                          <p:attrName>ppt_y</p:attrName>
                                        </p:attrNameLst>
                                      </p:cBhvr>
                                      <p:tavLst>
                                        <p:tav tm="0">
                                          <p:val>
                                            <p:strVal val="#ppt_y"/>
                                          </p:val>
                                        </p:tav>
                                        <p:tav tm="100000">
                                          <p:val>
                                            <p:strVal val="#ppt_y"/>
                                          </p:val>
                                        </p:tav>
                                      </p:tavLst>
                                    </p:anim>
                                  </p:childTnLst>
                                </p:cTn>
                              </p:par>
                            </p:childTnLst>
                          </p:cTn>
                        </p:par>
                        <p:par>
                          <p:cTn id="57" fill="hold">
                            <p:stCondLst>
                              <p:cond delay="6500"/>
                            </p:stCondLst>
                            <p:childTnLst>
                              <p:par>
                                <p:cTn id="58" presetID="12" presetClass="entr" presetSubtype="1" fill="hold" nodeType="afterEffect">
                                  <p:stCondLst>
                                    <p:cond delay="0"/>
                                  </p:stCondLst>
                                  <p:childTnLst>
                                    <p:set>
                                      <p:cBhvr>
                                        <p:cTn id="59" dur="1" fill="hold">
                                          <p:stCondLst>
                                            <p:cond delay="0"/>
                                          </p:stCondLst>
                                        </p:cTn>
                                        <p:tgtEl>
                                          <p:spTgt spid="2"/>
                                        </p:tgtEl>
                                        <p:attrNameLst>
                                          <p:attrName>style.visibility</p:attrName>
                                        </p:attrNameLst>
                                      </p:cBhvr>
                                      <p:to>
                                        <p:strVal val="visible"/>
                                      </p:to>
                                    </p:set>
                                    <p:anim calcmode="lin" valueType="num">
                                      <p:cBhvr additive="base">
                                        <p:cTn id="60" dur="500"/>
                                        <p:tgtEl>
                                          <p:spTgt spid="2"/>
                                        </p:tgtEl>
                                        <p:attrNameLst>
                                          <p:attrName>ppt_y</p:attrName>
                                        </p:attrNameLst>
                                      </p:cBhvr>
                                      <p:tavLst>
                                        <p:tav tm="0">
                                          <p:val>
                                            <p:strVal val="#ppt_y-#ppt_h*1.125000"/>
                                          </p:val>
                                        </p:tav>
                                        <p:tav tm="100000">
                                          <p:val>
                                            <p:strVal val="#ppt_y"/>
                                          </p:val>
                                        </p:tav>
                                      </p:tavLst>
                                    </p:anim>
                                    <p:animEffect transition="in" filter="wipe(down)">
                                      <p:cBhvr>
                                        <p:cTn id="61" dur="500"/>
                                        <p:tgtEl>
                                          <p:spTgt spid="2"/>
                                        </p:tgtEl>
                                      </p:cBhvr>
                                    </p:animEffect>
                                  </p:childTnLst>
                                </p:cTn>
                              </p:par>
                            </p:childTnLst>
                          </p:cTn>
                        </p:par>
                        <p:par>
                          <p:cTn id="62" fill="hold">
                            <p:stCondLst>
                              <p:cond delay="7000"/>
                            </p:stCondLst>
                            <p:childTnLst>
                              <p:par>
                                <p:cTn id="63" presetID="42" presetClass="entr" presetSubtype="0" fill="hold" grpId="0" nodeType="afterEffect">
                                  <p:stCondLst>
                                    <p:cond delay="0"/>
                                  </p:stCondLst>
                                  <p:childTnLst>
                                    <p:set>
                                      <p:cBhvr>
                                        <p:cTn id="64" dur="1" fill="hold">
                                          <p:stCondLst>
                                            <p:cond delay="0"/>
                                          </p:stCondLst>
                                        </p:cTn>
                                        <p:tgtEl>
                                          <p:spTgt spid="71"/>
                                        </p:tgtEl>
                                        <p:attrNameLst>
                                          <p:attrName>style.visibility</p:attrName>
                                        </p:attrNameLst>
                                      </p:cBhvr>
                                      <p:to>
                                        <p:strVal val="visible"/>
                                      </p:to>
                                    </p:set>
                                    <p:animEffect transition="in" filter="fade">
                                      <p:cBhvr>
                                        <p:cTn id="65" dur="1000"/>
                                        <p:tgtEl>
                                          <p:spTgt spid="71"/>
                                        </p:tgtEl>
                                      </p:cBhvr>
                                    </p:animEffect>
                                    <p:anim calcmode="lin" valueType="num">
                                      <p:cBhvr>
                                        <p:cTn id="66" dur="1000" fill="hold"/>
                                        <p:tgtEl>
                                          <p:spTgt spid="71"/>
                                        </p:tgtEl>
                                        <p:attrNameLst>
                                          <p:attrName>ppt_x</p:attrName>
                                        </p:attrNameLst>
                                      </p:cBhvr>
                                      <p:tavLst>
                                        <p:tav tm="0">
                                          <p:val>
                                            <p:strVal val="#ppt_x"/>
                                          </p:val>
                                        </p:tav>
                                        <p:tav tm="100000">
                                          <p:val>
                                            <p:strVal val="#ppt_x"/>
                                          </p:val>
                                        </p:tav>
                                      </p:tavLst>
                                    </p:anim>
                                    <p:anim calcmode="lin" valueType="num">
                                      <p:cBhvr>
                                        <p:cTn id="67"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9" grpId="0"/>
      <p:bldP spid="70" grpId="0"/>
      <p:bldP spid="7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5"/>
          <p:cNvCxnSpPr/>
          <p:nvPr/>
        </p:nvCxnSpPr>
        <p:spPr>
          <a:xfrm>
            <a:off x="5054820" y="1877919"/>
            <a:ext cx="503934" cy="0"/>
          </a:xfrm>
          <a:prstGeom prst="line">
            <a:avLst/>
          </a:prstGeom>
          <a:ln w="19050">
            <a:solidFill>
              <a:schemeClr val="tx1">
                <a:lumMod val="50000"/>
                <a:lumOff val="50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8" name="Straight Connector 22"/>
          <p:cNvCxnSpPr/>
          <p:nvPr/>
        </p:nvCxnSpPr>
        <p:spPr>
          <a:xfrm>
            <a:off x="5558755" y="2804763"/>
            <a:ext cx="503934" cy="0"/>
          </a:xfrm>
          <a:prstGeom prst="line">
            <a:avLst/>
          </a:prstGeom>
          <a:ln w="19050">
            <a:solidFill>
              <a:schemeClr val="tx1">
                <a:lumMod val="50000"/>
                <a:lumOff val="50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19" name="Straight Connector 23"/>
          <p:cNvCxnSpPr/>
          <p:nvPr/>
        </p:nvCxnSpPr>
        <p:spPr>
          <a:xfrm>
            <a:off x="6029431" y="3612963"/>
            <a:ext cx="503934" cy="0"/>
          </a:xfrm>
          <a:prstGeom prst="line">
            <a:avLst/>
          </a:prstGeom>
          <a:ln w="19050">
            <a:solidFill>
              <a:schemeClr val="tx1">
                <a:lumMod val="50000"/>
                <a:lumOff val="50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20" name="Straight Connector 24"/>
          <p:cNvCxnSpPr/>
          <p:nvPr/>
        </p:nvCxnSpPr>
        <p:spPr>
          <a:xfrm>
            <a:off x="6542180" y="4546105"/>
            <a:ext cx="503934" cy="0"/>
          </a:xfrm>
          <a:prstGeom prst="line">
            <a:avLst/>
          </a:prstGeom>
          <a:ln w="19050">
            <a:solidFill>
              <a:schemeClr val="tx1">
                <a:lumMod val="50000"/>
                <a:lumOff val="50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21" name="Straight Connector 26"/>
          <p:cNvCxnSpPr/>
          <p:nvPr/>
        </p:nvCxnSpPr>
        <p:spPr>
          <a:xfrm>
            <a:off x="7046114" y="5429679"/>
            <a:ext cx="503934" cy="0"/>
          </a:xfrm>
          <a:prstGeom prst="line">
            <a:avLst/>
          </a:prstGeom>
          <a:ln w="19050">
            <a:solidFill>
              <a:schemeClr val="tx1">
                <a:lumMod val="50000"/>
                <a:lumOff val="50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3394992" y="2537827"/>
            <a:ext cx="1942374" cy="849788"/>
            <a:chOff x="3394198" y="2537827"/>
            <a:chExt cx="1942374" cy="849788"/>
          </a:xfrm>
        </p:grpSpPr>
        <p:sp>
          <p:nvSpPr>
            <p:cNvPr id="13" name="任意多边形 12"/>
            <p:cNvSpPr/>
            <p:nvPr/>
          </p:nvSpPr>
          <p:spPr>
            <a:xfrm>
              <a:off x="3394198" y="2537827"/>
              <a:ext cx="1942374" cy="849788"/>
            </a:xfrm>
            <a:custGeom>
              <a:avLst/>
              <a:gdLst>
                <a:gd name="connsiteX0" fmla="*/ 0 w 1942627"/>
                <a:gd name="connsiteY0" fmla="*/ 884769 h 884769"/>
                <a:gd name="connsiteX1" fmla="*/ 485659 w 1942627"/>
                <a:gd name="connsiteY1" fmla="*/ 0 h 884769"/>
                <a:gd name="connsiteX2" fmla="*/ 1456968 w 1942627"/>
                <a:gd name="connsiteY2" fmla="*/ 0 h 884769"/>
                <a:gd name="connsiteX3" fmla="*/ 1942627 w 1942627"/>
                <a:gd name="connsiteY3" fmla="*/ 884769 h 884769"/>
                <a:gd name="connsiteX4" fmla="*/ 0 w 1942627"/>
                <a:gd name="connsiteY4" fmla="*/ 884769 h 884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2627" h="884769">
                  <a:moveTo>
                    <a:pt x="0" y="884769"/>
                  </a:moveTo>
                  <a:lnTo>
                    <a:pt x="485659" y="0"/>
                  </a:lnTo>
                  <a:lnTo>
                    <a:pt x="1456968" y="0"/>
                  </a:lnTo>
                  <a:lnTo>
                    <a:pt x="1942627" y="884769"/>
                  </a:lnTo>
                  <a:lnTo>
                    <a:pt x="0" y="884769"/>
                  </a:lnTo>
                  <a:close/>
                </a:path>
              </a:pathLst>
            </a:custGeom>
            <a:solidFill>
              <a:schemeClr val="accent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60280" tIns="20320" rIns="360280" bIns="20320" numCol="1" spcCol="1270" anchor="b" anchorCtr="0">
              <a:noAutofit/>
            </a:bodyPr>
            <a:lstStyle/>
            <a:p>
              <a:pPr algn="ctr" defTabSz="711200">
                <a:lnSpc>
                  <a:spcPct val="90000"/>
                </a:lnSpc>
                <a:spcBef>
                  <a:spcPct val="0"/>
                </a:spcBef>
                <a:spcAft>
                  <a:spcPct val="35000"/>
                </a:spcAft>
              </a:pPr>
              <a:endParaRPr lang="th-TH" sz="1600" b="1"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文本框 21"/>
            <p:cNvSpPr txBox="1"/>
            <p:nvPr/>
          </p:nvSpPr>
          <p:spPr>
            <a:xfrm>
              <a:off x="3734930" y="2885485"/>
              <a:ext cx="1260908" cy="307777"/>
            </a:xfrm>
            <a:prstGeom prst="rect">
              <a:avLst/>
            </a:prstGeom>
            <a:noFill/>
          </p:spPr>
          <p:txBody>
            <a:bodyPr wrap="square" rtlCol="0">
              <a:spAutoFit/>
            </a:bodyPr>
            <a:lstStyle/>
            <a:p>
              <a:pPr algn="ctr"/>
              <a:r>
                <a:rPr lang="zh-CN" altLang="en-US" sz="1400" b="1" dirty="0">
                  <a:solidFill>
                    <a:prstClr val="white"/>
                  </a:solidFill>
                  <a:latin typeface="Arial" panose="020B0604020202020204" pitchFamily="34" charset="0"/>
                  <a:ea typeface="微软雅黑" panose="020B0503020204020204" pitchFamily="34" charset="-122"/>
                  <a:sym typeface="Arial" panose="020B0604020202020204" pitchFamily="34" charset="0"/>
                </a:rPr>
                <a:t>单击编辑标题</a:t>
              </a:r>
            </a:p>
          </p:txBody>
        </p:sp>
      </p:grpSp>
      <p:grpSp>
        <p:nvGrpSpPr>
          <p:cNvPr id="4" name="组合 3"/>
          <p:cNvGrpSpPr/>
          <p:nvPr/>
        </p:nvGrpSpPr>
        <p:grpSpPr>
          <a:xfrm>
            <a:off x="2909398" y="3387616"/>
            <a:ext cx="2913562" cy="849788"/>
            <a:chOff x="2908604" y="3387616"/>
            <a:chExt cx="2913562" cy="849788"/>
          </a:xfrm>
        </p:grpSpPr>
        <p:sp>
          <p:nvSpPr>
            <p:cNvPr id="14" name="任意多边形 13"/>
            <p:cNvSpPr/>
            <p:nvPr/>
          </p:nvSpPr>
          <p:spPr>
            <a:xfrm>
              <a:off x="2908604" y="3387616"/>
              <a:ext cx="2913562" cy="849788"/>
            </a:xfrm>
            <a:custGeom>
              <a:avLst/>
              <a:gdLst>
                <a:gd name="connsiteX0" fmla="*/ 0 w 2913941"/>
                <a:gd name="connsiteY0" fmla="*/ 884769 h 884769"/>
                <a:gd name="connsiteX1" fmla="*/ 485659 w 2913941"/>
                <a:gd name="connsiteY1" fmla="*/ 0 h 884769"/>
                <a:gd name="connsiteX2" fmla="*/ 2428282 w 2913941"/>
                <a:gd name="connsiteY2" fmla="*/ 0 h 884769"/>
                <a:gd name="connsiteX3" fmla="*/ 2913941 w 2913941"/>
                <a:gd name="connsiteY3" fmla="*/ 884769 h 884769"/>
                <a:gd name="connsiteX4" fmla="*/ 0 w 2913941"/>
                <a:gd name="connsiteY4" fmla="*/ 884769 h 884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3941" h="884769">
                  <a:moveTo>
                    <a:pt x="0" y="884769"/>
                  </a:moveTo>
                  <a:lnTo>
                    <a:pt x="485659" y="0"/>
                  </a:lnTo>
                  <a:lnTo>
                    <a:pt x="2428282" y="0"/>
                  </a:lnTo>
                  <a:lnTo>
                    <a:pt x="2913941" y="884769"/>
                  </a:lnTo>
                  <a:lnTo>
                    <a:pt x="0" y="884769"/>
                  </a:lnTo>
                  <a:close/>
                </a:path>
              </a:pathLst>
            </a:cu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30260" tIns="20320" rIns="530260" bIns="20320" numCol="1" spcCol="1270" anchor="b" anchorCtr="0">
              <a:noAutofit/>
            </a:bodyPr>
            <a:lstStyle/>
            <a:p>
              <a:pPr algn="ctr" defTabSz="711200">
                <a:lnSpc>
                  <a:spcPct val="90000"/>
                </a:lnSpc>
                <a:spcBef>
                  <a:spcPct val="0"/>
                </a:spcBef>
                <a:spcAft>
                  <a:spcPct val="35000"/>
                </a:spcAft>
              </a:pPr>
              <a:endParaRPr lang="th-TH" sz="1600" b="1"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文本框 22"/>
            <p:cNvSpPr txBox="1"/>
            <p:nvPr/>
          </p:nvSpPr>
          <p:spPr>
            <a:xfrm>
              <a:off x="3555244" y="3719592"/>
              <a:ext cx="1620279" cy="338554"/>
            </a:xfrm>
            <a:prstGeom prst="rect">
              <a:avLst/>
            </a:prstGeom>
            <a:noFill/>
          </p:spPr>
          <p:txBody>
            <a:bodyPr wrap="square" rtlCol="0">
              <a:spAutoFit/>
            </a:bodyPr>
            <a:lstStyle/>
            <a:p>
              <a:pPr algn="ctr"/>
              <a:r>
                <a:rPr lang="zh-CN" altLang="en-US" sz="1600" b="1" dirty="0">
                  <a:solidFill>
                    <a:prstClr val="white"/>
                  </a:solidFill>
                  <a:latin typeface="Arial" panose="020B0604020202020204" pitchFamily="34" charset="0"/>
                  <a:ea typeface="微软雅黑" panose="020B0503020204020204" pitchFamily="34" charset="-122"/>
                  <a:sym typeface="Arial" panose="020B0604020202020204" pitchFamily="34" charset="0"/>
                </a:rPr>
                <a:t>单击编辑标题</a:t>
              </a:r>
            </a:p>
          </p:txBody>
        </p:sp>
      </p:grpSp>
      <p:grpSp>
        <p:nvGrpSpPr>
          <p:cNvPr id="5" name="组合 4"/>
          <p:cNvGrpSpPr/>
          <p:nvPr/>
        </p:nvGrpSpPr>
        <p:grpSpPr>
          <a:xfrm>
            <a:off x="2423805" y="4237405"/>
            <a:ext cx="3884749" cy="849788"/>
            <a:chOff x="2423010" y="4237405"/>
            <a:chExt cx="3884749" cy="849788"/>
          </a:xfrm>
        </p:grpSpPr>
        <p:sp>
          <p:nvSpPr>
            <p:cNvPr id="15" name="任意多边形 14"/>
            <p:cNvSpPr/>
            <p:nvPr/>
          </p:nvSpPr>
          <p:spPr>
            <a:xfrm>
              <a:off x="2423010" y="4237405"/>
              <a:ext cx="3884749" cy="849788"/>
            </a:xfrm>
            <a:custGeom>
              <a:avLst/>
              <a:gdLst>
                <a:gd name="connsiteX0" fmla="*/ 0 w 3885255"/>
                <a:gd name="connsiteY0" fmla="*/ 884769 h 884769"/>
                <a:gd name="connsiteX1" fmla="*/ 485659 w 3885255"/>
                <a:gd name="connsiteY1" fmla="*/ 0 h 884769"/>
                <a:gd name="connsiteX2" fmla="*/ 3399596 w 3885255"/>
                <a:gd name="connsiteY2" fmla="*/ 0 h 884769"/>
                <a:gd name="connsiteX3" fmla="*/ 3885255 w 3885255"/>
                <a:gd name="connsiteY3" fmla="*/ 884769 h 884769"/>
                <a:gd name="connsiteX4" fmla="*/ 0 w 3885255"/>
                <a:gd name="connsiteY4" fmla="*/ 884769 h 884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5255" h="884769">
                  <a:moveTo>
                    <a:pt x="0" y="884769"/>
                  </a:moveTo>
                  <a:lnTo>
                    <a:pt x="485659" y="0"/>
                  </a:lnTo>
                  <a:lnTo>
                    <a:pt x="3399596" y="0"/>
                  </a:lnTo>
                  <a:lnTo>
                    <a:pt x="3885255" y="884769"/>
                  </a:lnTo>
                  <a:lnTo>
                    <a:pt x="0" y="884769"/>
                  </a:lnTo>
                  <a:close/>
                </a:path>
              </a:pathLst>
            </a:custGeom>
            <a:solidFill>
              <a:schemeClr val="accent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00240" tIns="20320" rIns="700240" bIns="20320" numCol="1" spcCol="1270" anchor="b" anchorCtr="0">
              <a:noAutofit/>
            </a:bodyPr>
            <a:lstStyle/>
            <a:p>
              <a:pPr algn="ctr" defTabSz="711200">
                <a:lnSpc>
                  <a:spcPct val="90000"/>
                </a:lnSpc>
                <a:spcBef>
                  <a:spcPct val="0"/>
                </a:spcBef>
                <a:spcAft>
                  <a:spcPct val="35000"/>
                </a:spcAft>
              </a:pPr>
              <a:endParaRPr lang="th-TH" sz="1600" b="1"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文本框 23"/>
            <p:cNvSpPr txBox="1"/>
            <p:nvPr/>
          </p:nvSpPr>
          <p:spPr>
            <a:xfrm>
              <a:off x="3394198" y="4612625"/>
              <a:ext cx="1942373" cy="369332"/>
            </a:xfrm>
            <a:prstGeom prst="rect">
              <a:avLst/>
            </a:prstGeom>
            <a:noFill/>
          </p:spPr>
          <p:txBody>
            <a:bodyPr wrap="square" rtlCol="0">
              <a:spAutoFit/>
            </a:bodyPr>
            <a:lstStyle/>
            <a:p>
              <a:pPr algn="ctr"/>
              <a:r>
                <a:rPr lang="zh-CN" altLang="en-US" b="1" dirty="0">
                  <a:solidFill>
                    <a:prstClr val="white"/>
                  </a:solidFill>
                  <a:latin typeface="Arial" panose="020B0604020202020204" pitchFamily="34" charset="0"/>
                  <a:ea typeface="微软雅黑" panose="020B0503020204020204" pitchFamily="34" charset="-122"/>
                  <a:sym typeface="Arial" panose="020B0604020202020204" pitchFamily="34" charset="0"/>
                </a:rPr>
                <a:t>单击编辑标题</a:t>
              </a:r>
            </a:p>
          </p:txBody>
        </p:sp>
      </p:grpSp>
      <p:grpSp>
        <p:nvGrpSpPr>
          <p:cNvPr id="6" name="组合 5"/>
          <p:cNvGrpSpPr/>
          <p:nvPr/>
        </p:nvGrpSpPr>
        <p:grpSpPr>
          <a:xfrm>
            <a:off x="1938211" y="5087194"/>
            <a:ext cx="4855936" cy="849788"/>
            <a:chOff x="1937417" y="5087194"/>
            <a:chExt cx="4855936" cy="849788"/>
          </a:xfrm>
        </p:grpSpPr>
        <p:sp>
          <p:nvSpPr>
            <p:cNvPr id="16" name="任意多边形 15"/>
            <p:cNvSpPr/>
            <p:nvPr/>
          </p:nvSpPr>
          <p:spPr>
            <a:xfrm>
              <a:off x="1937417" y="5087194"/>
              <a:ext cx="4855936" cy="849788"/>
            </a:xfrm>
            <a:custGeom>
              <a:avLst/>
              <a:gdLst>
                <a:gd name="connsiteX0" fmla="*/ 0 w 4856568"/>
                <a:gd name="connsiteY0" fmla="*/ 884769 h 884769"/>
                <a:gd name="connsiteX1" fmla="*/ 485659 w 4856568"/>
                <a:gd name="connsiteY1" fmla="*/ 0 h 884769"/>
                <a:gd name="connsiteX2" fmla="*/ 4370909 w 4856568"/>
                <a:gd name="connsiteY2" fmla="*/ 0 h 884769"/>
                <a:gd name="connsiteX3" fmla="*/ 4856568 w 4856568"/>
                <a:gd name="connsiteY3" fmla="*/ 884769 h 884769"/>
                <a:gd name="connsiteX4" fmla="*/ 0 w 4856568"/>
                <a:gd name="connsiteY4" fmla="*/ 884769 h 884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6568" h="884769">
                  <a:moveTo>
                    <a:pt x="0" y="884769"/>
                  </a:moveTo>
                  <a:lnTo>
                    <a:pt x="485659" y="0"/>
                  </a:lnTo>
                  <a:lnTo>
                    <a:pt x="4370909" y="0"/>
                  </a:lnTo>
                  <a:lnTo>
                    <a:pt x="4856568" y="884769"/>
                  </a:lnTo>
                  <a:lnTo>
                    <a:pt x="0" y="884769"/>
                  </a:lnTo>
                  <a:close/>
                </a:path>
              </a:pathLst>
            </a:custGeom>
            <a:solidFill>
              <a:schemeClr val="accent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70219" tIns="20320" rIns="870220" bIns="20320" numCol="1" spcCol="1270" anchor="b" anchorCtr="0">
              <a:noAutofit/>
            </a:bodyPr>
            <a:lstStyle/>
            <a:p>
              <a:pPr algn="ctr" defTabSz="711200">
                <a:lnSpc>
                  <a:spcPct val="90000"/>
                </a:lnSpc>
                <a:spcBef>
                  <a:spcPct val="0"/>
                </a:spcBef>
                <a:spcAft>
                  <a:spcPct val="35000"/>
                </a:spcAft>
              </a:pPr>
              <a:endParaRPr lang="th-TH" sz="1600" b="1"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文本框 24"/>
            <p:cNvSpPr txBox="1"/>
            <p:nvPr/>
          </p:nvSpPr>
          <p:spPr>
            <a:xfrm>
              <a:off x="3137684" y="5316119"/>
              <a:ext cx="2455400" cy="461665"/>
            </a:xfrm>
            <a:prstGeom prst="rect">
              <a:avLst/>
            </a:prstGeom>
            <a:noFill/>
          </p:spPr>
          <p:txBody>
            <a:bodyPr wrap="square" rtlCol="0">
              <a:spAutoFit/>
            </a:bodyPr>
            <a:lstStyle/>
            <a:p>
              <a:pPr algn="ctr"/>
              <a:r>
                <a:rPr lang="zh-CN" altLang="en-US" sz="2400" b="1" dirty="0">
                  <a:solidFill>
                    <a:prstClr val="white"/>
                  </a:solidFill>
                  <a:latin typeface="Arial" panose="020B0604020202020204" pitchFamily="34" charset="0"/>
                  <a:ea typeface="微软雅黑" panose="020B0503020204020204" pitchFamily="34" charset="-122"/>
                  <a:sym typeface="Arial" panose="020B0604020202020204" pitchFamily="34" charset="0"/>
                </a:rPr>
                <a:t>单击编辑标题</a:t>
              </a:r>
            </a:p>
          </p:txBody>
        </p:sp>
      </p:grpSp>
      <p:grpSp>
        <p:nvGrpSpPr>
          <p:cNvPr id="2" name="组合 1"/>
          <p:cNvGrpSpPr/>
          <p:nvPr/>
        </p:nvGrpSpPr>
        <p:grpSpPr>
          <a:xfrm>
            <a:off x="3735724" y="1688039"/>
            <a:ext cx="1260908" cy="849788"/>
            <a:chOff x="3734930" y="1688039"/>
            <a:chExt cx="1260908" cy="849788"/>
          </a:xfrm>
        </p:grpSpPr>
        <p:sp>
          <p:nvSpPr>
            <p:cNvPr id="12" name="任意多边形 11"/>
            <p:cNvSpPr/>
            <p:nvPr/>
          </p:nvSpPr>
          <p:spPr>
            <a:xfrm>
              <a:off x="3879791" y="1688039"/>
              <a:ext cx="971187" cy="849788"/>
            </a:xfrm>
            <a:custGeom>
              <a:avLst/>
              <a:gdLst>
                <a:gd name="connsiteX0" fmla="*/ 0 w 971313"/>
                <a:gd name="connsiteY0" fmla="*/ 884769 h 884769"/>
                <a:gd name="connsiteX1" fmla="*/ 485657 w 971313"/>
                <a:gd name="connsiteY1" fmla="*/ 0 h 884769"/>
                <a:gd name="connsiteX2" fmla="*/ 485657 w 971313"/>
                <a:gd name="connsiteY2" fmla="*/ 0 h 884769"/>
                <a:gd name="connsiteX3" fmla="*/ 971313 w 971313"/>
                <a:gd name="connsiteY3" fmla="*/ 884769 h 884769"/>
                <a:gd name="connsiteX4" fmla="*/ 0 w 971313"/>
                <a:gd name="connsiteY4" fmla="*/ 884769 h 884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313" h="884769">
                  <a:moveTo>
                    <a:pt x="0" y="884769"/>
                  </a:moveTo>
                  <a:lnTo>
                    <a:pt x="485657" y="0"/>
                  </a:lnTo>
                  <a:lnTo>
                    <a:pt x="485657" y="0"/>
                  </a:lnTo>
                  <a:lnTo>
                    <a:pt x="971313" y="884769"/>
                  </a:lnTo>
                  <a:lnTo>
                    <a:pt x="0" y="884769"/>
                  </a:lnTo>
                  <a:close/>
                </a:path>
              </a:pathLst>
            </a:cu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0320" tIns="20320" rIns="20320" bIns="20320" numCol="1" spcCol="1270" anchor="b" anchorCtr="0">
              <a:noAutofit/>
            </a:bodyPr>
            <a:lstStyle/>
            <a:p>
              <a:pPr algn="ctr" defTabSz="711200">
                <a:lnSpc>
                  <a:spcPct val="90000"/>
                </a:lnSpc>
                <a:spcBef>
                  <a:spcPct val="0"/>
                </a:spcBef>
                <a:spcAft>
                  <a:spcPct val="35000"/>
                </a:spcAft>
              </a:pPr>
              <a:endParaRPr lang="th-TH" sz="1600" b="1"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文本框 25"/>
            <p:cNvSpPr txBox="1"/>
            <p:nvPr/>
          </p:nvSpPr>
          <p:spPr>
            <a:xfrm>
              <a:off x="3734930" y="2118959"/>
              <a:ext cx="1260908" cy="307777"/>
            </a:xfrm>
            <a:prstGeom prst="rect">
              <a:avLst/>
            </a:prstGeom>
            <a:noFill/>
          </p:spPr>
          <p:txBody>
            <a:bodyPr wrap="square" rtlCol="0">
              <a:spAutoFit/>
            </a:bodyPr>
            <a:lstStyle/>
            <a:p>
              <a:pPr algn="ctr"/>
              <a:r>
                <a:rPr lang="zh-CN" altLang="en-US" sz="1400" b="1" dirty="0">
                  <a:solidFill>
                    <a:prstClr val="white"/>
                  </a:solidFill>
                  <a:latin typeface="Arial" panose="020B0604020202020204" pitchFamily="34" charset="0"/>
                  <a:ea typeface="微软雅黑" panose="020B0503020204020204" pitchFamily="34" charset="-122"/>
                  <a:sym typeface="Arial" panose="020B0604020202020204" pitchFamily="34" charset="0"/>
                </a:rPr>
                <a:t>标题</a:t>
              </a:r>
            </a:p>
          </p:txBody>
        </p:sp>
      </p:grpSp>
      <p:sp>
        <p:nvSpPr>
          <p:cNvPr id="27" name="TextBox 13"/>
          <p:cNvSpPr txBox="1"/>
          <p:nvPr/>
        </p:nvSpPr>
        <p:spPr>
          <a:xfrm>
            <a:off x="5822961" y="1719111"/>
            <a:ext cx="2333695" cy="369332"/>
          </a:xfrm>
          <a:prstGeom prst="rect">
            <a:avLst/>
          </a:prstGeom>
          <a:noFill/>
          <a:ln>
            <a:noFill/>
          </a:ln>
        </p:spPr>
        <p:txBody>
          <a:bodyPr wrap="square" lIns="0" tIns="0" rIns="0" bIns="0" rtlCol="0" anchor="t" anchorCtr="0">
            <a:spAutoFit/>
          </a:bodyPr>
          <a:lstStyle/>
          <a:p>
            <a:pPr defTabSz="1216660">
              <a:spcBef>
                <a:spcPct val="20000"/>
              </a:spcBef>
              <a:defRPr/>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TextBox 13"/>
          <p:cNvSpPr txBox="1"/>
          <p:nvPr/>
        </p:nvSpPr>
        <p:spPr>
          <a:xfrm>
            <a:off x="6281400" y="2602684"/>
            <a:ext cx="2333695" cy="369332"/>
          </a:xfrm>
          <a:prstGeom prst="rect">
            <a:avLst/>
          </a:prstGeom>
          <a:noFill/>
        </p:spPr>
        <p:txBody>
          <a:bodyPr wrap="square" lIns="0" tIns="0" rIns="0" bIns="0" rtlCol="0" anchor="t" anchorCtr="0">
            <a:spAutoFit/>
          </a:bodyPr>
          <a:lstStyle/>
          <a:p>
            <a:pPr defTabSz="1216660">
              <a:spcBef>
                <a:spcPct val="20000"/>
              </a:spcBef>
              <a:defRPr/>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TextBox 13"/>
          <p:cNvSpPr txBox="1"/>
          <p:nvPr/>
        </p:nvSpPr>
        <p:spPr>
          <a:xfrm>
            <a:off x="6739839" y="3428297"/>
            <a:ext cx="2333695" cy="369332"/>
          </a:xfrm>
          <a:prstGeom prst="rect">
            <a:avLst/>
          </a:prstGeom>
          <a:noFill/>
        </p:spPr>
        <p:txBody>
          <a:bodyPr wrap="square" lIns="0" tIns="0" rIns="0" bIns="0" rtlCol="0" anchor="t" anchorCtr="0">
            <a:spAutoFit/>
          </a:bodyPr>
          <a:lstStyle/>
          <a:p>
            <a:pPr defTabSz="1216660">
              <a:spcBef>
                <a:spcPct val="20000"/>
              </a:spcBef>
              <a:defRPr/>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TextBox 13"/>
          <p:cNvSpPr txBox="1"/>
          <p:nvPr/>
        </p:nvSpPr>
        <p:spPr>
          <a:xfrm>
            <a:off x="7279742" y="4361439"/>
            <a:ext cx="2333695" cy="369332"/>
          </a:xfrm>
          <a:prstGeom prst="rect">
            <a:avLst/>
          </a:prstGeom>
          <a:noFill/>
        </p:spPr>
        <p:txBody>
          <a:bodyPr wrap="square" lIns="0" tIns="0" rIns="0" bIns="0" rtlCol="0" anchor="t" anchorCtr="0">
            <a:spAutoFit/>
          </a:bodyPr>
          <a:lstStyle/>
          <a:p>
            <a:pPr defTabSz="1216660">
              <a:spcBef>
                <a:spcPct val="20000"/>
              </a:spcBef>
              <a:defRPr/>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TextBox 13"/>
          <p:cNvSpPr txBox="1"/>
          <p:nvPr/>
        </p:nvSpPr>
        <p:spPr>
          <a:xfrm>
            <a:off x="7802017" y="5245013"/>
            <a:ext cx="2333695" cy="369332"/>
          </a:xfrm>
          <a:prstGeom prst="rect">
            <a:avLst/>
          </a:prstGeom>
          <a:noFill/>
        </p:spPr>
        <p:txBody>
          <a:bodyPr wrap="square" lIns="0" tIns="0" rIns="0" bIns="0" rtlCol="0" anchor="t" anchorCtr="0">
            <a:spAutoFit/>
          </a:bodyPr>
          <a:lstStyle/>
          <a:p>
            <a:pPr defTabSz="1216660">
              <a:spcBef>
                <a:spcPct val="20000"/>
              </a:spcBef>
              <a:defRPr/>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标题 6"/>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38000" fill="hold" nodeType="clickEffect" p14:presetBounceEnd="42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42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accel="38000" fill="hold" nodeType="withEffect" p14:presetBounceEnd="42000">
                                      <p:stCondLst>
                                        <p:cond delay="200"/>
                                      </p:stCondLst>
                                      <p:childTnLst>
                                        <p:set>
                                          <p:cBhvr>
                                            <p:cTn id="10" dur="1" fill="hold">
                                              <p:stCondLst>
                                                <p:cond delay="0"/>
                                              </p:stCondLst>
                                            </p:cTn>
                                            <p:tgtEl>
                                              <p:spTgt spid="5"/>
                                            </p:tgtEl>
                                            <p:attrNameLst>
                                              <p:attrName>style.visibility</p:attrName>
                                            </p:attrNameLst>
                                          </p:cBhvr>
                                          <p:to>
                                            <p:strVal val="visible"/>
                                          </p:to>
                                        </p:set>
                                        <p:anim calcmode="lin" valueType="num" p14:bounceEnd="42000">
                                          <p:cBhvr additive="base">
                                            <p:cTn id="11" dur="500" fill="hold"/>
                                            <p:tgtEl>
                                              <p:spTgt spid="5"/>
                                            </p:tgtEl>
                                            <p:attrNameLst>
                                              <p:attrName>ppt_x</p:attrName>
                                            </p:attrNameLst>
                                          </p:cBhvr>
                                          <p:tavLst>
                                            <p:tav tm="0">
                                              <p:val>
                                                <p:strVal val="#ppt_x"/>
                                              </p:val>
                                            </p:tav>
                                            <p:tav tm="100000">
                                              <p:val>
                                                <p:strVal val="#ppt_x"/>
                                              </p:val>
                                            </p:tav>
                                          </p:tavLst>
                                        </p:anim>
                                        <p:anim calcmode="lin" valueType="num" p14:bounceEnd="42000">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accel="38000" fill="hold" nodeType="withEffect" p14:presetBounceEnd="42000">
                                      <p:stCondLst>
                                        <p:cond delay="400"/>
                                      </p:stCondLst>
                                      <p:childTnLst>
                                        <p:set>
                                          <p:cBhvr>
                                            <p:cTn id="14" dur="1" fill="hold">
                                              <p:stCondLst>
                                                <p:cond delay="0"/>
                                              </p:stCondLst>
                                            </p:cTn>
                                            <p:tgtEl>
                                              <p:spTgt spid="4"/>
                                            </p:tgtEl>
                                            <p:attrNameLst>
                                              <p:attrName>style.visibility</p:attrName>
                                            </p:attrNameLst>
                                          </p:cBhvr>
                                          <p:to>
                                            <p:strVal val="visible"/>
                                          </p:to>
                                        </p:set>
                                        <p:anim calcmode="lin" valueType="num" p14:bounceEnd="42000">
                                          <p:cBhvr additive="base">
                                            <p:cTn id="15" dur="500" fill="hold"/>
                                            <p:tgtEl>
                                              <p:spTgt spid="4"/>
                                            </p:tgtEl>
                                            <p:attrNameLst>
                                              <p:attrName>ppt_x</p:attrName>
                                            </p:attrNameLst>
                                          </p:cBhvr>
                                          <p:tavLst>
                                            <p:tav tm="0">
                                              <p:val>
                                                <p:strVal val="#ppt_x"/>
                                              </p:val>
                                            </p:tav>
                                            <p:tav tm="100000">
                                              <p:val>
                                                <p:strVal val="#ppt_x"/>
                                              </p:val>
                                            </p:tav>
                                          </p:tavLst>
                                        </p:anim>
                                        <p:anim calcmode="lin" valueType="num" p14:bounceEnd="42000">
                                          <p:cBhvr additive="base">
                                            <p:cTn id="16" dur="500" fill="hold"/>
                                            <p:tgtEl>
                                              <p:spTgt spid="4"/>
                                            </p:tgtEl>
                                            <p:attrNameLst>
                                              <p:attrName>ppt_y</p:attrName>
                                            </p:attrNameLst>
                                          </p:cBhvr>
                                          <p:tavLst>
                                            <p:tav tm="0">
                                              <p:val>
                                                <p:strVal val="0-#ppt_h/2"/>
                                              </p:val>
                                            </p:tav>
                                            <p:tav tm="100000">
                                              <p:val>
                                                <p:strVal val="#ppt_y"/>
                                              </p:val>
                                            </p:tav>
                                          </p:tavLst>
                                        </p:anim>
                                      </p:childTnLst>
                                    </p:cTn>
                                  </p:par>
                                  <p:par>
                                    <p:cTn id="17" presetID="2" presetClass="entr" presetSubtype="1" accel="38000" fill="hold" nodeType="withEffect" p14:presetBounceEnd="42000">
                                      <p:stCondLst>
                                        <p:cond delay="600"/>
                                      </p:stCondLst>
                                      <p:childTnLst>
                                        <p:set>
                                          <p:cBhvr>
                                            <p:cTn id="18" dur="1" fill="hold">
                                              <p:stCondLst>
                                                <p:cond delay="0"/>
                                              </p:stCondLst>
                                            </p:cTn>
                                            <p:tgtEl>
                                              <p:spTgt spid="3"/>
                                            </p:tgtEl>
                                            <p:attrNameLst>
                                              <p:attrName>style.visibility</p:attrName>
                                            </p:attrNameLst>
                                          </p:cBhvr>
                                          <p:to>
                                            <p:strVal val="visible"/>
                                          </p:to>
                                        </p:set>
                                        <p:anim calcmode="lin" valueType="num" p14:bounceEnd="42000">
                                          <p:cBhvr additive="base">
                                            <p:cTn id="19" dur="500" fill="hold"/>
                                            <p:tgtEl>
                                              <p:spTgt spid="3"/>
                                            </p:tgtEl>
                                            <p:attrNameLst>
                                              <p:attrName>ppt_x</p:attrName>
                                            </p:attrNameLst>
                                          </p:cBhvr>
                                          <p:tavLst>
                                            <p:tav tm="0">
                                              <p:val>
                                                <p:strVal val="#ppt_x"/>
                                              </p:val>
                                            </p:tav>
                                            <p:tav tm="100000">
                                              <p:val>
                                                <p:strVal val="#ppt_x"/>
                                              </p:val>
                                            </p:tav>
                                          </p:tavLst>
                                        </p:anim>
                                        <p:anim calcmode="lin" valueType="num" p14:bounceEnd="42000">
                                          <p:cBhvr additive="base">
                                            <p:cTn id="20" dur="500" fill="hold"/>
                                            <p:tgtEl>
                                              <p:spTgt spid="3"/>
                                            </p:tgtEl>
                                            <p:attrNameLst>
                                              <p:attrName>ppt_y</p:attrName>
                                            </p:attrNameLst>
                                          </p:cBhvr>
                                          <p:tavLst>
                                            <p:tav tm="0">
                                              <p:val>
                                                <p:strVal val="0-#ppt_h/2"/>
                                              </p:val>
                                            </p:tav>
                                            <p:tav tm="100000">
                                              <p:val>
                                                <p:strVal val="#ppt_y"/>
                                              </p:val>
                                            </p:tav>
                                          </p:tavLst>
                                        </p:anim>
                                      </p:childTnLst>
                                    </p:cTn>
                                  </p:par>
                                  <p:par>
                                    <p:cTn id="21" presetID="2" presetClass="entr" presetSubtype="1" accel="38000" fill="hold" nodeType="withEffect" p14:presetBounceEnd="42000">
                                      <p:stCondLst>
                                        <p:cond delay="800"/>
                                      </p:stCondLst>
                                      <p:childTnLst>
                                        <p:set>
                                          <p:cBhvr>
                                            <p:cTn id="22" dur="1" fill="hold">
                                              <p:stCondLst>
                                                <p:cond delay="0"/>
                                              </p:stCondLst>
                                            </p:cTn>
                                            <p:tgtEl>
                                              <p:spTgt spid="2"/>
                                            </p:tgtEl>
                                            <p:attrNameLst>
                                              <p:attrName>style.visibility</p:attrName>
                                            </p:attrNameLst>
                                          </p:cBhvr>
                                          <p:to>
                                            <p:strVal val="visible"/>
                                          </p:to>
                                        </p:set>
                                        <p:anim calcmode="lin" valueType="num" p14:bounceEnd="42000">
                                          <p:cBhvr additive="base">
                                            <p:cTn id="23" dur="500" fill="hold"/>
                                            <p:tgtEl>
                                              <p:spTgt spid="2"/>
                                            </p:tgtEl>
                                            <p:attrNameLst>
                                              <p:attrName>ppt_x</p:attrName>
                                            </p:attrNameLst>
                                          </p:cBhvr>
                                          <p:tavLst>
                                            <p:tav tm="0">
                                              <p:val>
                                                <p:strVal val="#ppt_x"/>
                                              </p:val>
                                            </p:tav>
                                            <p:tav tm="100000">
                                              <p:val>
                                                <p:strVal val="#ppt_x"/>
                                              </p:val>
                                            </p:tav>
                                          </p:tavLst>
                                        </p:anim>
                                        <p:anim calcmode="lin" valueType="num" p14:bounceEnd="42000">
                                          <p:cBhvr additive="base">
                                            <p:cTn id="24" dur="500" fill="hold"/>
                                            <p:tgtEl>
                                              <p:spTgt spid="2"/>
                                            </p:tgtEl>
                                            <p:attrNameLst>
                                              <p:attrName>ppt_y</p:attrName>
                                            </p:attrNameLst>
                                          </p:cBhvr>
                                          <p:tavLst>
                                            <p:tav tm="0">
                                              <p:val>
                                                <p:strVal val="0-#ppt_h/2"/>
                                              </p:val>
                                            </p:tav>
                                            <p:tav tm="100000">
                                              <p:val>
                                                <p:strVal val="#ppt_y"/>
                                              </p:val>
                                            </p:tav>
                                          </p:tavLst>
                                        </p:anim>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22" presetClass="entr" presetSubtype="8" fill="hold" nodeType="withEffect">
                                      <p:stCondLst>
                                        <p:cond delay="20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par>
                                    <p:cTn id="32" presetID="22" presetClass="entr" presetSubtype="8" fill="hold" nodeType="withEffect">
                                      <p:stCondLst>
                                        <p:cond delay="40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par>
                                    <p:cTn id="35" presetID="22" presetClass="entr" presetSubtype="8" fill="hold" nodeType="withEffect">
                                      <p:stCondLst>
                                        <p:cond delay="60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par>
                                    <p:cTn id="38" presetID="22" presetClass="entr" presetSubtype="8" fill="hold" nodeType="withEffect">
                                      <p:stCondLst>
                                        <p:cond delay="80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1+#ppt_w/2"/>
                                              </p:val>
                                            </p:tav>
                                            <p:tav tm="100000">
                                              <p:val>
                                                <p:strVal val="#ppt_x"/>
                                              </p:val>
                                            </p:tav>
                                          </p:tavLst>
                                        </p:anim>
                                        <p:anim calcmode="lin" valueType="num">
                                          <p:cBhvr additive="base">
                                            <p:cTn id="46" dur="500" fill="hold"/>
                                            <p:tgtEl>
                                              <p:spTgt spid="27"/>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20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1+#ppt_w/2"/>
                                              </p:val>
                                            </p:tav>
                                            <p:tav tm="100000">
                                              <p:val>
                                                <p:strVal val="#ppt_x"/>
                                              </p:val>
                                            </p:tav>
                                          </p:tavLst>
                                        </p:anim>
                                        <p:anim calcmode="lin" valueType="num">
                                          <p:cBhvr additive="base">
                                            <p:cTn id="50" dur="500" fill="hold"/>
                                            <p:tgtEl>
                                              <p:spTgt spid="28"/>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400"/>
                                      </p:stCondLst>
                                      <p:childTnLst>
                                        <p:set>
                                          <p:cBhvr>
                                            <p:cTn id="52" dur="1" fill="hold">
                                              <p:stCondLst>
                                                <p:cond delay="0"/>
                                              </p:stCondLst>
                                            </p:cTn>
                                            <p:tgtEl>
                                              <p:spTgt spid="29"/>
                                            </p:tgtEl>
                                            <p:attrNameLst>
                                              <p:attrName>style.visibility</p:attrName>
                                            </p:attrNameLst>
                                          </p:cBhvr>
                                          <p:to>
                                            <p:strVal val="visible"/>
                                          </p:to>
                                        </p:set>
                                        <p:anim calcmode="lin" valueType="num">
                                          <p:cBhvr additive="base">
                                            <p:cTn id="53" dur="500" fill="hold"/>
                                            <p:tgtEl>
                                              <p:spTgt spid="29"/>
                                            </p:tgtEl>
                                            <p:attrNameLst>
                                              <p:attrName>ppt_x</p:attrName>
                                            </p:attrNameLst>
                                          </p:cBhvr>
                                          <p:tavLst>
                                            <p:tav tm="0">
                                              <p:val>
                                                <p:strVal val="1+#ppt_w/2"/>
                                              </p:val>
                                            </p:tav>
                                            <p:tav tm="100000">
                                              <p:val>
                                                <p:strVal val="#ppt_x"/>
                                              </p:val>
                                            </p:tav>
                                          </p:tavLst>
                                        </p:anim>
                                        <p:anim calcmode="lin" valueType="num">
                                          <p:cBhvr additive="base">
                                            <p:cTn id="54" dur="500" fill="hold"/>
                                            <p:tgtEl>
                                              <p:spTgt spid="29"/>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600"/>
                                      </p:stCondLst>
                                      <p:childTnLst>
                                        <p:set>
                                          <p:cBhvr>
                                            <p:cTn id="56" dur="1" fill="hold">
                                              <p:stCondLst>
                                                <p:cond delay="0"/>
                                              </p:stCondLst>
                                            </p:cTn>
                                            <p:tgtEl>
                                              <p:spTgt spid="30"/>
                                            </p:tgtEl>
                                            <p:attrNameLst>
                                              <p:attrName>style.visibility</p:attrName>
                                            </p:attrNameLst>
                                          </p:cBhvr>
                                          <p:to>
                                            <p:strVal val="visible"/>
                                          </p:to>
                                        </p:set>
                                        <p:anim calcmode="lin" valueType="num">
                                          <p:cBhvr additive="base">
                                            <p:cTn id="57" dur="500" fill="hold"/>
                                            <p:tgtEl>
                                              <p:spTgt spid="30"/>
                                            </p:tgtEl>
                                            <p:attrNameLst>
                                              <p:attrName>ppt_x</p:attrName>
                                            </p:attrNameLst>
                                          </p:cBhvr>
                                          <p:tavLst>
                                            <p:tav tm="0">
                                              <p:val>
                                                <p:strVal val="1+#ppt_w/2"/>
                                              </p:val>
                                            </p:tav>
                                            <p:tav tm="100000">
                                              <p:val>
                                                <p:strVal val="#ppt_x"/>
                                              </p:val>
                                            </p:tav>
                                          </p:tavLst>
                                        </p:anim>
                                        <p:anim calcmode="lin" valueType="num">
                                          <p:cBhvr additive="base">
                                            <p:cTn id="58" dur="500" fill="hold"/>
                                            <p:tgtEl>
                                              <p:spTgt spid="30"/>
                                            </p:tgtEl>
                                            <p:attrNameLst>
                                              <p:attrName>ppt_y</p:attrName>
                                            </p:attrNameLst>
                                          </p:cBhvr>
                                          <p:tavLst>
                                            <p:tav tm="0">
                                              <p:val>
                                                <p:strVal val="#ppt_y"/>
                                              </p:val>
                                            </p:tav>
                                            <p:tav tm="100000">
                                              <p:val>
                                                <p:strVal val="#ppt_y"/>
                                              </p:val>
                                            </p:tav>
                                          </p:tavLst>
                                        </p:anim>
                                      </p:childTnLst>
                                    </p:cTn>
                                  </p:par>
                                  <p:par>
                                    <p:cTn id="59" presetID="2" presetClass="entr" presetSubtype="2" fill="hold" grpId="0" nodeType="withEffect">
                                      <p:stCondLst>
                                        <p:cond delay="800"/>
                                      </p:stCondLst>
                                      <p:childTnLst>
                                        <p:set>
                                          <p:cBhvr>
                                            <p:cTn id="60" dur="1" fill="hold">
                                              <p:stCondLst>
                                                <p:cond delay="0"/>
                                              </p:stCondLst>
                                            </p:cTn>
                                            <p:tgtEl>
                                              <p:spTgt spid="31"/>
                                            </p:tgtEl>
                                            <p:attrNameLst>
                                              <p:attrName>style.visibility</p:attrName>
                                            </p:attrNameLst>
                                          </p:cBhvr>
                                          <p:to>
                                            <p:strVal val="visible"/>
                                          </p:to>
                                        </p:set>
                                        <p:anim calcmode="lin" valueType="num">
                                          <p:cBhvr additive="base">
                                            <p:cTn id="61" dur="500" fill="hold"/>
                                            <p:tgtEl>
                                              <p:spTgt spid="31"/>
                                            </p:tgtEl>
                                            <p:attrNameLst>
                                              <p:attrName>ppt_x</p:attrName>
                                            </p:attrNameLst>
                                          </p:cBhvr>
                                          <p:tavLst>
                                            <p:tav tm="0">
                                              <p:val>
                                                <p:strVal val="1+#ppt_w/2"/>
                                              </p:val>
                                            </p:tav>
                                            <p:tav tm="100000">
                                              <p:val>
                                                <p:strVal val="#ppt_x"/>
                                              </p:val>
                                            </p:tav>
                                          </p:tavLst>
                                        </p:anim>
                                        <p:anim calcmode="lin" valueType="num">
                                          <p:cBhvr additive="base">
                                            <p:cTn id="62"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38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accel="38000" fill="hold" nodeType="withEffect">
                                      <p:stCondLst>
                                        <p:cond delay="2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accel="38000" fill="hold" nodeType="withEffect">
                                      <p:stCondLst>
                                        <p:cond delay="4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par>
                                    <p:cTn id="17" presetID="2" presetClass="entr" presetSubtype="1" accel="38000" fill="hold" nodeType="withEffect">
                                      <p:stCondLst>
                                        <p:cond delay="60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0-#ppt_h/2"/>
                                              </p:val>
                                            </p:tav>
                                            <p:tav tm="100000">
                                              <p:val>
                                                <p:strVal val="#ppt_y"/>
                                              </p:val>
                                            </p:tav>
                                          </p:tavLst>
                                        </p:anim>
                                      </p:childTnLst>
                                    </p:cTn>
                                  </p:par>
                                  <p:par>
                                    <p:cTn id="21" presetID="2" presetClass="entr" presetSubtype="1" accel="38000" fill="hold" nodeType="withEffect">
                                      <p:stCondLst>
                                        <p:cond delay="80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0-#ppt_h/2"/>
                                              </p:val>
                                            </p:tav>
                                            <p:tav tm="100000">
                                              <p:val>
                                                <p:strVal val="#ppt_y"/>
                                              </p:val>
                                            </p:tav>
                                          </p:tavLst>
                                        </p:anim>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22" presetClass="entr" presetSubtype="8" fill="hold" nodeType="withEffect">
                                      <p:stCondLst>
                                        <p:cond delay="20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par>
                                    <p:cTn id="32" presetID="22" presetClass="entr" presetSubtype="8" fill="hold" nodeType="withEffect">
                                      <p:stCondLst>
                                        <p:cond delay="40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par>
                                    <p:cTn id="35" presetID="22" presetClass="entr" presetSubtype="8" fill="hold" nodeType="withEffect">
                                      <p:stCondLst>
                                        <p:cond delay="60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par>
                                    <p:cTn id="38" presetID="22" presetClass="entr" presetSubtype="8" fill="hold" nodeType="withEffect">
                                      <p:stCondLst>
                                        <p:cond delay="80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1+#ppt_w/2"/>
                                              </p:val>
                                            </p:tav>
                                            <p:tav tm="100000">
                                              <p:val>
                                                <p:strVal val="#ppt_x"/>
                                              </p:val>
                                            </p:tav>
                                          </p:tavLst>
                                        </p:anim>
                                        <p:anim calcmode="lin" valueType="num">
                                          <p:cBhvr additive="base">
                                            <p:cTn id="46" dur="500" fill="hold"/>
                                            <p:tgtEl>
                                              <p:spTgt spid="27"/>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20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1+#ppt_w/2"/>
                                              </p:val>
                                            </p:tav>
                                            <p:tav tm="100000">
                                              <p:val>
                                                <p:strVal val="#ppt_x"/>
                                              </p:val>
                                            </p:tav>
                                          </p:tavLst>
                                        </p:anim>
                                        <p:anim calcmode="lin" valueType="num">
                                          <p:cBhvr additive="base">
                                            <p:cTn id="50" dur="500" fill="hold"/>
                                            <p:tgtEl>
                                              <p:spTgt spid="28"/>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400"/>
                                      </p:stCondLst>
                                      <p:childTnLst>
                                        <p:set>
                                          <p:cBhvr>
                                            <p:cTn id="52" dur="1" fill="hold">
                                              <p:stCondLst>
                                                <p:cond delay="0"/>
                                              </p:stCondLst>
                                            </p:cTn>
                                            <p:tgtEl>
                                              <p:spTgt spid="29"/>
                                            </p:tgtEl>
                                            <p:attrNameLst>
                                              <p:attrName>style.visibility</p:attrName>
                                            </p:attrNameLst>
                                          </p:cBhvr>
                                          <p:to>
                                            <p:strVal val="visible"/>
                                          </p:to>
                                        </p:set>
                                        <p:anim calcmode="lin" valueType="num">
                                          <p:cBhvr additive="base">
                                            <p:cTn id="53" dur="500" fill="hold"/>
                                            <p:tgtEl>
                                              <p:spTgt spid="29"/>
                                            </p:tgtEl>
                                            <p:attrNameLst>
                                              <p:attrName>ppt_x</p:attrName>
                                            </p:attrNameLst>
                                          </p:cBhvr>
                                          <p:tavLst>
                                            <p:tav tm="0">
                                              <p:val>
                                                <p:strVal val="1+#ppt_w/2"/>
                                              </p:val>
                                            </p:tav>
                                            <p:tav tm="100000">
                                              <p:val>
                                                <p:strVal val="#ppt_x"/>
                                              </p:val>
                                            </p:tav>
                                          </p:tavLst>
                                        </p:anim>
                                        <p:anim calcmode="lin" valueType="num">
                                          <p:cBhvr additive="base">
                                            <p:cTn id="54" dur="500" fill="hold"/>
                                            <p:tgtEl>
                                              <p:spTgt spid="29"/>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600"/>
                                      </p:stCondLst>
                                      <p:childTnLst>
                                        <p:set>
                                          <p:cBhvr>
                                            <p:cTn id="56" dur="1" fill="hold">
                                              <p:stCondLst>
                                                <p:cond delay="0"/>
                                              </p:stCondLst>
                                            </p:cTn>
                                            <p:tgtEl>
                                              <p:spTgt spid="30"/>
                                            </p:tgtEl>
                                            <p:attrNameLst>
                                              <p:attrName>style.visibility</p:attrName>
                                            </p:attrNameLst>
                                          </p:cBhvr>
                                          <p:to>
                                            <p:strVal val="visible"/>
                                          </p:to>
                                        </p:set>
                                        <p:anim calcmode="lin" valueType="num">
                                          <p:cBhvr additive="base">
                                            <p:cTn id="57" dur="500" fill="hold"/>
                                            <p:tgtEl>
                                              <p:spTgt spid="30"/>
                                            </p:tgtEl>
                                            <p:attrNameLst>
                                              <p:attrName>ppt_x</p:attrName>
                                            </p:attrNameLst>
                                          </p:cBhvr>
                                          <p:tavLst>
                                            <p:tav tm="0">
                                              <p:val>
                                                <p:strVal val="1+#ppt_w/2"/>
                                              </p:val>
                                            </p:tav>
                                            <p:tav tm="100000">
                                              <p:val>
                                                <p:strVal val="#ppt_x"/>
                                              </p:val>
                                            </p:tav>
                                          </p:tavLst>
                                        </p:anim>
                                        <p:anim calcmode="lin" valueType="num">
                                          <p:cBhvr additive="base">
                                            <p:cTn id="58" dur="500" fill="hold"/>
                                            <p:tgtEl>
                                              <p:spTgt spid="30"/>
                                            </p:tgtEl>
                                            <p:attrNameLst>
                                              <p:attrName>ppt_y</p:attrName>
                                            </p:attrNameLst>
                                          </p:cBhvr>
                                          <p:tavLst>
                                            <p:tav tm="0">
                                              <p:val>
                                                <p:strVal val="#ppt_y"/>
                                              </p:val>
                                            </p:tav>
                                            <p:tav tm="100000">
                                              <p:val>
                                                <p:strVal val="#ppt_y"/>
                                              </p:val>
                                            </p:tav>
                                          </p:tavLst>
                                        </p:anim>
                                      </p:childTnLst>
                                    </p:cTn>
                                  </p:par>
                                  <p:par>
                                    <p:cTn id="59" presetID="2" presetClass="entr" presetSubtype="2" fill="hold" grpId="0" nodeType="withEffect">
                                      <p:stCondLst>
                                        <p:cond delay="800"/>
                                      </p:stCondLst>
                                      <p:childTnLst>
                                        <p:set>
                                          <p:cBhvr>
                                            <p:cTn id="60" dur="1" fill="hold">
                                              <p:stCondLst>
                                                <p:cond delay="0"/>
                                              </p:stCondLst>
                                            </p:cTn>
                                            <p:tgtEl>
                                              <p:spTgt spid="31"/>
                                            </p:tgtEl>
                                            <p:attrNameLst>
                                              <p:attrName>style.visibility</p:attrName>
                                            </p:attrNameLst>
                                          </p:cBhvr>
                                          <p:to>
                                            <p:strVal val="visible"/>
                                          </p:to>
                                        </p:set>
                                        <p:anim calcmode="lin" valueType="num">
                                          <p:cBhvr additive="base">
                                            <p:cTn id="61" dur="500" fill="hold"/>
                                            <p:tgtEl>
                                              <p:spTgt spid="31"/>
                                            </p:tgtEl>
                                            <p:attrNameLst>
                                              <p:attrName>ppt_x</p:attrName>
                                            </p:attrNameLst>
                                          </p:cBhvr>
                                          <p:tavLst>
                                            <p:tav tm="0">
                                              <p:val>
                                                <p:strVal val="1+#ppt_w/2"/>
                                              </p:val>
                                            </p:tav>
                                            <p:tav tm="100000">
                                              <p:val>
                                                <p:strVal val="#ppt_x"/>
                                              </p:val>
                                            </p:tav>
                                          </p:tavLst>
                                        </p:anim>
                                        <p:anim calcmode="lin" valueType="num">
                                          <p:cBhvr additive="base">
                                            <p:cTn id="62"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弧形 1"/>
          <p:cNvSpPr/>
          <p:nvPr/>
        </p:nvSpPr>
        <p:spPr>
          <a:xfrm>
            <a:off x="1726765" y="2588883"/>
            <a:ext cx="1439223" cy="1440000"/>
          </a:xfrm>
          <a:prstGeom prst="arc">
            <a:avLst>
              <a:gd name="adj1" fmla="val 3769744"/>
              <a:gd name="adj2" fmla="val 16218957"/>
            </a:avLst>
          </a:prstGeom>
          <a:solidFill>
            <a:schemeClr val="bg1">
              <a:lumMod val="65000"/>
            </a:schemeClr>
          </a:solidFill>
          <a:ln>
            <a:noFill/>
          </a:ln>
        </p:spPr>
        <p:style>
          <a:lnRef idx="1">
            <a:schemeClr val="accent1"/>
          </a:lnRef>
          <a:fillRef idx="0">
            <a:schemeClr val="accent1"/>
          </a:fillRef>
          <a:effectRef idx="0">
            <a:schemeClr val="accent1"/>
          </a:effectRef>
          <a:fontRef idx="minor">
            <a:schemeClr val="tx1"/>
          </a:fontRef>
        </p:style>
        <p:txBody>
          <a:bodyPr lIns="91395" tIns="45697" rIns="91395" bIns="45697" rtlCol="0" anchor="ctr"/>
          <a:lstStyle/>
          <a:p>
            <a:pPr algn="ctr"/>
            <a:endParaRPr lang="zh-CN" altLang="en-US"/>
          </a:p>
        </p:txBody>
      </p:sp>
      <p:sp>
        <p:nvSpPr>
          <p:cNvPr id="3" name="弧形 2"/>
          <p:cNvSpPr/>
          <p:nvPr/>
        </p:nvSpPr>
        <p:spPr>
          <a:xfrm>
            <a:off x="1264229" y="2084851"/>
            <a:ext cx="2446743" cy="2448064"/>
          </a:xfrm>
          <a:prstGeom prst="arc">
            <a:avLst>
              <a:gd name="adj1" fmla="val 16190681"/>
              <a:gd name="adj2" fmla="val 3787939"/>
            </a:avLst>
          </a:pr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lIns="91395" tIns="45697" rIns="91395" bIns="45697" rtlCol="0" anchor="ctr"/>
          <a:lstStyle/>
          <a:p>
            <a:pPr algn="ctr"/>
            <a:endParaRPr lang="zh-CN" altLang="en-US"/>
          </a:p>
        </p:txBody>
      </p:sp>
      <p:sp>
        <p:nvSpPr>
          <p:cNvPr id="4" name="弧形 3"/>
          <p:cNvSpPr/>
          <p:nvPr/>
        </p:nvSpPr>
        <p:spPr>
          <a:xfrm>
            <a:off x="5184228" y="2588883"/>
            <a:ext cx="1439223" cy="1440000"/>
          </a:xfrm>
          <a:prstGeom prst="arc">
            <a:avLst>
              <a:gd name="adj1" fmla="val 2427216"/>
              <a:gd name="adj2" fmla="val 16218957"/>
            </a:avLst>
          </a:prstGeom>
          <a:solidFill>
            <a:schemeClr val="bg1">
              <a:lumMod val="65000"/>
            </a:schemeClr>
          </a:solidFill>
          <a:ln>
            <a:noFill/>
          </a:ln>
        </p:spPr>
        <p:style>
          <a:lnRef idx="1">
            <a:schemeClr val="accent1"/>
          </a:lnRef>
          <a:fillRef idx="0">
            <a:schemeClr val="accent1"/>
          </a:fillRef>
          <a:effectRef idx="0">
            <a:schemeClr val="accent1"/>
          </a:effectRef>
          <a:fontRef idx="minor">
            <a:schemeClr val="tx1"/>
          </a:fontRef>
        </p:style>
        <p:txBody>
          <a:bodyPr lIns="91395" tIns="45697" rIns="91395" bIns="45697" rtlCol="0" anchor="ctr"/>
          <a:lstStyle/>
          <a:p>
            <a:pPr algn="ctr"/>
            <a:endParaRPr lang="zh-CN" altLang="en-US"/>
          </a:p>
        </p:txBody>
      </p:sp>
      <p:sp>
        <p:nvSpPr>
          <p:cNvPr id="5" name="弧形 4"/>
          <p:cNvSpPr/>
          <p:nvPr/>
        </p:nvSpPr>
        <p:spPr>
          <a:xfrm>
            <a:off x="4718363" y="2084851"/>
            <a:ext cx="2446743" cy="2448064"/>
          </a:xfrm>
          <a:prstGeom prst="arc">
            <a:avLst>
              <a:gd name="adj1" fmla="val 16190681"/>
              <a:gd name="adj2" fmla="val 2404260"/>
            </a:avLst>
          </a:prstGeom>
          <a:solidFill>
            <a:schemeClr val="accent2"/>
          </a:solidFill>
          <a:ln>
            <a:noFill/>
          </a:ln>
        </p:spPr>
        <p:style>
          <a:lnRef idx="1">
            <a:schemeClr val="accent1"/>
          </a:lnRef>
          <a:fillRef idx="0">
            <a:schemeClr val="accent1"/>
          </a:fillRef>
          <a:effectRef idx="0">
            <a:schemeClr val="accent1"/>
          </a:effectRef>
          <a:fontRef idx="minor">
            <a:schemeClr val="tx1"/>
          </a:fontRef>
        </p:style>
        <p:txBody>
          <a:bodyPr lIns="91395" tIns="45697" rIns="91395" bIns="45697" rtlCol="0" anchor="ctr"/>
          <a:lstStyle/>
          <a:p>
            <a:pPr algn="ctr"/>
            <a:endParaRPr lang="zh-CN" altLang="en-US"/>
          </a:p>
        </p:txBody>
      </p:sp>
      <p:sp>
        <p:nvSpPr>
          <p:cNvPr id="6" name="弧形 5"/>
          <p:cNvSpPr/>
          <p:nvPr/>
        </p:nvSpPr>
        <p:spPr>
          <a:xfrm>
            <a:off x="8631957" y="2588883"/>
            <a:ext cx="1439223" cy="1440000"/>
          </a:xfrm>
          <a:prstGeom prst="arc">
            <a:avLst>
              <a:gd name="adj1" fmla="val 5392793"/>
              <a:gd name="adj2" fmla="val 16193344"/>
            </a:avLst>
          </a:prstGeom>
          <a:solidFill>
            <a:schemeClr val="bg1">
              <a:lumMod val="65000"/>
            </a:schemeClr>
          </a:solidFill>
          <a:ln>
            <a:noFill/>
          </a:ln>
        </p:spPr>
        <p:style>
          <a:lnRef idx="1">
            <a:schemeClr val="accent1"/>
          </a:lnRef>
          <a:fillRef idx="0">
            <a:schemeClr val="accent1"/>
          </a:fillRef>
          <a:effectRef idx="0">
            <a:schemeClr val="accent1"/>
          </a:effectRef>
          <a:fontRef idx="minor">
            <a:schemeClr val="tx1"/>
          </a:fontRef>
        </p:style>
        <p:txBody>
          <a:bodyPr lIns="91395" tIns="45697" rIns="91395" bIns="45697" rtlCol="0" anchor="ctr"/>
          <a:lstStyle/>
          <a:p>
            <a:pPr algn="ctr"/>
            <a:endParaRPr lang="zh-CN" altLang="en-US"/>
          </a:p>
        </p:txBody>
      </p:sp>
      <p:sp>
        <p:nvSpPr>
          <p:cNvPr id="7" name="弧形 6"/>
          <p:cNvSpPr/>
          <p:nvPr/>
        </p:nvSpPr>
        <p:spPr>
          <a:xfrm>
            <a:off x="8168201" y="2084851"/>
            <a:ext cx="2446743" cy="2448064"/>
          </a:xfrm>
          <a:prstGeom prst="arc">
            <a:avLst>
              <a:gd name="adj1" fmla="val 16190681"/>
              <a:gd name="adj2" fmla="val 5400902"/>
            </a:avLst>
          </a:prstGeom>
          <a:solidFill>
            <a:schemeClr val="accent3"/>
          </a:solidFill>
          <a:ln>
            <a:noFill/>
          </a:ln>
        </p:spPr>
        <p:style>
          <a:lnRef idx="1">
            <a:schemeClr val="accent1"/>
          </a:lnRef>
          <a:fillRef idx="0">
            <a:schemeClr val="accent1"/>
          </a:fillRef>
          <a:effectRef idx="0">
            <a:schemeClr val="accent1"/>
          </a:effectRef>
          <a:fontRef idx="minor">
            <a:schemeClr val="tx1"/>
          </a:fontRef>
        </p:style>
        <p:txBody>
          <a:bodyPr lIns="91395" tIns="45697" rIns="91395" bIns="45697" rtlCol="0" anchor="ctr"/>
          <a:lstStyle/>
          <a:p>
            <a:pPr algn="ctr"/>
            <a:endParaRPr lang="zh-CN" altLang="en-US"/>
          </a:p>
        </p:txBody>
      </p:sp>
      <p:sp>
        <p:nvSpPr>
          <p:cNvPr id="8" name="文本框 1053"/>
          <p:cNvSpPr txBox="1"/>
          <p:nvPr/>
        </p:nvSpPr>
        <p:spPr>
          <a:xfrm>
            <a:off x="2593444" y="2694016"/>
            <a:ext cx="2235054" cy="830997"/>
          </a:xfrm>
          <a:prstGeom prst="rect">
            <a:avLst/>
          </a:prstGeom>
          <a:noFill/>
        </p:spPr>
        <p:txBody>
          <a:bodyPr wrap="none" lIns="91395" tIns="45697" rIns="91395" bIns="45697" rtlCol="0">
            <a:spAutoFit/>
          </a:bodyPr>
          <a:lstStyle/>
          <a:p>
            <a:r>
              <a:rPr lang="en-US" altLang="zh-CN" sz="4800" b="1" dirty="0">
                <a:ln>
                  <a:solidFill>
                    <a:schemeClr val="bg1"/>
                  </a:solidFill>
                </a:ln>
                <a:solidFill>
                  <a:schemeClr val="accent1"/>
                </a:solidFill>
                <a:latin typeface="Arial Black" panose="020B0A04020102020204" charset="0"/>
              </a:rPr>
              <a:t>40.9%</a:t>
            </a:r>
            <a:endParaRPr lang="zh-CN" altLang="en-US" sz="4800" b="1" dirty="0">
              <a:ln>
                <a:solidFill>
                  <a:schemeClr val="bg1"/>
                </a:solidFill>
              </a:ln>
              <a:solidFill>
                <a:schemeClr val="accent1"/>
              </a:solidFill>
              <a:latin typeface="Arial Black" panose="020B0A04020102020204" charset="0"/>
            </a:endParaRPr>
          </a:p>
        </p:txBody>
      </p:sp>
      <p:sp>
        <p:nvSpPr>
          <p:cNvPr id="9" name="文本框 107"/>
          <p:cNvSpPr txBox="1"/>
          <p:nvPr/>
        </p:nvSpPr>
        <p:spPr>
          <a:xfrm>
            <a:off x="6047580" y="2694016"/>
            <a:ext cx="2235054" cy="830997"/>
          </a:xfrm>
          <a:prstGeom prst="rect">
            <a:avLst/>
          </a:prstGeom>
          <a:noFill/>
        </p:spPr>
        <p:txBody>
          <a:bodyPr wrap="none" lIns="91395" tIns="45697" rIns="91395" bIns="45697" rtlCol="0">
            <a:spAutoFit/>
          </a:bodyPr>
          <a:lstStyle/>
          <a:p>
            <a:r>
              <a:rPr lang="en-US" altLang="zh-CN" sz="4800" b="1" dirty="0">
                <a:ln>
                  <a:solidFill>
                    <a:schemeClr val="bg1"/>
                  </a:solidFill>
                </a:ln>
                <a:solidFill>
                  <a:schemeClr val="accent2"/>
                </a:solidFill>
                <a:latin typeface="Arial Black" panose="020B0A04020102020204" charset="0"/>
              </a:rPr>
              <a:t>37.7%</a:t>
            </a:r>
            <a:endParaRPr lang="zh-CN" altLang="en-US" sz="4800" b="1" dirty="0">
              <a:ln>
                <a:solidFill>
                  <a:schemeClr val="bg1"/>
                </a:solidFill>
              </a:ln>
              <a:solidFill>
                <a:schemeClr val="accent2"/>
              </a:solidFill>
              <a:latin typeface="Arial Black" panose="020B0A04020102020204" charset="0"/>
            </a:endParaRPr>
          </a:p>
        </p:txBody>
      </p:sp>
      <p:sp>
        <p:nvSpPr>
          <p:cNvPr id="10" name="文本框 108"/>
          <p:cNvSpPr txBox="1"/>
          <p:nvPr/>
        </p:nvSpPr>
        <p:spPr>
          <a:xfrm>
            <a:off x="9546575" y="2893387"/>
            <a:ext cx="1619902" cy="830997"/>
          </a:xfrm>
          <a:prstGeom prst="rect">
            <a:avLst/>
          </a:prstGeom>
          <a:noFill/>
        </p:spPr>
        <p:txBody>
          <a:bodyPr wrap="none" lIns="91395" tIns="45697" rIns="91395" bIns="45697" rtlCol="0">
            <a:spAutoFit/>
          </a:bodyPr>
          <a:lstStyle/>
          <a:p>
            <a:r>
              <a:rPr lang="en-US" altLang="zh-CN" sz="4800" b="1" dirty="0">
                <a:ln>
                  <a:solidFill>
                    <a:schemeClr val="bg1"/>
                  </a:solidFill>
                </a:ln>
                <a:solidFill>
                  <a:schemeClr val="accent3"/>
                </a:solidFill>
                <a:latin typeface="Arial Black" panose="020B0A04020102020204" charset="0"/>
              </a:rPr>
              <a:t>50%</a:t>
            </a:r>
            <a:endParaRPr lang="zh-CN" altLang="en-US" sz="4800" b="1" dirty="0">
              <a:ln>
                <a:solidFill>
                  <a:schemeClr val="bg1"/>
                </a:solidFill>
              </a:ln>
              <a:solidFill>
                <a:schemeClr val="accent3"/>
              </a:solidFill>
              <a:latin typeface="Arial Black" panose="020B0A04020102020204" charset="0"/>
            </a:endParaRPr>
          </a:p>
        </p:txBody>
      </p:sp>
      <p:sp>
        <p:nvSpPr>
          <p:cNvPr id="22" name="文本框 37"/>
          <p:cNvSpPr txBox="1"/>
          <p:nvPr/>
        </p:nvSpPr>
        <p:spPr>
          <a:xfrm>
            <a:off x="1264229" y="5022545"/>
            <a:ext cx="3094566" cy="812520"/>
          </a:xfrm>
          <a:prstGeom prst="rect">
            <a:avLst/>
          </a:prstGeom>
          <a:noFill/>
        </p:spPr>
        <p:txBody>
          <a:bodyPr wrap="square" lIns="91431" tIns="45715" rIns="91431" bIns="45715" rtlCol="0">
            <a:spAutoFit/>
          </a:bodyPr>
          <a:lstStyle/>
          <a:p>
            <a:pPr algn="ctr">
              <a:lnSpc>
                <a:spcPct val="130000"/>
              </a:lnSpc>
              <a:buClr>
                <a:srgbClr val="5ADAB0"/>
              </a:buClr>
              <a:buSzPct val="50000"/>
              <a:defRPr/>
            </a:pP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请在此处输入您的文本</a:t>
            </a:r>
            <a:endParaRPr lang="en-US" altLang="zh-CN"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lnSpc>
                <a:spcPct val="130000"/>
              </a:lnSpc>
              <a:buClr>
                <a:srgbClr val="5ADAB0"/>
              </a:buClr>
              <a:buSzPct val="50000"/>
              <a:defRPr/>
            </a:pP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或者复制您的文字粘贴</a:t>
            </a:r>
            <a:endParaRPr lang="en-US" altLang="zh-CN"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5" name="文本框 37"/>
          <p:cNvSpPr txBox="1"/>
          <p:nvPr/>
        </p:nvSpPr>
        <p:spPr>
          <a:xfrm>
            <a:off x="4718363" y="5022545"/>
            <a:ext cx="3094566" cy="812520"/>
          </a:xfrm>
          <a:prstGeom prst="rect">
            <a:avLst/>
          </a:prstGeom>
          <a:noFill/>
        </p:spPr>
        <p:txBody>
          <a:bodyPr wrap="square" lIns="91431" tIns="45715" rIns="91431" bIns="45715" rtlCol="0">
            <a:spAutoFit/>
          </a:bodyPr>
          <a:lstStyle/>
          <a:p>
            <a:pPr algn="ctr">
              <a:lnSpc>
                <a:spcPct val="130000"/>
              </a:lnSpc>
              <a:buClr>
                <a:srgbClr val="5ADAB0"/>
              </a:buClr>
              <a:buSzPct val="50000"/>
              <a:defRPr/>
            </a:pP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请在此处输入您的文本</a:t>
            </a:r>
            <a:endParaRPr lang="en-US" altLang="zh-CN"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lnSpc>
                <a:spcPct val="130000"/>
              </a:lnSpc>
              <a:buClr>
                <a:srgbClr val="5ADAB0"/>
              </a:buClr>
              <a:buSzPct val="50000"/>
              <a:defRPr/>
            </a:pP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或者复制您的文字粘贴</a:t>
            </a:r>
            <a:endParaRPr lang="en-US" altLang="zh-CN"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6" name="文本框 37"/>
          <p:cNvSpPr txBox="1"/>
          <p:nvPr/>
        </p:nvSpPr>
        <p:spPr>
          <a:xfrm>
            <a:off x="8071911" y="5022545"/>
            <a:ext cx="3094566" cy="812520"/>
          </a:xfrm>
          <a:prstGeom prst="rect">
            <a:avLst/>
          </a:prstGeom>
          <a:noFill/>
        </p:spPr>
        <p:txBody>
          <a:bodyPr wrap="square" lIns="91431" tIns="45715" rIns="91431" bIns="45715" rtlCol="0">
            <a:spAutoFit/>
          </a:bodyPr>
          <a:lstStyle/>
          <a:p>
            <a:pPr algn="ctr">
              <a:lnSpc>
                <a:spcPct val="130000"/>
              </a:lnSpc>
              <a:buClr>
                <a:srgbClr val="5ADAB0"/>
              </a:buClr>
              <a:buSzPct val="50000"/>
              <a:defRPr/>
            </a:pP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请在此处输入您的文本</a:t>
            </a:r>
            <a:endParaRPr lang="en-US" altLang="zh-CN"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lnSpc>
                <a:spcPct val="130000"/>
              </a:lnSpc>
              <a:buClr>
                <a:srgbClr val="5ADAB0"/>
              </a:buClr>
              <a:buSzPct val="50000"/>
              <a:defRPr/>
            </a:pP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或者复制您的文字粘贴</a:t>
            </a:r>
            <a:endParaRPr lang="en-US" altLang="zh-CN"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7" name="文本框 36"/>
          <p:cNvSpPr txBox="1"/>
          <p:nvPr/>
        </p:nvSpPr>
        <p:spPr>
          <a:xfrm>
            <a:off x="1584087" y="4581130"/>
            <a:ext cx="2383516" cy="400099"/>
          </a:xfrm>
          <a:prstGeom prst="rect">
            <a:avLst/>
          </a:prstGeom>
          <a:noFill/>
        </p:spPr>
        <p:txBody>
          <a:bodyPr wrap="square" lIns="91431" tIns="45715" rIns="91431" bIns="45715" rtlCol="0">
            <a:spAutoFit/>
          </a:bodyPr>
          <a:lstStyle/>
          <a:p>
            <a:pPr algn="ctr"/>
            <a:r>
              <a:rPr lang="en-US" altLang="zh-CN" sz="2000" dirty="0">
                <a:solidFill>
                  <a:schemeClr val="tx1">
                    <a:lumMod val="50000"/>
                    <a:lumOff val="50000"/>
                  </a:schemeClr>
                </a:solidFill>
                <a:latin typeface="微软雅黑" panose="020B0503020204020204" pitchFamily="34" charset="-122"/>
                <a:ea typeface="微软雅黑" panose="020B0503020204020204" pitchFamily="34" charset="-122"/>
              </a:rPr>
              <a:t>TEXT HERE</a:t>
            </a:r>
            <a:endPar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8" name="文本框 36"/>
          <p:cNvSpPr txBox="1"/>
          <p:nvPr/>
        </p:nvSpPr>
        <p:spPr>
          <a:xfrm>
            <a:off x="5073887" y="4581130"/>
            <a:ext cx="2383516" cy="400099"/>
          </a:xfrm>
          <a:prstGeom prst="rect">
            <a:avLst/>
          </a:prstGeom>
          <a:noFill/>
        </p:spPr>
        <p:txBody>
          <a:bodyPr wrap="square" lIns="91431" tIns="45715" rIns="91431" bIns="45715" rtlCol="0">
            <a:spAutoFit/>
          </a:bodyPr>
          <a:lstStyle/>
          <a:p>
            <a:pPr algn="ctr"/>
            <a:r>
              <a:rPr lang="en-US" altLang="zh-CN" sz="2000" dirty="0">
                <a:solidFill>
                  <a:schemeClr val="tx1">
                    <a:lumMod val="50000"/>
                    <a:lumOff val="50000"/>
                  </a:schemeClr>
                </a:solidFill>
                <a:latin typeface="微软雅黑" panose="020B0503020204020204" pitchFamily="34" charset="-122"/>
                <a:ea typeface="微软雅黑" panose="020B0503020204020204" pitchFamily="34" charset="-122"/>
              </a:rPr>
              <a:t>TEXT HERE</a:t>
            </a:r>
            <a:endPar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9" name="文本框 36"/>
          <p:cNvSpPr txBox="1"/>
          <p:nvPr/>
        </p:nvSpPr>
        <p:spPr>
          <a:xfrm>
            <a:off x="8427435" y="4581130"/>
            <a:ext cx="2383516" cy="400099"/>
          </a:xfrm>
          <a:prstGeom prst="rect">
            <a:avLst/>
          </a:prstGeom>
          <a:noFill/>
        </p:spPr>
        <p:txBody>
          <a:bodyPr wrap="square" lIns="91431" tIns="45715" rIns="91431" bIns="45715" rtlCol="0">
            <a:spAutoFit/>
          </a:bodyPr>
          <a:lstStyle/>
          <a:p>
            <a:pPr algn="ctr"/>
            <a:r>
              <a:rPr lang="en-US" altLang="zh-CN" sz="2000" dirty="0">
                <a:solidFill>
                  <a:schemeClr val="tx1">
                    <a:lumMod val="50000"/>
                    <a:lumOff val="50000"/>
                  </a:schemeClr>
                </a:solidFill>
                <a:latin typeface="微软雅黑" panose="020B0503020204020204" pitchFamily="34" charset="-122"/>
                <a:ea typeface="微软雅黑" panose="020B0503020204020204" pitchFamily="34" charset="-122"/>
              </a:rPr>
              <a:t>TEXT HERE</a:t>
            </a:r>
            <a:endPar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 name="标题 10"/>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outVertical)">
                                      <p:cBhvr>
                                        <p:cTn id="14" dur="500"/>
                                        <p:tgtEl>
                                          <p:spTgt spid="8"/>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par>
                          <p:cTn id="22" fill="hold">
                            <p:stCondLst>
                              <p:cond delay="1500"/>
                            </p:stCondLst>
                            <p:childTnLst>
                              <p:par>
                                <p:cTn id="23" presetID="16" presetClass="entr" presetSubtype="37"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outVertical)">
                                      <p:cBhvr>
                                        <p:cTn id="25" dur="500"/>
                                        <p:tgtEl>
                                          <p:spTgt spid="9"/>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par>
                          <p:cTn id="33" fill="hold">
                            <p:stCondLst>
                              <p:cond delay="2500"/>
                            </p:stCondLst>
                            <p:childTnLst>
                              <p:par>
                                <p:cTn id="34" presetID="16" presetClass="entr" presetSubtype="37"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outVertical)">
                                      <p:cBhvr>
                                        <p:cTn id="36" dur="500"/>
                                        <p:tgtEl>
                                          <p:spTgt spid="10"/>
                                        </p:tgtEl>
                                      </p:cBhvr>
                                    </p:animEffect>
                                  </p:childTnLst>
                                </p:cTn>
                              </p:par>
                            </p:childTnLst>
                          </p:cTn>
                        </p:par>
                        <p:par>
                          <p:cTn id="37" fill="hold">
                            <p:stCondLst>
                              <p:cond delay="3000"/>
                            </p:stCondLst>
                            <p:childTnLst>
                              <p:par>
                                <p:cTn id="38" presetID="22" presetClass="entr" presetSubtype="1"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up)">
                                      <p:cBhvr>
                                        <p:cTn id="40" dur="500"/>
                                        <p:tgtEl>
                                          <p:spTgt spid="22"/>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up)">
                                      <p:cBhvr>
                                        <p:cTn id="43" dur="500"/>
                                        <p:tgtEl>
                                          <p:spTgt spid="25"/>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up)">
                                      <p:cBhvr>
                                        <p:cTn id="46" dur="500"/>
                                        <p:tgtEl>
                                          <p:spTgt spid="26"/>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up)">
                                      <p:cBhvr>
                                        <p:cTn id="49" dur="500"/>
                                        <p:tgtEl>
                                          <p:spTgt spid="27"/>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up)">
                                      <p:cBhvr>
                                        <p:cTn id="52" dur="500"/>
                                        <p:tgtEl>
                                          <p:spTgt spid="28"/>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wipe(up)">
                                      <p:cBhvr>
                                        <p:cTn id="5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p:bldP spid="9" grpId="0"/>
      <p:bldP spid="10" grpId="0"/>
      <p:bldP spid="22" grpId="0"/>
      <p:bldP spid="25" grpId="0"/>
      <p:bldP spid="26" grpId="0"/>
      <p:bldP spid="27" grpId="0"/>
      <p:bldP spid="28"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5823687" y="2617652"/>
            <a:ext cx="5358609" cy="1281836"/>
            <a:chOff x="4499995" y="2034495"/>
            <a:chExt cx="4018957" cy="961378"/>
          </a:xfrm>
        </p:grpSpPr>
        <p:grpSp>
          <p:nvGrpSpPr>
            <p:cNvPr id="5" name="组合 4"/>
            <p:cNvGrpSpPr/>
            <p:nvPr/>
          </p:nvGrpSpPr>
          <p:grpSpPr>
            <a:xfrm>
              <a:off x="4499995" y="2034495"/>
              <a:ext cx="4018957" cy="961378"/>
              <a:chOff x="4499995" y="2034495"/>
              <a:chExt cx="4018957" cy="961378"/>
            </a:xfrm>
          </p:grpSpPr>
          <p:sp>
            <p:nvSpPr>
              <p:cNvPr id="7" name="文本框 21"/>
              <p:cNvSpPr txBox="1">
                <a:spLocks noChangeArrowheads="1"/>
              </p:cNvSpPr>
              <p:nvPr/>
            </p:nvSpPr>
            <p:spPr bwMode="auto">
              <a:xfrm>
                <a:off x="4499995" y="2034495"/>
                <a:ext cx="4018957" cy="623248"/>
              </a:xfrm>
              <a:prstGeom prst="rect">
                <a:avLst/>
              </a:prstGeom>
              <a:noFill/>
              <a:ln>
                <a:noFill/>
              </a:ln>
              <a:effectLst/>
            </p:spPr>
            <p:txBody>
              <a:bodyPr wrap="square">
                <a:spAutoFit/>
              </a:bodyPr>
              <a:lstStyle>
                <a:defPPr>
                  <a:defRPr lang="zh-CN"/>
                </a:defPPr>
                <a:lvl1pPr algn="ctr" eaLnBrk="1" hangingPunct="1">
                  <a:buFont typeface="Arial" panose="020B0604020202020204" pitchFamily="34" charset="0"/>
                  <a:buNone/>
                  <a:defRPr sz="5400">
                    <a:gradFill flip="none" rotWithShape="1">
                      <a:gsLst>
                        <a:gs pos="51000">
                          <a:schemeClr val="bg1"/>
                        </a:gs>
                        <a:gs pos="94495">
                          <a:schemeClr val="bg1">
                            <a:lumMod val="50000"/>
                          </a:schemeClr>
                        </a:gs>
                        <a:gs pos="58000">
                          <a:schemeClr val="accent3">
                            <a:lumMod val="75000"/>
                          </a:schemeClr>
                        </a:gs>
                        <a:gs pos="0">
                          <a:schemeClr val="bg1">
                            <a:lumMod val="85000"/>
                          </a:schemeClr>
                        </a:gs>
                      </a:gsLst>
                      <a:lin ang="6600000" scaled="0"/>
                      <a:tileRect/>
                    </a:gradFill>
                    <a:effectLst>
                      <a:outerShdw blurRad="50800" dist="76200" dir="6000000" sx="98000" sy="98000" algn="tl" rotWithShape="0">
                        <a:prstClr val="black">
                          <a:alpha val="23000"/>
                        </a:prstClr>
                      </a:outerShdw>
                    </a:effectLst>
                    <a:latin typeface="方正兰亭粗黑_GBK" panose="02000000000000000000" pitchFamily="2" charset="-122"/>
                    <a:ea typeface="方正兰亭粗黑_GBK" panose="02000000000000000000" pitchFamily="2" charset="-122"/>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pPr algn="l"/>
                <a:r>
                  <a:rPr lang="zh-CN" altLang="en-US" sz="4800" dirty="0">
                    <a:solidFill>
                      <a:srgbClr val="025D4D"/>
                    </a:solidFill>
                    <a:effectLst/>
                  </a:rPr>
                  <a:t>请在此处添加标题</a:t>
                </a:r>
              </a:p>
            </p:txBody>
          </p:sp>
          <p:sp>
            <p:nvSpPr>
              <p:cNvPr id="8" name="文本框 21"/>
              <p:cNvSpPr txBox="1">
                <a:spLocks noChangeArrowheads="1"/>
              </p:cNvSpPr>
              <p:nvPr/>
            </p:nvSpPr>
            <p:spPr bwMode="auto">
              <a:xfrm>
                <a:off x="4526715" y="2718874"/>
                <a:ext cx="3658932" cy="276999"/>
              </a:xfrm>
              <a:prstGeom prst="rect">
                <a:avLst/>
              </a:prstGeom>
              <a:noFill/>
              <a:ln>
                <a:noFill/>
              </a:ln>
              <a:effectLst>
                <a:outerShdw blurRad="800100" dist="50800" dir="16560000" sx="197000" sy="197000" algn="tl" rotWithShape="0">
                  <a:prstClr val="black">
                    <a:alpha val="0"/>
                  </a:prstClr>
                </a:outerShdw>
              </a:effectLst>
            </p:spPr>
            <p:txBody>
              <a:bodyPr wrap="square">
                <a:spAutoFit/>
              </a:bodyPr>
              <a:lstStyle>
                <a:defPPr>
                  <a:defRPr lang="zh-CN"/>
                </a:defPPr>
                <a:lvl1pPr eaLnBrk="1" hangingPunct="1">
                  <a:buFont typeface="Arial" panose="020B0604020202020204" pitchFamily="34" charset="0"/>
                  <a:buNone/>
                  <a:defRPr sz="1100">
                    <a:solidFill>
                      <a:srgbClr val="9BC742"/>
                    </a:solidFill>
                    <a:effectLst/>
                    <a:latin typeface="方正兰亭黑_GBK" panose="02000000000000000000" pitchFamily="2" charset="-122"/>
                    <a:ea typeface="方正兰亭黑_GBK" panose="02000000000000000000" pitchFamily="2" charset="-122"/>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en-US" altLang="zh-CN" sz="1800" dirty="0">
                    <a:solidFill>
                      <a:srgbClr val="025D4D"/>
                    </a:solidFill>
                  </a:rPr>
                  <a:t>Click here to add the title</a:t>
                </a:r>
                <a:endParaRPr lang="zh-CN" altLang="en-US" sz="1800" dirty="0">
                  <a:solidFill>
                    <a:srgbClr val="025D4D"/>
                  </a:solidFill>
                </a:endParaRPr>
              </a:p>
            </p:txBody>
          </p:sp>
        </p:grpSp>
        <p:cxnSp>
          <p:nvCxnSpPr>
            <p:cNvPr id="6" name="直接连接符 5"/>
            <p:cNvCxnSpPr/>
            <p:nvPr/>
          </p:nvCxnSpPr>
          <p:spPr bwMode="auto">
            <a:xfrm>
              <a:off x="4644005" y="2657743"/>
              <a:ext cx="3528245" cy="0"/>
            </a:xfrm>
            <a:prstGeom prst="line">
              <a:avLst/>
            </a:prstGeom>
            <a:solidFill>
              <a:schemeClr val="accent1"/>
            </a:solidFill>
            <a:ln w="28575" cap="flat" cmpd="sng" algn="ctr">
              <a:solidFill>
                <a:srgbClr val="025D4D"/>
              </a:solidFill>
              <a:prstDash val="solid"/>
              <a:round/>
              <a:headEnd type="oval"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 name="目录底大"/>
          <p:cNvGrpSpPr>
            <a:grpSpLocks noChangeAspect="1"/>
          </p:cNvGrpSpPr>
          <p:nvPr/>
        </p:nvGrpSpPr>
        <p:grpSpPr>
          <a:xfrm>
            <a:off x="1925310" y="1436923"/>
            <a:ext cx="3705160" cy="3705160"/>
            <a:chOff x="4216103" y="3667845"/>
            <a:chExt cx="219584" cy="219584"/>
          </a:xfrm>
        </p:grpSpPr>
        <p:sp>
          <p:nvSpPr>
            <p:cNvPr id="13" name="椭圆 12"/>
            <p:cNvSpPr/>
            <p:nvPr/>
          </p:nvSpPr>
          <p:spPr bwMode="auto">
            <a:xfrm flipV="1">
              <a:off x="4216103" y="3667845"/>
              <a:ext cx="219584" cy="219584"/>
            </a:xfrm>
            <a:prstGeom prst="ellipse">
              <a:avLst/>
            </a:prstGeom>
            <a:noFill/>
            <a:ln w="9525" cap="flat" cmpd="sng" algn="ctr">
              <a:solidFill>
                <a:srgbClr val="025D4D"/>
              </a:solidFill>
              <a:prstDash val="solid"/>
              <a:round/>
              <a:headEnd type="none" w="med" len="med"/>
              <a:tailEnd type="none" w="med" len="med"/>
            </a:ln>
            <a:effectLst/>
          </p:spPr>
          <p:txBody>
            <a:bodyPr vert="horz" wrap="square" lIns="121920" tIns="60960" rIns="121920" bIns="60960" numCol="1" rtlCol="0" anchor="t" anchorCtr="0" compatLnSpc="1"/>
            <a:lstStyle/>
            <a:p>
              <a:pPr defTabSz="1218565" fontAlgn="base">
                <a:spcBef>
                  <a:spcPct val="0"/>
                </a:spcBef>
                <a:spcAft>
                  <a:spcPct val="0"/>
                </a:spcAft>
              </a:pPr>
              <a:endParaRPr lang="zh-CN" altLang="en-US" sz="2400">
                <a:latin typeface="Arial" panose="020B0604020202020204" pitchFamily="34" charset="0"/>
                <a:ea typeface="宋体" panose="02010600030101010101" pitchFamily="2" charset="-122"/>
              </a:endParaRPr>
            </a:p>
          </p:txBody>
        </p:sp>
        <p:sp>
          <p:nvSpPr>
            <p:cNvPr id="14" name="椭圆 13"/>
            <p:cNvSpPr/>
            <p:nvPr/>
          </p:nvSpPr>
          <p:spPr bwMode="auto">
            <a:xfrm flipV="1">
              <a:off x="4242433" y="3694175"/>
              <a:ext cx="166924" cy="166924"/>
            </a:xfrm>
            <a:prstGeom prst="ellipse">
              <a:avLst/>
            </a:prstGeom>
            <a:solidFill>
              <a:schemeClr val="tx2"/>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8565" fontAlgn="base">
                <a:spcBef>
                  <a:spcPct val="0"/>
                </a:spcBef>
                <a:spcAft>
                  <a:spcPct val="0"/>
                </a:spcAft>
              </a:pPr>
              <a:endParaRPr lang="zh-CN" altLang="en-US" sz="2400">
                <a:latin typeface="Arial" panose="020B0604020202020204" pitchFamily="34" charset="0"/>
                <a:ea typeface="宋体" panose="02010600030101010101" pitchFamily="2" charset="-122"/>
              </a:endParaRPr>
            </a:p>
          </p:txBody>
        </p:sp>
      </p:grpSp>
      <p:sp>
        <p:nvSpPr>
          <p:cNvPr id="15" name="目录文字"/>
          <p:cNvSpPr txBox="1"/>
          <p:nvPr/>
        </p:nvSpPr>
        <p:spPr>
          <a:xfrm>
            <a:off x="2632080" y="2480299"/>
            <a:ext cx="2430148" cy="1618392"/>
          </a:xfrm>
          <a:prstGeom prst="rect">
            <a:avLst/>
          </a:prstGeom>
          <a:noFill/>
          <a:ln>
            <a:noFill/>
          </a:ln>
          <a:effectLst>
            <a:outerShdw blurRad="800100" dist="50800" dir="16560000" sx="197000" sy="197000" algn="tl" rotWithShape="0">
              <a:prstClr val="black">
                <a:alpha val="0"/>
              </a:prstClr>
            </a:outerShdw>
          </a:effectLst>
        </p:spPr>
        <p:txBody>
          <a:bodyPr wrap="square">
            <a:spAutoFit/>
          </a:bodyPr>
          <a:lstStyle>
            <a:defPPr>
              <a:defRPr lang="zh-CN"/>
            </a:defPPr>
            <a:lvl1pPr eaLnBrk="1" hangingPunct="1">
              <a:buFont typeface="Arial" panose="020B0604020202020204" pitchFamily="34" charset="0"/>
              <a:buNone/>
              <a:defRPr sz="3600">
                <a:gradFill flip="none" rotWithShape="1">
                  <a:gsLst>
                    <a:gs pos="51000">
                      <a:schemeClr val="bg1"/>
                    </a:gs>
                    <a:gs pos="94495">
                      <a:schemeClr val="bg1">
                        <a:lumMod val="50000"/>
                      </a:schemeClr>
                    </a:gs>
                    <a:gs pos="58000">
                      <a:schemeClr val="accent3">
                        <a:lumMod val="75000"/>
                      </a:schemeClr>
                    </a:gs>
                    <a:gs pos="0">
                      <a:schemeClr val="bg1">
                        <a:lumMod val="85000"/>
                      </a:schemeClr>
                    </a:gs>
                  </a:gsLst>
                  <a:lin ang="2700000" scaled="1"/>
                  <a:tileRect/>
                </a:gradFill>
                <a:effectLst>
                  <a:outerShdw blurRad="50800" dist="76200" dir="6000000" sx="98000" sy="98000" algn="tl" rotWithShape="0">
                    <a:prstClr val="black">
                      <a:alpha val="23000"/>
                    </a:prstClr>
                  </a:outerShdw>
                </a:effectLst>
                <a:latin typeface="方正兰亭粗黑_GBK" panose="02000000000000000000" pitchFamily="2" charset="-122"/>
                <a:ea typeface="方正兰亭粗黑_GBK" panose="02000000000000000000" pitchFamily="2" charset="-122"/>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pPr algn="ctr">
              <a:lnSpc>
                <a:spcPts val="11865"/>
              </a:lnSpc>
            </a:pPr>
            <a:r>
              <a:rPr lang="en-US" altLang="zh-CN" sz="10665" b="1" dirty="0">
                <a:solidFill>
                  <a:schemeClr val="bg1"/>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04</a:t>
            </a:r>
          </a:p>
        </p:txBody>
      </p:sp>
    </p:spTree>
    <p:extLst>
      <p:ext uri="{BB962C8B-B14F-4D97-AF65-F5344CB8AC3E}">
        <p14:creationId xmlns:p14="http://schemas.microsoft.com/office/powerpoint/2010/main" val="215070175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3"/>
          <p:cNvSpPr/>
          <p:nvPr/>
        </p:nvSpPr>
        <p:spPr bwMode="auto">
          <a:xfrm>
            <a:off x="7277932" y="1567026"/>
            <a:ext cx="1229234" cy="911473"/>
          </a:xfrm>
          <a:custGeom>
            <a:avLst/>
            <a:gdLst/>
            <a:ahLst/>
            <a:cxnLst>
              <a:cxn ang="0">
                <a:pos x="55" y="50"/>
              </a:cxn>
              <a:cxn ang="0">
                <a:pos x="16" y="50"/>
              </a:cxn>
              <a:cxn ang="0">
                <a:pos x="0" y="34"/>
              </a:cxn>
              <a:cxn ang="0">
                <a:pos x="9" y="20"/>
              </a:cxn>
              <a:cxn ang="0">
                <a:pos x="9" y="18"/>
              </a:cxn>
              <a:cxn ang="0">
                <a:pos x="27" y="0"/>
              </a:cxn>
              <a:cxn ang="0">
                <a:pos x="44" y="11"/>
              </a:cxn>
              <a:cxn ang="0">
                <a:pos x="50" y="9"/>
              </a:cxn>
              <a:cxn ang="0">
                <a:pos x="59" y="18"/>
              </a:cxn>
              <a:cxn ang="0">
                <a:pos x="58" y="23"/>
              </a:cxn>
              <a:cxn ang="0">
                <a:pos x="68" y="36"/>
              </a:cxn>
              <a:cxn ang="0">
                <a:pos x="55" y="50"/>
              </a:cxn>
            </a:cxnLst>
            <a:rect l="0" t="0" r="r" b="b"/>
            <a:pathLst>
              <a:path w="68" h="50">
                <a:moveTo>
                  <a:pt x="55" y="50"/>
                </a:moveTo>
                <a:cubicBezTo>
                  <a:pt x="16" y="50"/>
                  <a:pt x="16" y="50"/>
                  <a:pt x="16" y="50"/>
                </a:cubicBezTo>
                <a:cubicBezTo>
                  <a:pt x="7" y="50"/>
                  <a:pt x="0" y="43"/>
                  <a:pt x="0" y="34"/>
                </a:cubicBezTo>
                <a:cubicBezTo>
                  <a:pt x="0" y="28"/>
                  <a:pt x="4" y="22"/>
                  <a:pt x="9" y="20"/>
                </a:cubicBezTo>
                <a:cubicBezTo>
                  <a:pt x="9" y="19"/>
                  <a:pt x="9" y="19"/>
                  <a:pt x="9" y="18"/>
                </a:cubicBezTo>
                <a:cubicBezTo>
                  <a:pt x="9" y="8"/>
                  <a:pt x="17" y="0"/>
                  <a:pt x="27" y="0"/>
                </a:cubicBezTo>
                <a:cubicBezTo>
                  <a:pt x="35" y="0"/>
                  <a:pt x="41" y="5"/>
                  <a:pt x="44" y="11"/>
                </a:cubicBezTo>
                <a:cubicBezTo>
                  <a:pt x="46" y="10"/>
                  <a:pt x="48" y="9"/>
                  <a:pt x="50" y="9"/>
                </a:cubicBezTo>
                <a:cubicBezTo>
                  <a:pt x="55" y="9"/>
                  <a:pt x="59" y="13"/>
                  <a:pt x="59" y="18"/>
                </a:cubicBezTo>
                <a:cubicBezTo>
                  <a:pt x="59" y="20"/>
                  <a:pt x="59" y="22"/>
                  <a:pt x="58" y="23"/>
                </a:cubicBezTo>
                <a:cubicBezTo>
                  <a:pt x="64" y="25"/>
                  <a:pt x="68" y="30"/>
                  <a:pt x="68" y="36"/>
                </a:cubicBezTo>
                <a:cubicBezTo>
                  <a:pt x="68" y="44"/>
                  <a:pt x="62" y="50"/>
                  <a:pt x="55" y="50"/>
                </a:cubicBezTo>
                <a:close/>
              </a:path>
            </a:pathLst>
          </a:custGeom>
          <a:solidFill>
            <a:schemeClr val="accent1"/>
          </a:solidFill>
          <a:ln w="9525">
            <a:noFill/>
            <a:round/>
          </a:ln>
        </p:spPr>
        <p:txBody>
          <a:bodyPr vert="horz" wrap="square" lIns="91440" tIns="45720" rIns="91440" bIns="45720" numCol="1" anchor="t" anchorCtr="0" compatLnSpc="1"/>
          <a:lstStyle/>
          <a:p>
            <a:endParaRPr lang="en-US" sz="2000">
              <a:latin typeface="微软雅黑" panose="020B0503020204020204" pitchFamily="34" charset="-122"/>
              <a:ea typeface="微软雅黑" panose="020B0503020204020204" pitchFamily="34" charset="-122"/>
            </a:endParaRPr>
          </a:p>
        </p:txBody>
      </p:sp>
      <p:sp>
        <p:nvSpPr>
          <p:cNvPr id="9" name="Freeform 53"/>
          <p:cNvSpPr/>
          <p:nvPr/>
        </p:nvSpPr>
        <p:spPr bwMode="auto">
          <a:xfrm>
            <a:off x="3616201" y="1567026"/>
            <a:ext cx="1229234" cy="911473"/>
          </a:xfrm>
          <a:custGeom>
            <a:avLst/>
            <a:gdLst/>
            <a:ahLst/>
            <a:cxnLst>
              <a:cxn ang="0">
                <a:pos x="55" y="50"/>
              </a:cxn>
              <a:cxn ang="0">
                <a:pos x="16" y="50"/>
              </a:cxn>
              <a:cxn ang="0">
                <a:pos x="0" y="34"/>
              </a:cxn>
              <a:cxn ang="0">
                <a:pos x="9" y="20"/>
              </a:cxn>
              <a:cxn ang="0">
                <a:pos x="9" y="18"/>
              </a:cxn>
              <a:cxn ang="0">
                <a:pos x="27" y="0"/>
              </a:cxn>
              <a:cxn ang="0">
                <a:pos x="44" y="11"/>
              </a:cxn>
              <a:cxn ang="0">
                <a:pos x="50" y="9"/>
              </a:cxn>
              <a:cxn ang="0">
                <a:pos x="59" y="18"/>
              </a:cxn>
              <a:cxn ang="0">
                <a:pos x="58" y="23"/>
              </a:cxn>
              <a:cxn ang="0">
                <a:pos x="68" y="36"/>
              </a:cxn>
              <a:cxn ang="0">
                <a:pos x="55" y="50"/>
              </a:cxn>
            </a:cxnLst>
            <a:rect l="0" t="0" r="r" b="b"/>
            <a:pathLst>
              <a:path w="68" h="50">
                <a:moveTo>
                  <a:pt x="55" y="50"/>
                </a:moveTo>
                <a:cubicBezTo>
                  <a:pt x="16" y="50"/>
                  <a:pt x="16" y="50"/>
                  <a:pt x="16" y="50"/>
                </a:cubicBezTo>
                <a:cubicBezTo>
                  <a:pt x="7" y="50"/>
                  <a:pt x="0" y="43"/>
                  <a:pt x="0" y="34"/>
                </a:cubicBezTo>
                <a:cubicBezTo>
                  <a:pt x="0" y="28"/>
                  <a:pt x="4" y="22"/>
                  <a:pt x="9" y="20"/>
                </a:cubicBezTo>
                <a:cubicBezTo>
                  <a:pt x="9" y="19"/>
                  <a:pt x="9" y="19"/>
                  <a:pt x="9" y="18"/>
                </a:cubicBezTo>
                <a:cubicBezTo>
                  <a:pt x="9" y="8"/>
                  <a:pt x="17" y="0"/>
                  <a:pt x="27" y="0"/>
                </a:cubicBezTo>
                <a:cubicBezTo>
                  <a:pt x="35" y="0"/>
                  <a:pt x="41" y="5"/>
                  <a:pt x="44" y="11"/>
                </a:cubicBezTo>
                <a:cubicBezTo>
                  <a:pt x="46" y="10"/>
                  <a:pt x="48" y="9"/>
                  <a:pt x="50" y="9"/>
                </a:cubicBezTo>
                <a:cubicBezTo>
                  <a:pt x="55" y="9"/>
                  <a:pt x="59" y="13"/>
                  <a:pt x="59" y="18"/>
                </a:cubicBezTo>
                <a:cubicBezTo>
                  <a:pt x="59" y="20"/>
                  <a:pt x="59" y="22"/>
                  <a:pt x="58" y="23"/>
                </a:cubicBezTo>
                <a:cubicBezTo>
                  <a:pt x="64" y="25"/>
                  <a:pt x="68" y="30"/>
                  <a:pt x="68" y="36"/>
                </a:cubicBezTo>
                <a:cubicBezTo>
                  <a:pt x="68" y="44"/>
                  <a:pt x="62" y="50"/>
                  <a:pt x="55" y="50"/>
                </a:cubicBezTo>
                <a:close/>
              </a:path>
            </a:pathLst>
          </a:custGeom>
          <a:solidFill>
            <a:schemeClr val="tx1">
              <a:lumMod val="65000"/>
              <a:lumOff val="35000"/>
            </a:schemeClr>
          </a:solidFill>
          <a:ln w="9525">
            <a:noFill/>
            <a:round/>
          </a:ln>
        </p:spPr>
        <p:txBody>
          <a:bodyPr vert="horz" wrap="square" lIns="91440" tIns="45720" rIns="91440" bIns="45720" numCol="1" anchor="t" anchorCtr="0" compatLnSpc="1"/>
          <a:lstStyle/>
          <a:p>
            <a:endParaRPr lang="en-US" sz="2000">
              <a:latin typeface="微软雅黑" panose="020B0503020204020204" pitchFamily="34" charset="-122"/>
              <a:ea typeface="微软雅黑" panose="020B0503020204020204" pitchFamily="34" charset="-122"/>
            </a:endParaRPr>
          </a:p>
        </p:txBody>
      </p:sp>
      <p:sp>
        <p:nvSpPr>
          <p:cNvPr id="10" name="Freeform 53"/>
          <p:cNvSpPr/>
          <p:nvPr/>
        </p:nvSpPr>
        <p:spPr bwMode="auto">
          <a:xfrm flipH="1">
            <a:off x="6176898" y="2515041"/>
            <a:ext cx="1052189" cy="780195"/>
          </a:xfrm>
          <a:custGeom>
            <a:avLst/>
            <a:gdLst/>
            <a:ahLst/>
            <a:cxnLst>
              <a:cxn ang="0">
                <a:pos x="55" y="50"/>
              </a:cxn>
              <a:cxn ang="0">
                <a:pos x="16" y="50"/>
              </a:cxn>
              <a:cxn ang="0">
                <a:pos x="0" y="34"/>
              </a:cxn>
              <a:cxn ang="0">
                <a:pos x="9" y="20"/>
              </a:cxn>
              <a:cxn ang="0">
                <a:pos x="9" y="18"/>
              </a:cxn>
              <a:cxn ang="0">
                <a:pos x="27" y="0"/>
              </a:cxn>
              <a:cxn ang="0">
                <a:pos x="44" y="11"/>
              </a:cxn>
              <a:cxn ang="0">
                <a:pos x="50" y="9"/>
              </a:cxn>
              <a:cxn ang="0">
                <a:pos x="59" y="18"/>
              </a:cxn>
              <a:cxn ang="0">
                <a:pos x="58" y="23"/>
              </a:cxn>
              <a:cxn ang="0">
                <a:pos x="68" y="36"/>
              </a:cxn>
              <a:cxn ang="0">
                <a:pos x="55" y="50"/>
              </a:cxn>
            </a:cxnLst>
            <a:rect l="0" t="0" r="r" b="b"/>
            <a:pathLst>
              <a:path w="68" h="50">
                <a:moveTo>
                  <a:pt x="55" y="50"/>
                </a:moveTo>
                <a:cubicBezTo>
                  <a:pt x="16" y="50"/>
                  <a:pt x="16" y="50"/>
                  <a:pt x="16" y="50"/>
                </a:cubicBezTo>
                <a:cubicBezTo>
                  <a:pt x="7" y="50"/>
                  <a:pt x="0" y="43"/>
                  <a:pt x="0" y="34"/>
                </a:cubicBezTo>
                <a:cubicBezTo>
                  <a:pt x="0" y="28"/>
                  <a:pt x="4" y="22"/>
                  <a:pt x="9" y="20"/>
                </a:cubicBezTo>
                <a:cubicBezTo>
                  <a:pt x="9" y="19"/>
                  <a:pt x="9" y="19"/>
                  <a:pt x="9" y="18"/>
                </a:cubicBezTo>
                <a:cubicBezTo>
                  <a:pt x="9" y="8"/>
                  <a:pt x="17" y="0"/>
                  <a:pt x="27" y="0"/>
                </a:cubicBezTo>
                <a:cubicBezTo>
                  <a:pt x="35" y="0"/>
                  <a:pt x="41" y="5"/>
                  <a:pt x="44" y="11"/>
                </a:cubicBezTo>
                <a:cubicBezTo>
                  <a:pt x="46" y="10"/>
                  <a:pt x="48" y="9"/>
                  <a:pt x="50" y="9"/>
                </a:cubicBezTo>
                <a:cubicBezTo>
                  <a:pt x="55" y="9"/>
                  <a:pt x="59" y="13"/>
                  <a:pt x="59" y="18"/>
                </a:cubicBezTo>
                <a:cubicBezTo>
                  <a:pt x="59" y="20"/>
                  <a:pt x="59" y="22"/>
                  <a:pt x="58" y="23"/>
                </a:cubicBezTo>
                <a:cubicBezTo>
                  <a:pt x="64" y="25"/>
                  <a:pt x="68" y="30"/>
                  <a:pt x="68" y="36"/>
                </a:cubicBezTo>
                <a:cubicBezTo>
                  <a:pt x="68" y="44"/>
                  <a:pt x="62" y="50"/>
                  <a:pt x="55" y="50"/>
                </a:cubicBezTo>
                <a:close/>
              </a:path>
            </a:pathLst>
          </a:custGeom>
          <a:solidFill>
            <a:schemeClr val="tx1">
              <a:lumMod val="65000"/>
              <a:lumOff val="35000"/>
            </a:schemeClr>
          </a:solidFill>
          <a:ln w="9525">
            <a:noFill/>
            <a:round/>
          </a:ln>
        </p:spPr>
        <p:txBody>
          <a:bodyPr vert="horz" wrap="square" lIns="91440" tIns="45720" rIns="91440" bIns="45720" numCol="1" anchor="t" anchorCtr="0" compatLnSpc="1"/>
          <a:lstStyle/>
          <a:p>
            <a:endParaRPr lang="en-US" sz="2000">
              <a:latin typeface="微软雅黑" panose="020B0503020204020204" pitchFamily="34" charset="-122"/>
              <a:ea typeface="微软雅黑" panose="020B0503020204020204" pitchFamily="34" charset="-122"/>
            </a:endParaRPr>
          </a:p>
        </p:txBody>
      </p:sp>
      <p:sp>
        <p:nvSpPr>
          <p:cNvPr id="11" name="Freeform 53"/>
          <p:cNvSpPr/>
          <p:nvPr/>
        </p:nvSpPr>
        <p:spPr bwMode="auto">
          <a:xfrm>
            <a:off x="4951888" y="2515041"/>
            <a:ext cx="1052189" cy="780195"/>
          </a:xfrm>
          <a:custGeom>
            <a:avLst/>
            <a:gdLst/>
            <a:ahLst/>
            <a:cxnLst>
              <a:cxn ang="0">
                <a:pos x="55" y="50"/>
              </a:cxn>
              <a:cxn ang="0">
                <a:pos x="16" y="50"/>
              </a:cxn>
              <a:cxn ang="0">
                <a:pos x="0" y="34"/>
              </a:cxn>
              <a:cxn ang="0">
                <a:pos x="9" y="20"/>
              </a:cxn>
              <a:cxn ang="0">
                <a:pos x="9" y="18"/>
              </a:cxn>
              <a:cxn ang="0">
                <a:pos x="27" y="0"/>
              </a:cxn>
              <a:cxn ang="0">
                <a:pos x="44" y="11"/>
              </a:cxn>
              <a:cxn ang="0">
                <a:pos x="50" y="9"/>
              </a:cxn>
              <a:cxn ang="0">
                <a:pos x="59" y="18"/>
              </a:cxn>
              <a:cxn ang="0">
                <a:pos x="58" y="23"/>
              </a:cxn>
              <a:cxn ang="0">
                <a:pos x="68" y="36"/>
              </a:cxn>
              <a:cxn ang="0">
                <a:pos x="55" y="50"/>
              </a:cxn>
            </a:cxnLst>
            <a:rect l="0" t="0" r="r" b="b"/>
            <a:pathLst>
              <a:path w="68" h="50">
                <a:moveTo>
                  <a:pt x="55" y="50"/>
                </a:moveTo>
                <a:cubicBezTo>
                  <a:pt x="16" y="50"/>
                  <a:pt x="16" y="50"/>
                  <a:pt x="16" y="50"/>
                </a:cubicBezTo>
                <a:cubicBezTo>
                  <a:pt x="7" y="50"/>
                  <a:pt x="0" y="43"/>
                  <a:pt x="0" y="34"/>
                </a:cubicBezTo>
                <a:cubicBezTo>
                  <a:pt x="0" y="28"/>
                  <a:pt x="4" y="22"/>
                  <a:pt x="9" y="20"/>
                </a:cubicBezTo>
                <a:cubicBezTo>
                  <a:pt x="9" y="19"/>
                  <a:pt x="9" y="19"/>
                  <a:pt x="9" y="18"/>
                </a:cubicBezTo>
                <a:cubicBezTo>
                  <a:pt x="9" y="8"/>
                  <a:pt x="17" y="0"/>
                  <a:pt x="27" y="0"/>
                </a:cubicBezTo>
                <a:cubicBezTo>
                  <a:pt x="35" y="0"/>
                  <a:pt x="41" y="5"/>
                  <a:pt x="44" y="11"/>
                </a:cubicBezTo>
                <a:cubicBezTo>
                  <a:pt x="46" y="10"/>
                  <a:pt x="48" y="9"/>
                  <a:pt x="50" y="9"/>
                </a:cubicBezTo>
                <a:cubicBezTo>
                  <a:pt x="55" y="9"/>
                  <a:pt x="59" y="13"/>
                  <a:pt x="59" y="18"/>
                </a:cubicBezTo>
                <a:cubicBezTo>
                  <a:pt x="59" y="20"/>
                  <a:pt x="59" y="22"/>
                  <a:pt x="58" y="23"/>
                </a:cubicBezTo>
                <a:cubicBezTo>
                  <a:pt x="64" y="25"/>
                  <a:pt x="68" y="30"/>
                  <a:pt x="68" y="36"/>
                </a:cubicBezTo>
                <a:cubicBezTo>
                  <a:pt x="68" y="44"/>
                  <a:pt x="62" y="50"/>
                  <a:pt x="55" y="50"/>
                </a:cubicBezTo>
                <a:close/>
              </a:path>
            </a:pathLst>
          </a:custGeom>
          <a:solidFill>
            <a:schemeClr val="accent2"/>
          </a:solidFill>
          <a:ln w="9525">
            <a:noFill/>
            <a:round/>
          </a:ln>
        </p:spPr>
        <p:txBody>
          <a:bodyPr vert="horz" wrap="square" lIns="91440" tIns="45720" rIns="91440" bIns="45720" numCol="1" anchor="t" anchorCtr="0" compatLnSpc="1"/>
          <a:lstStyle/>
          <a:p>
            <a:endParaRPr lang="en-US" sz="2000">
              <a:latin typeface="微软雅黑" panose="020B0503020204020204" pitchFamily="34" charset="-122"/>
              <a:ea typeface="微软雅黑" panose="020B0503020204020204" pitchFamily="34" charset="-122"/>
            </a:endParaRPr>
          </a:p>
        </p:txBody>
      </p:sp>
      <p:sp>
        <p:nvSpPr>
          <p:cNvPr id="12" name="Freeform 53"/>
          <p:cNvSpPr/>
          <p:nvPr/>
        </p:nvSpPr>
        <p:spPr bwMode="auto">
          <a:xfrm>
            <a:off x="2834142" y="2803076"/>
            <a:ext cx="1052189" cy="780195"/>
          </a:xfrm>
          <a:custGeom>
            <a:avLst/>
            <a:gdLst/>
            <a:ahLst/>
            <a:cxnLst>
              <a:cxn ang="0">
                <a:pos x="55" y="50"/>
              </a:cxn>
              <a:cxn ang="0">
                <a:pos x="16" y="50"/>
              </a:cxn>
              <a:cxn ang="0">
                <a:pos x="0" y="34"/>
              </a:cxn>
              <a:cxn ang="0">
                <a:pos x="9" y="20"/>
              </a:cxn>
              <a:cxn ang="0">
                <a:pos x="9" y="18"/>
              </a:cxn>
              <a:cxn ang="0">
                <a:pos x="27" y="0"/>
              </a:cxn>
              <a:cxn ang="0">
                <a:pos x="44" y="11"/>
              </a:cxn>
              <a:cxn ang="0">
                <a:pos x="50" y="9"/>
              </a:cxn>
              <a:cxn ang="0">
                <a:pos x="59" y="18"/>
              </a:cxn>
              <a:cxn ang="0">
                <a:pos x="58" y="23"/>
              </a:cxn>
              <a:cxn ang="0">
                <a:pos x="68" y="36"/>
              </a:cxn>
              <a:cxn ang="0">
                <a:pos x="55" y="50"/>
              </a:cxn>
            </a:cxnLst>
            <a:rect l="0" t="0" r="r" b="b"/>
            <a:pathLst>
              <a:path w="68" h="50">
                <a:moveTo>
                  <a:pt x="55" y="50"/>
                </a:moveTo>
                <a:cubicBezTo>
                  <a:pt x="16" y="50"/>
                  <a:pt x="16" y="50"/>
                  <a:pt x="16" y="50"/>
                </a:cubicBezTo>
                <a:cubicBezTo>
                  <a:pt x="7" y="50"/>
                  <a:pt x="0" y="43"/>
                  <a:pt x="0" y="34"/>
                </a:cubicBezTo>
                <a:cubicBezTo>
                  <a:pt x="0" y="28"/>
                  <a:pt x="4" y="22"/>
                  <a:pt x="9" y="20"/>
                </a:cubicBezTo>
                <a:cubicBezTo>
                  <a:pt x="9" y="19"/>
                  <a:pt x="9" y="19"/>
                  <a:pt x="9" y="18"/>
                </a:cubicBezTo>
                <a:cubicBezTo>
                  <a:pt x="9" y="8"/>
                  <a:pt x="17" y="0"/>
                  <a:pt x="27" y="0"/>
                </a:cubicBezTo>
                <a:cubicBezTo>
                  <a:pt x="35" y="0"/>
                  <a:pt x="41" y="5"/>
                  <a:pt x="44" y="11"/>
                </a:cubicBezTo>
                <a:cubicBezTo>
                  <a:pt x="46" y="10"/>
                  <a:pt x="48" y="9"/>
                  <a:pt x="50" y="9"/>
                </a:cubicBezTo>
                <a:cubicBezTo>
                  <a:pt x="55" y="9"/>
                  <a:pt x="59" y="13"/>
                  <a:pt x="59" y="18"/>
                </a:cubicBezTo>
                <a:cubicBezTo>
                  <a:pt x="59" y="20"/>
                  <a:pt x="59" y="22"/>
                  <a:pt x="58" y="23"/>
                </a:cubicBezTo>
                <a:cubicBezTo>
                  <a:pt x="64" y="25"/>
                  <a:pt x="68" y="30"/>
                  <a:pt x="68" y="36"/>
                </a:cubicBezTo>
                <a:cubicBezTo>
                  <a:pt x="68" y="44"/>
                  <a:pt x="62" y="50"/>
                  <a:pt x="55" y="50"/>
                </a:cubicBezTo>
                <a:close/>
              </a:path>
            </a:pathLst>
          </a:custGeom>
          <a:solidFill>
            <a:schemeClr val="accent3"/>
          </a:solidFill>
          <a:ln w="9525">
            <a:noFill/>
            <a:round/>
          </a:ln>
        </p:spPr>
        <p:txBody>
          <a:bodyPr vert="horz" wrap="square" lIns="91440" tIns="45720" rIns="91440" bIns="45720" numCol="1" anchor="t" anchorCtr="0" compatLnSpc="1"/>
          <a:lstStyle/>
          <a:p>
            <a:endParaRPr lang="en-US" sz="2000">
              <a:latin typeface="微软雅黑" panose="020B0503020204020204" pitchFamily="34" charset="-122"/>
              <a:ea typeface="微软雅黑" panose="020B0503020204020204" pitchFamily="34" charset="-122"/>
            </a:endParaRPr>
          </a:p>
        </p:txBody>
      </p:sp>
      <p:sp>
        <p:nvSpPr>
          <p:cNvPr id="13" name="Freeform 53"/>
          <p:cNvSpPr/>
          <p:nvPr/>
        </p:nvSpPr>
        <p:spPr bwMode="auto">
          <a:xfrm flipH="1">
            <a:off x="8237037" y="2803076"/>
            <a:ext cx="1052189" cy="780195"/>
          </a:xfrm>
          <a:custGeom>
            <a:avLst/>
            <a:gdLst/>
            <a:ahLst/>
            <a:cxnLst>
              <a:cxn ang="0">
                <a:pos x="55" y="50"/>
              </a:cxn>
              <a:cxn ang="0">
                <a:pos x="16" y="50"/>
              </a:cxn>
              <a:cxn ang="0">
                <a:pos x="0" y="34"/>
              </a:cxn>
              <a:cxn ang="0">
                <a:pos x="9" y="20"/>
              </a:cxn>
              <a:cxn ang="0">
                <a:pos x="9" y="18"/>
              </a:cxn>
              <a:cxn ang="0">
                <a:pos x="27" y="0"/>
              </a:cxn>
              <a:cxn ang="0">
                <a:pos x="44" y="11"/>
              </a:cxn>
              <a:cxn ang="0">
                <a:pos x="50" y="9"/>
              </a:cxn>
              <a:cxn ang="0">
                <a:pos x="59" y="18"/>
              </a:cxn>
              <a:cxn ang="0">
                <a:pos x="58" y="23"/>
              </a:cxn>
              <a:cxn ang="0">
                <a:pos x="68" y="36"/>
              </a:cxn>
              <a:cxn ang="0">
                <a:pos x="55" y="50"/>
              </a:cxn>
            </a:cxnLst>
            <a:rect l="0" t="0" r="r" b="b"/>
            <a:pathLst>
              <a:path w="68" h="50">
                <a:moveTo>
                  <a:pt x="55" y="50"/>
                </a:moveTo>
                <a:cubicBezTo>
                  <a:pt x="16" y="50"/>
                  <a:pt x="16" y="50"/>
                  <a:pt x="16" y="50"/>
                </a:cubicBezTo>
                <a:cubicBezTo>
                  <a:pt x="7" y="50"/>
                  <a:pt x="0" y="43"/>
                  <a:pt x="0" y="34"/>
                </a:cubicBezTo>
                <a:cubicBezTo>
                  <a:pt x="0" y="28"/>
                  <a:pt x="4" y="22"/>
                  <a:pt x="9" y="20"/>
                </a:cubicBezTo>
                <a:cubicBezTo>
                  <a:pt x="9" y="19"/>
                  <a:pt x="9" y="19"/>
                  <a:pt x="9" y="18"/>
                </a:cubicBezTo>
                <a:cubicBezTo>
                  <a:pt x="9" y="8"/>
                  <a:pt x="17" y="0"/>
                  <a:pt x="27" y="0"/>
                </a:cubicBezTo>
                <a:cubicBezTo>
                  <a:pt x="35" y="0"/>
                  <a:pt x="41" y="5"/>
                  <a:pt x="44" y="11"/>
                </a:cubicBezTo>
                <a:cubicBezTo>
                  <a:pt x="46" y="10"/>
                  <a:pt x="48" y="9"/>
                  <a:pt x="50" y="9"/>
                </a:cubicBezTo>
                <a:cubicBezTo>
                  <a:pt x="55" y="9"/>
                  <a:pt x="59" y="13"/>
                  <a:pt x="59" y="18"/>
                </a:cubicBezTo>
                <a:cubicBezTo>
                  <a:pt x="59" y="20"/>
                  <a:pt x="59" y="22"/>
                  <a:pt x="58" y="23"/>
                </a:cubicBezTo>
                <a:cubicBezTo>
                  <a:pt x="64" y="25"/>
                  <a:pt x="68" y="30"/>
                  <a:pt x="68" y="36"/>
                </a:cubicBezTo>
                <a:cubicBezTo>
                  <a:pt x="68" y="44"/>
                  <a:pt x="62" y="50"/>
                  <a:pt x="55" y="50"/>
                </a:cubicBezTo>
                <a:close/>
              </a:path>
            </a:pathLst>
          </a:custGeom>
          <a:solidFill>
            <a:schemeClr val="tx1">
              <a:lumMod val="65000"/>
              <a:lumOff val="35000"/>
            </a:schemeClr>
          </a:solidFill>
          <a:ln w="9525">
            <a:noFill/>
            <a:round/>
          </a:ln>
        </p:spPr>
        <p:txBody>
          <a:bodyPr vert="horz" wrap="square" lIns="91440" tIns="45720" rIns="91440" bIns="45720" numCol="1" anchor="t" anchorCtr="0" compatLnSpc="1"/>
          <a:lstStyle/>
          <a:p>
            <a:endParaRPr lang="en-US" sz="2000">
              <a:latin typeface="微软雅黑" panose="020B0503020204020204" pitchFamily="34" charset="-122"/>
              <a:ea typeface="微软雅黑" panose="020B0503020204020204" pitchFamily="34" charset="-122"/>
            </a:endParaRPr>
          </a:p>
        </p:txBody>
      </p:sp>
      <p:cxnSp>
        <p:nvCxnSpPr>
          <p:cNvPr id="14" name="Elbow Connector 212"/>
          <p:cNvCxnSpPr/>
          <p:nvPr/>
        </p:nvCxnSpPr>
        <p:spPr>
          <a:xfrm>
            <a:off x="3354155" y="3583270"/>
            <a:ext cx="1701565" cy="907154"/>
          </a:xfrm>
          <a:prstGeom prst="bentConnector3">
            <a:avLst>
              <a:gd name="adj1" fmla="val -720"/>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Elbow Connector 214"/>
          <p:cNvCxnSpPr/>
          <p:nvPr/>
        </p:nvCxnSpPr>
        <p:spPr>
          <a:xfrm flipH="1">
            <a:off x="7067650" y="3583270"/>
            <a:ext cx="1701565" cy="907154"/>
          </a:xfrm>
          <a:prstGeom prst="bentConnector3">
            <a:avLst>
              <a:gd name="adj1" fmla="val -720"/>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Elbow Connector 215"/>
          <p:cNvCxnSpPr/>
          <p:nvPr/>
        </p:nvCxnSpPr>
        <p:spPr>
          <a:xfrm rot="5400000">
            <a:off x="6674375" y="2871773"/>
            <a:ext cx="1636734" cy="850185"/>
          </a:xfrm>
          <a:prstGeom prst="bentConnector3">
            <a:avLst>
              <a:gd name="adj1" fmla="val 100048"/>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Elbow Connector 221"/>
          <p:cNvCxnSpPr/>
          <p:nvPr/>
        </p:nvCxnSpPr>
        <p:spPr>
          <a:xfrm rot="16200000" flipH="1">
            <a:off x="3791279" y="2871774"/>
            <a:ext cx="1636734" cy="850185"/>
          </a:xfrm>
          <a:prstGeom prst="bentConnector3">
            <a:avLst>
              <a:gd name="adj1" fmla="val 100048"/>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223"/>
          <p:cNvCxnSpPr/>
          <p:nvPr/>
        </p:nvCxnSpPr>
        <p:spPr>
          <a:xfrm>
            <a:off x="5475024" y="3295236"/>
            <a:ext cx="0" cy="33546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224"/>
          <p:cNvCxnSpPr/>
          <p:nvPr/>
        </p:nvCxnSpPr>
        <p:spPr>
          <a:xfrm>
            <a:off x="6706804" y="3295236"/>
            <a:ext cx="0" cy="335461"/>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Freeform 131"/>
          <p:cNvSpPr/>
          <p:nvPr/>
        </p:nvSpPr>
        <p:spPr bwMode="auto">
          <a:xfrm>
            <a:off x="3133783" y="3092695"/>
            <a:ext cx="358551" cy="363984"/>
          </a:xfrm>
          <a:custGeom>
            <a:avLst/>
            <a:gdLst/>
            <a:ahLst/>
            <a:cxnLst>
              <a:cxn ang="0">
                <a:pos x="61" y="49"/>
              </a:cxn>
              <a:cxn ang="0">
                <a:pos x="49" y="62"/>
              </a:cxn>
              <a:cxn ang="0">
                <a:pos x="36" y="49"/>
              </a:cxn>
              <a:cxn ang="0">
                <a:pos x="36" y="48"/>
              </a:cxn>
              <a:cxn ang="0">
                <a:pos x="21" y="41"/>
              </a:cxn>
              <a:cxn ang="0">
                <a:pos x="13" y="44"/>
              </a:cxn>
              <a:cxn ang="0">
                <a:pos x="0" y="31"/>
              </a:cxn>
              <a:cxn ang="0">
                <a:pos x="13" y="18"/>
              </a:cxn>
              <a:cxn ang="0">
                <a:pos x="21" y="22"/>
              </a:cxn>
              <a:cxn ang="0">
                <a:pos x="36" y="15"/>
              </a:cxn>
              <a:cxn ang="0">
                <a:pos x="36" y="13"/>
              </a:cxn>
              <a:cxn ang="0">
                <a:pos x="49" y="0"/>
              </a:cxn>
              <a:cxn ang="0">
                <a:pos x="61" y="13"/>
              </a:cxn>
              <a:cxn ang="0">
                <a:pos x="49" y="26"/>
              </a:cxn>
              <a:cxn ang="0">
                <a:pos x="40" y="23"/>
              </a:cxn>
              <a:cxn ang="0">
                <a:pos x="25" y="30"/>
              </a:cxn>
              <a:cxn ang="0">
                <a:pos x="25" y="31"/>
              </a:cxn>
              <a:cxn ang="0">
                <a:pos x="25" y="33"/>
              </a:cxn>
              <a:cxn ang="0">
                <a:pos x="40" y="40"/>
              </a:cxn>
              <a:cxn ang="0">
                <a:pos x="49" y="36"/>
              </a:cxn>
              <a:cxn ang="0">
                <a:pos x="61" y="49"/>
              </a:cxn>
            </a:cxnLst>
            <a:rect l="0" t="0" r="r" b="b"/>
            <a:pathLst>
              <a:path w="61" h="62">
                <a:moveTo>
                  <a:pt x="61" y="49"/>
                </a:moveTo>
                <a:cubicBezTo>
                  <a:pt x="61" y="56"/>
                  <a:pt x="56" y="62"/>
                  <a:pt x="49" y="62"/>
                </a:cubicBezTo>
                <a:cubicBezTo>
                  <a:pt x="41" y="62"/>
                  <a:pt x="36" y="56"/>
                  <a:pt x="36" y="49"/>
                </a:cubicBezTo>
                <a:cubicBezTo>
                  <a:pt x="36" y="49"/>
                  <a:pt x="36" y="48"/>
                  <a:pt x="36" y="48"/>
                </a:cubicBezTo>
                <a:cubicBezTo>
                  <a:pt x="21" y="41"/>
                  <a:pt x="21" y="41"/>
                  <a:pt x="21" y="41"/>
                </a:cubicBezTo>
                <a:cubicBezTo>
                  <a:pt x="19" y="43"/>
                  <a:pt x="16" y="44"/>
                  <a:pt x="13" y="44"/>
                </a:cubicBezTo>
                <a:cubicBezTo>
                  <a:pt x="6" y="44"/>
                  <a:pt x="0" y="38"/>
                  <a:pt x="0" y="31"/>
                </a:cubicBezTo>
                <a:cubicBezTo>
                  <a:pt x="0" y="24"/>
                  <a:pt x="6" y="18"/>
                  <a:pt x="13" y="18"/>
                </a:cubicBezTo>
                <a:cubicBezTo>
                  <a:pt x="16" y="18"/>
                  <a:pt x="19" y="20"/>
                  <a:pt x="21" y="22"/>
                </a:cubicBezTo>
                <a:cubicBezTo>
                  <a:pt x="36" y="15"/>
                  <a:pt x="36" y="15"/>
                  <a:pt x="36" y="15"/>
                </a:cubicBezTo>
                <a:cubicBezTo>
                  <a:pt x="36" y="14"/>
                  <a:pt x="36" y="14"/>
                  <a:pt x="36" y="13"/>
                </a:cubicBezTo>
                <a:cubicBezTo>
                  <a:pt x="36" y="6"/>
                  <a:pt x="41" y="0"/>
                  <a:pt x="49" y="0"/>
                </a:cubicBezTo>
                <a:cubicBezTo>
                  <a:pt x="56" y="0"/>
                  <a:pt x="61" y="6"/>
                  <a:pt x="61" y="13"/>
                </a:cubicBezTo>
                <a:cubicBezTo>
                  <a:pt x="61" y="20"/>
                  <a:pt x="56" y="26"/>
                  <a:pt x="49" y="26"/>
                </a:cubicBezTo>
                <a:cubicBezTo>
                  <a:pt x="45" y="26"/>
                  <a:pt x="42" y="25"/>
                  <a:pt x="40" y="23"/>
                </a:cubicBezTo>
                <a:cubicBezTo>
                  <a:pt x="25" y="30"/>
                  <a:pt x="25" y="30"/>
                  <a:pt x="25" y="30"/>
                </a:cubicBezTo>
                <a:cubicBezTo>
                  <a:pt x="25" y="30"/>
                  <a:pt x="25" y="31"/>
                  <a:pt x="25" y="31"/>
                </a:cubicBezTo>
                <a:cubicBezTo>
                  <a:pt x="25" y="32"/>
                  <a:pt x="25" y="32"/>
                  <a:pt x="25" y="33"/>
                </a:cubicBezTo>
                <a:cubicBezTo>
                  <a:pt x="40" y="40"/>
                  <a:pt x="40" y="40"/>
                  <a:pt x="40" y="40"/>
                </a:cubicBezTo>
                <a:cubicBezTo>
                  <a:pt x="42" y="38"/>
                  <a:pt x="45" y="36"/>
                  <a:pt x="49" y="36"/>
                </a:cubicBezTo>
                <a:cubicBezTo>
                  <a:pt x="56" y="36"/>
                  <a:pt x="61" y="42"/>
                  <a:pt x="61" y="49"/>
                </a:cubicBezTo>
                <a:close/>
              </a:path>
            </a:pathLst>
          </a:custGeom>
          <a:solidFill>
            <a:schemeClr val="bg1"/>
          </a:solidFill>
          <a:ln w="9525">
            <a:noFill/>
            <a:round/>
          </a:ln>
        </p:spPr>
        <p:txBody>
          <a:bodyPr vert="horz" wrap="square" lIns="91440" tIns="45720" rIns="91440" bIns="45720" numCol="1" anchor="t" anchorCtr="0" compatLnSpc="1"/>
          <a:lstStyle/>
          <a:p>
            <a:endParaRPr lang="en-US" sz="2000">
              <a:latin typeface="微软雅黑" panose="020B0503020204020204" pitchFamily="34" charset="-122"/>
              <a:ea typeface="微软雅黑" panose="020B0503020204020204" pitchFamily="34" charset="-122"/>
            </a:endParaRPr>
          </a:p>
        </p:txBody>
      </p:sp>
      <p:sp>
        <p:nvSpPr>
          <p:cNvPr id="21" name="Freeform 82"/>
          <p:cNvSpPr>
            <a:spLocks noEditPoints="1"/>
          </p:cNvSpPr>
          <p:nvPr/>
        </p:nvSpPr>
        <p:spPr bwMode="auto">
          <a:xfrm>
            <a:off x="4041526" y="1880461"/>
            <a:ext cx="349554" cy="413109"/>
          </a:xfrm>
          <a:custGeom>
            <a:avLst/>
            <a:gdLst/>
            <a:ahLst/>
            <a:cxnLst>
              <a:cxn ang="0">
                <a:pos x="61" y="26"/>
              </a:cxn>
              <a:cxn ang="0">
                <a:pos x="61" y="68"/>
              </a:cxn>
              <a:cxn ang="0">
                <a:pos x="58" y="72"/>
              </a:cxn>
              <a:cxn ang="0">
                <a:pos x="4" y="72"/>
              </a:cxn>
              <a:cxn ang="0">
                <a:pos x="0" y="68"/>
              </a:cxn>
              <a:cxn ang="0">
                <a:pos x="0" y="4"/>
              </a:cxn>
              <a:cxn ang="0">
                <a:pos x="4" y="0"/>
              </a:cxn>
              <a:cxn ang="0">
                <a:pos x="36" y="0"/>
              </a:cxn>
              <a:cxn ang="0">
                <a:pos x="36" y="22"/>
              </a:cxn>
              <a:cxn ang="0">
                <a:pos x="40" y="26"/>
              </a:cxn>
              <a:cxn ang="0">
                <a:pos x="61" y="26"/>
              </a:cxn>
              <a:cxn ang="0">
                <a:pos x="46" y="32"/>
              </a:cxn>
              <a:cxn ang="0">
                <a:pos x="45" y="31"/>
              </a:cxn>
              <a:cxn ang="0">
                <a:pos x="16" y="31"/>
              </a:cxn>
              <a:cxn ang="0">
                <a:pos x="15" y="32"/>
              </a:cxn>
              <a:cxn ang="0">
                <a:pos x="15" y="35"/>
              </a:cxn>
              <a:cxn ang="0">
                <a:pos x="16" y="36"/>
              </a:cxn>
              <a:cxn ang="0">
                <a:pos x="45" y="36"/>
              </a:cxn>
              <a:cxn ang="0">
                <a:pos x="46" y="35"/>
              </a:cxn>
              <a:cxn ang="0">
                <a:pos x="46" y="32"/>
              </a:cxn>
              <a:cxn ang="0">
                <a:pos x="46" y="43"/>
              </a:cxn>
              <a:cxn ang="0">
                <a:pos x="45" y="41"/>
              </a:cxn>
              <a:cxn ang="0">
                <a:pos x="16" y="41"/>
              </a:cxn>
              <a:cxn ang="0">
                <a:pos x="15" y="43"/>
              </a:cxn>
              <a:cxn ang="0">
                <a:pos x="15" y="45"/>
              </a:cxn>
              <a:cxn ang="0">
                <a:pos x="16" y="47"/>
              </a:cxn>
              <a:cxn ang="0">
                <a:pos x="45" y="47"/>
              </a:cxn>
              <a:cxn ang="0">
                <a:pos x="46" y="45"/>
              </a:cxn>
              <a:cxn ang="0">
                <a:pos x="46" y="43"/>
              </a:cxn>
              <a:cxn ang="0">
                <a:pos x="46" y="53"/>
              </a:cxn>
              <a:cxn ang="0">
                <a:pos x="45" y="52"/>
              </a:cxn>
              <a:cxn ang="0">
                <a:pos x="16" y="52"/>
              </a:cxn>
              <a:cxn ang="0">
                <a:pos x="15" y="53"/>
              </a:cxn>
              <a:cxn ang="0">
                <a:pos x="15" y="56"/>
              </a:cxn>
              <a:cxn ang="0">
                <a:pos x="16" y="57"/>
              </a:cxn>
              <a:cxn ang="0">
                <a:pos x="45" y="57"/>
              </a:cxn>
              <a:cxn ang="0">
                <a:pos x="46" y="56"/>
              </a:cxn>
              <a:cxn ang="0">
                <a:pos x="46" y="53"/>
              </a:cxn>
              <a:cxn ang="0">
                <a:pos x="60" y="21"/>
              </a:cxn>
              <a:cxn ang="0">
                <a:pos x="41" y="21"/>
              </a:cxn>
              <a:cxn ang="0">
                <a:pos x="41" y="2"/>
              </a:cxn>
              <a:cxn ang="0">
                <a:pos x="42" y="3"/>
              </a:cxn>
              <a:cxn ang="0">
                <a:pos x="59" y="19"/>
              </a:cxn>
              <a:cxn ang="0">
                <a:pos x="60" y="21"/>
              </a:cxn>
            </a:cxnLst>
            <a:rect l="0" t="0" r="r" b="b"/>
            <a:pathLst>
              <a:path w="61" h="72">
                <a:moveTo>
                  <a:pt x="61" y="26"/>
                </a:moveTo>
                <a:cubicBezTo>
                  <a:pt x="61" y="68"/>
                  <a:pt x="61" y="68"/>
                  <a:pt x="61" y="68"/>
                </a:cubicBezTo>
                <a:cubicBezTo>
                  <a:pt x="61" y="71"/>
                  <a:pt x="60" y="72"/>
                  <a:pt x="58" y="72"/>
                </a:cubicBezTo>
                <a:cubicBezTo>
                  <a:pt x="4" y="72"/>
                  <a:pt x="4" y="72"/>
                  <a:pt x="4" y="72"/>
                </a:cubicBezTo>
                <a:cubicBezTo>
                  <a:pt x="1" y="72"/>
                  <a:pt x="0" y="71"/>
                  <a:pt x="0" y="68"/>
                </a:cubicBezTo>
                <a:cubicBezTo>
                  <a:pt x="0" y="4"/>
                  <a:pt x="0" y="4"/>
                  <a:pt x="0" y="4"/>
                </a:cubicBezTo>
                <a:cubicBezTo>
                  <a:pt x="0" y="2"/>
                  <a:pt x="1" y="0"/>
                  <a:pt x="4" y="0"/>
                </a:cubicBezTo>
                <a:cubicBezTo>
                  <a:pt x="36" y="0"/>
                  <a:pt x="36" y="0"/>
                  <a:pt x="36" y="0"/>
                </a:cubicBezTo>
                <a:cubicBezTo>
                  <a:pt x="36" y="22"/>
                  <a:pt x="36" y="22"/>
                  <a:pt x="36" y="22"/>
                </a:cubicBezTo>
                <a:cubicBezTo>
                  <a:pt x="36" y="24"/>
                  <a:pt x="37" y="26"/>
                  <a:pt x="40" y="26"/>
                </a:cubicBezTo>
                <a:lnTo>
                  <a:pt x="61" y="26"/>
                </a:lnTo>
                <a:close/>
                <a:moveTo>
                  <a:pt x="46" y="32"/>
                </a:moveTo>
                <a:cubicBezTo>
                  <a:pt x="46" y="32"/>
                  <a:pt x="45" y="31"/>
                  <a:pt x="45" y="31"/>
                </a:cubicBezTo>
                <a:cubicBezTo>
                  <a:pt x="16" y="31"/>
                  <a:pt x="16" y="31"/>
                  <a:pt x="16" y="31"/>
                </a:cubicBezTo>
                <a:cubicBezTo>
                  <a:pt x="16" y="31"/>
                  <a:pt x="15" y="32"/>
                  <a:pt x="15" y="32"/>
                </a:cubicBezTo>
                <a:cubicBezTo>
                  <a:pt x="15" y="35"/>
                  <a:pt x="15" y="35"/>
                  <a:pt x="15" y="35"/>
                </a:cubicBezTo>
                <a:cubicBezTo>
                  <a:pt x="15" y="36"/>
                  <a:pt x="16" y="36"/>
                  <a:pt x="16" y="36"/>
                </a:cubicBezTo>
                <a:cubicBezTo>
                  <a:pt x="45" y="36"/>
                  <a:pt x="45" y="36"/>
                  <a:pt x="45" y="36"/>
                </a:cubicBezTo>
                <a:cubicBezTo>
                  <a:pt x="45" y="36"/>
                  <a:pt x="46" y="36"/>
                  <a:pt x="46" y="35"/>
                </a:cubicBezTo>
                <a:lnTo>
                  <a:pt x="46" y="32"/>
                </a:lnTo>
                <a:close/>
                <a:moveTo>
                  <a:pt x="46" y="43"/>
                </a:moveTo>
                <a:cubicBezTo>
                  <a:pt x="46" y="42"/>
                  <a:pt x="45" y="41"/>
                  <a:pt x="45" y="41"/>
                </a:cubicBezTo>
                <a:cubicBezTo>
                  <a:pt x="16" y="41"/>
                  <a:pt x="16" y="41"/>
                  <a:pt x="16" y="41"/>
                </a:cubicBezTo>
                <a:cubicBezTo>
                  <a:pt x="16" y="41"/>
                  <a:pt x="15" y="42"/>
                  <a:pt x="15" y="43"/>
                </a:cubicBezTo>
                <a:cubicBezTo>
                  <a:pt x="15" y="45"/>
                  <a:pt x="15" y="45"/>
                  <a:pt x="15" y="45"/>
                </a:cubicBezTo>
                <a:cubicBezTo>
                  <a:pt x="15" y="46"/>
                  <a:pt x="16" y="47"/>
                  <a:pt x="16" y="47"/>
                </a:cubicBezTo>
                <a:cubicBezTo>
                  <a:pt x="45" y="47"/>
                  <a:pt x="45" y="47"/>
                  <a:pt x="45" y="47"/>
                </a:cubicBezTo>
                <a:cubicBezTo>
                  <a:pt x="45" y="47"/>
                  <a:pt x="46" y="46"/>
                  <a:pt x="46" y="45"/>
                </a:cubicBezTo>
                <a:lnTo>
                  <a:pt x="46" y="43"/>
                </a:lnTo>
                <a:close/>
                <a:moveTo>
                  <a:pt x="46" y="53"/>
                </a:moveTo>
                <a:cubicBezTo>
                  <a:pt x="46" y="52"/>
                  <a:pt x="45" y="52"/>
                  <a:pt x="45" y="52"/>
                </a:cubicBezTo>
                <a:cubicBezTo>
                  <a:pt x="16" y="52"/>
                  <a:pt x="16" y="52"/>
                  <a:pt x="16" y="52"/>
                </a:cubicBezTo>
                <a:cubicBezTo>
                  <a:pt x="16" y="52"/>
                  <a:pt x="15" y="52"/>
                  <a:pt x="15" y="53"/>
                </a:cubicBezTo>
                <a:cubicBezTo>
                  <a:pt x="15" y="56"/>
                  <a:pt x="15" y="56"/>
                  <a:pt x="15" y="56"/>
                </a:cubicBezTo>
                <a:cubicBezTo>
                  <a:pt x="15" y="56"/>
                  <a:pt x="16" y="57"/>
                  <a:pt x="16" y="57"/>
                </a:cubicBezTo>
                <a:cubicBezTo>
                  <a:pt x="45" y="57"/>
                  <a:pt x="45" y="57"/>
                  <a:pt x="45" y="57"/>
                </a:cubicBezTo>
                <a:cubicBezTo>
                  <a:pt x="45" y="57"/>
                  <a:pt x="46" y="56"/>
                  <a:pt x="46" y="56"/>
                </a:cubicBezTo>
                <a:lnTo>
                  <a:pt x="46" y="53"/>
                </a:lnTo>
                <a:close/>
                <a:moveTo>
                  <a:pt x="60" y="21"/>
                </a:moveTo>
                <a:cubicBezTo>
                  <a:pt x="41" y="21"/>
                  <a:pt x="41" y="21"/>
                  <a:pt x="41" y="21"/>
                </a:cubicBezTo>
                <a:cubicBezTo>
                  <a:pt x="41" y="2"/>
                  <a:pt x="41" y="2"/>
                  <a:pt x="41" y="2"/>
                </a:cubicBezTo>
                <a:cubicBezTo>
                  <a:pt x="41" y="2"/>
                  <a:pt x="42" y="3"/>
                  <a:pt x="42" y="3"/>
                </a:cubicBezTo>
                <a:cubicBezTo>
                  <a:pt x="59" y="19"/>
                  <a:pt x="59" y="19"/>
                  <a:pt x="59" y="19"/>
                </a:cubicBezTo>
                <a:cubicBezTo>
                  <a:pt x="59" y="20"/>
                  <a:pt x="59" y="20"/>
                  <a:pt x="60" y="21"/>
                </a:cubicBezTo>
                <a:close/>
              </a:path>
            </a:pathLst>
          </a:custGeom>
          <a:solidFill>
            <a:schemeClr val="bg1"/>
          </a:solidFill>
          <a:ln w="9525">
            <a:noFill/>
            <a:round/>
          </a:ln>
        </p:spPr>
        <p:txBody>
          <a:bodyPr vert="horz" wrap="square" lIns="91440" tIns="45720" rIns="91440" bIns="45720" numCol="1" anchor="t" anchorCtr="0" compatLnSpc="1"/>
          <a:lstStyle/>
          <a:p>
            <a:endParaRPr lang="en-US" sz="2000">
              <a:latin typeface="微软雅黑" panose="020B0503020204020204" pitchFamily="34" charset="-122"/>
              <a:ea typeface="微软雅黑" panose="020B0503020204020204" pitchFamily="34" charset="-122"/>
            </a:endParaRPr>
          </a:p>
        </p:txBody>
      </p:sp>
      <p:sp>
        <p:nvSpPr>
          <p:cNvPr id="22" name="Freeform 135"/>
          <p:cNvSpPr>
            <a:spLocks noEditPoints="1"/>
          </p:cNvSpPr>
          <p:nvPr/>
        </p:nvSpPr>
        <p:spPr bwMode="auto">
          <a:xfrm>
            <a:off x="5261227" y="2776772"/>
            <a:ext cx="403135" cy="377620"/>
          </a:xfrm>
          <a:custGeom>
            <a:avLst/>
            <a:gdLst/>
            <a:ahLst/>
            <a:cxnLst>
              <a:cxn ang="0">
                <a:pos x="13" y="39"/>
              </a:cxn>
              <a:cxn ang="0">
                <a:pos x="8" y="39"/>
              </a:cxn>
              <a:cxn ang="0">
                <a:pos x="0" y="33"/>
              </a:cxn>
              <a:cxn ang="0">
                <a:pos x="5" y="19"/>
              </a:cxn>
              <a:cxn ang="0">
                <a:pos x="15" y="22"/>
              </a:cxn>
              <a:cxn ang="0">
                <a:pos x="20" y="21"/>
              </a:cxn>
              <a:cxn ang="0">
                <a:pos x="20" y="24"/>
              </a:cxn>
              <a:cxn ang="0">
                <a:pos x="23" y="34"/>
              </a:cxn>
              <a:cxn ang="0">
                <a:pos x="13" y="39"/>
              </a:cxn>
              <a:cxn ang="0">
                <a:pos x="15" y="19"/>
              </a:cxn>
              <a:cxn ang="0">
                <a:pos x="5" y="9"/>
              </a:cxn>
              <a:cxn ang="0">
                <a:pos x="15" y="0"/>
              </a:cxn>
              <a:cxn ang="0">
                <a:pos x="25" y="9"/>
              </a:cxn>
              <a:cxn ang="0">
                <a:pos x="15" y="19"/>
              </a:cxn>
              <a:cxn ang="0">
                <a:pos x="53" y="68"/>
              </a:cxn>
              <a:cxn ang="0">
                <a:pos x="20" y="68"/>
              </a:cxn>
              <a:cxn ang="0">
                <a:pos x="10" y="58"/>
              </a:cxn>
              <a:cxn ang="0">
                <a:pos x="23" y="36"/>
              </a:cxn>
              <a:cxn ang="0">
                <a:pos x="37" y="41"/>
              </a:cxn>
              <a:cxn ang="0">
                <a:pos x="50" y="36"/>
              </a:cxn>
              <a:cxn ang="0">
                <a:pos x="64" y="58"/>
              </a:cxn>
              <a:cxn ang="0">
                <a:pos x="53" y="68"/>
              </a:cxn>
              <a:cxn ang="0">
                <a:pos x="37" y="39"/>
              </a:cxn>
              <a:cxn ang="0">
                <a:pos x="22" y="24"/>
              </a:cxn>
              <a:cxn ang="0">
                <a:pos x="37" y="9"/>
              </a:cxn>
              <a:cxn ang="0">
                <a:pos x="51" y="24"/>
              </a:cxn>
              <a:cxn ang="0">
                <a:pos x="37" y="39"/>
              </a:cxn>
              <a:cxn ang="0">
                <a:pos x="59" y="19"/>
              </a:cxn>
              <a:cxn ang="0">
                <a:pos x="49" y="9"/>
              </a:cxn>
              <a:cxn ang="0">
                <a:pos x="59" y="0"/>
              </a:cxn>
              <a:cxn ang="0">
                <a:pos x="68" y="9"/>
              </a:cxn>
              <a:cxn ang="0">
                <a:pos x="59" y="19"/>
              </a:cxn>
              <a:cxn ang="0">
                <a:pos x="66" y="39"/>
              </a:cxn>
              <a:cxn ang="0">
                <a:pos x="61" y="39"/>
              </a:cxn>
              <a:cxn ang="0">
                <a:pos x="51" y="34"/>
              </a:cxn>
              <a:cxn ang="0">
                <a:pos x="54" y="24"/>
              </a:cxn>
              <a:cxn ang="0">
                <a:pos x="54" y="21"/>
              </a:cxn>
              <a:cxn ang="0">
                <a:pos x="59" y="22"/>
              </a:cxn>
              <a:cxn ang="0">
                <a:pos x="69" y="19"/>
              </a:cxn>
              <a:cxn ang="0">
                <a:pos x="73" y="33"/>
              </a:cxn>
              <a:cxn ang="0">
                <a:pos x="66" y="39"/>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chemeClr val="bg1"/>
          </a:solidFill>
          <a:ln w="9525">
            <a:noFill/>
            <a:round/>
          </a:ln>
        </p:spPr>
        <p:txBody>
          <a:bodyPr vert="horz" wrap="square" lIns="91440" tIns="45720" rIns="91440" bIns="45720" numCol="1" anchor="t" anchorCtr="0" compatLnSpc="1"/>
          <a:lstStyle/>
          <a:p>
            <a:endParaRPr lang="en-US" sz="2000">
              <a:latin typeface="微软雅黑" panose="020B0503020204020204" pitchFamily="34" charset="-122"/>
              <a:ea typeface="微软雅黑" panose="020B0503020204020204" pitchFamily="34" charset="-122"/>
            </a:endParaRPr>
          </a:p>
        </p:txBody>
      </p:sp>
      <p:sp>
        <p:nvSpPr>
          <p:cNvPr id="23" name="Freeform 145"/>
          <p:cNvSpPr/>
          <p:nvPr/>
        </p:nvSpPr>
        <p:spPr bwMode="auto">
          <a:xfrm>
            <a:off x="6502311" y="2782409"/>
            <a:ext cx="398237" cy="343408"/>
          </a:xfrm>
          <a:custGeom>
            <a:avLst/>
            <a:gdLst/>
            <a:ahLst/>
            <a:cxnLst>
              <a:cxn ang="0">
                <a:pos x="64" y="51"/>
              </a:cxn>
              <a:cxn ang="0">
                <a:pos x="60" y="55"/>
              </a:cxn>
              <a:cxn ang="0">
                <a:pos x="49" y="55"/>
              </a:cxn>
              <a:cxn ang="0">
                <a:pos x="45" y="51"/>
              </a:cxn>
              <a:cxn ang="0">
                <a:pos x="45" y="40"/>
              </a:cxn>
              <a:cxn ang="0">
                <a:pos x="49" y="36"/>
              </a:cxn>
              <a:cxn ang="0">
                <a:pos x="52" y="36"/>
              </a:cxn>
              <a:cxn ang="0">
                <a:pos x="52" y="30"/>
              </a:cxn>
              <a:cxn ang="0">
                <a:pos x="34" y="30"/>
              </a:cxn>
              <a:cxn ang="0">
                <a:pos x="34" y="36"/>
              </a:cxn>
              <a:cxn ang="0">
                <a:pos x="37" y="36"/>
              </a:cxn>
              <a:cxn ang="0">
                <a:pos x="41" y="40"/>
              </a:cxn>
              <a:cxn ang="0">
                <a:pos x="41" y="51"/>
              </a:cxn>
              <a:cxn ang="0">
                <a:pos x="37" y="55"/>
              </a:cxn>
              <a:cxn ang="0">
                <a:pos x="26" y="55"/>
              </a:cxn>
              <a:cxn ang="0">
                <a:pos x="23" y="51"/>
              </a:cxn>
              <a:cxn ang="0">
                <a:pos x="23" y="40"/>
              </a:cxn>
              <a:cxn ang="0">
                <a:pos x="26" y="36"/>
              </a:cxn>
              <a:cxn ang="0">
                <a:pos x="29" y="36"/>
              </a:cxn>
              <a:cxn ang="0">
                <a:pos x="29" y="30"/>
              </a:cxn>
              <a:cxn ang="0">
                <a:pos x="11" y="30"/>
              </a:cxn>
              <a:cxn ang="0">
                <a:pos x="11" y="36"/>
              </a:cxn>
              <a:cxn ang="0">
                <a:pos x="15" y="36"/>
              </a:cxn>
              <a:cxn ang="0">
                <a:pos x="18" y="40"/>
              </a:cxn>
              <a:cxn ang="0">
                <a:pos x="18" y="51"/>
              </a:cxn>
              <a:cxn ang="0">
                <a:pos x="15" y="55"/>
              </a:cxn>
              <a:cxn ang="0">
                <a:pos x="3" y="55"/>
              </a:cxn>
              <a:cxn ang="0">
                <a:pos x="0" y="51"/>
              </a:cxn>
              <a:cxn ang="0">
                <a:pos x="0" y="40"/>
              </a:cxn>
              <a:cxn ang="0">
                <a:pos x="3" y="36"/>
              </a:cxn>
              <a:cxn ang="0">
                <a:pos x="7" y="36"/>
              </a:cxn>
              <a:cxn ang="0">
                <a:pos x="7" y="30"/>
              </a:cxn>
              <a:cxn ang="0">
                <a:pos x="11" y="25"/>
              </a:cxn>
              <a:cxn ang="0">
                <a:pos x="29" y="25"/>
              </a:cxn>
              <a:cxn ang="0">
                <a:pos x="29" y="18"/>
              </a:cxn>
              <a:cxn ang="0">
                <a:pos x="26" y="18"/>
              </a:cxn>
              <a:cxn ang="0">
                <a:pos x="23" y="15"/>
              </a:cxn>
              <a:cxn ang="0">
                <a:pos x="23" y="3"/>
              </a:cxn>
              <a:cxn ang="0">
                <a:pos x="26" y="0"/>
              </a:cxn>
              <a:cxn ang="0">
                <a:pos x="37" y="0"/>
              </a:cxn>
              <a:cxn ang="0">
                <a:pos x="41" y="3"/>
              </a:cxn>
              <a:cxn ang="0">
                <a:pos x="41" y="15"/>
              </a:cxn>
              <a:cxn ang="0">
                <a:pos x="37" y="18"/>
              </a:cxn>
              <a:cxn ang="0">
                <a:pos x="34" y="18"/>
              </a:cxn>
              <a:cxn ang="0">
                <a:pos x="34" y="25"/>
              </a:cxn>
              <a:cxn ang="0">
                <a:pos x="52" y="25"/>
              </a:cxn>
              <a:cxn ang="0">
                <a:pos x="57" y="30"/>
              </a:cxn>
              <a:cxn ang="0">
                <a:pos x="57" y="36"/>
              </a:cxn>
              <a:cxn ang="0">
                <a:pos x="60" y="36"/>
              </a:cxn>
              <a:cxn ang="0">
                <a:pos x="64" y="40"/>
              </a:cxn>
              <a:cxn ang="0">
                <a:pos x="64" y="51"/>
              </a:cxn>
            </a:cxnLst>
            <a:rect l="0" t="0" r="r" b="b"/>
            <a:pathLst>
              <a:path w="64" h="55">
                <a:moveTo>
                  <a:pt x="64" y="51"/>
                </a:moveTo>
                <a:cubicBezTo>
                  <a:pt x="64" y="53"/>
                  <a:pt x="62" y="55"/>
                  <a:pt x="60" y="55"/>
                </a:cubicBezTo>
                <a:cubicBezTo>
                  <a:pt x="49" y="55"/>
                  <a:pt x="49" y="55"/>
                  <a:pt x="49" y="55"/>
                </a:cubicBezTo>
                <a:cubicBezTo>
                  <a:pt x="47" y="55"/>
                  <a:pt x="45" y="53"/>
                  <a:pt x="45" y="51"/>
                </a:cubicBezTo>
                <a:cubicBezTo>
                  <a:pt x="45" y="40"/>
                  <a:pt x="45" y="40"/>
                  <a:pt x="45" y="40"/>
                </a:cubicBezTo>
                <a:cubicBezTo>
                  <a:pt x="45" y="38"/>
                  <a:pt x="47" y="36"/>
                  <a:pt x="49" y="36"/>
                </a:cubicBezTo>
                <a:cubicBezTo>
                  <a:pt x="52" y="36"/>
                  <a:pt x="52" y="36"/>
                  <a:pt x="52" y="36"/>
                </a:cubicBezTo>
                <a:cubicBezTo>
                  <a:pt x="52" y="30"/>
                  <a:pt x="52" y="30"/>
                  <a:pt x="52" y="30"/>
                </a:cubicBezTo>
                <a:cubicBezTo>
                  <a:pt x="34" y="30"/>
                  <a:pt x="34" y="30"/>
                  <a:pt x="34" y="30"/>
                </a:cubicBezTo>
                <a:cubicBezTo>
                  <a:pt x="34" y="36"/>
                  <a:pt x="34" y="36"/>
                  <a:pt x="34" y="36"/>
                </a:cubicBezTo>
                <a:cubicBezTo>
                  <a:pt x="37" y="36"/>
                  <a:pt x="37" y="36"/>
                  <a:pt x="37" y="36"/>
                </a:cubicBezTo>
                <a:cubicBezTo>
                  <a:pt x="39" y="36"/>
                  <a:pt x="41" y="38"/>
                  <a:pt x="41" y="40"/>
                </a:cubicBezTo>
                <a:cubicBezTo>
                  <a:pt x="41" y="51"/>
                  <a:pt x="41" y="51"/>
                  <a:pt x="41" y="51"/>
                </a:cubicBezTo>
                <a:cubicBezTo>
                  <a:pt x="41" y="53"/>
                  <a:pt x="39" y="55"/>
                  <a:pt x="37" y="55"/>
                </a:cubicBezTo>
                <a:cubicBezTo>
                  <a:pt x="26" y="55"/>
                  <a:pt x="26" y="55"/>
                  <a:pt x="26" y="55"/>
                </a:cubicBezTo>
                <a:cubicBezTo>
                  <a:pt x="24" y="55"/>
                  <a:pt x="23" y="53"/>
                  <a:pt x="23" y="51"/>
                </a:cubicBezTo>
                <a:cubicBezTo>
                  <a:pt x="23" y="40"/>
                  <a:pt x="23" y="40"/>
                  <a:pt x="23" y="40"/>
                </a:cubicBezTo>
                <a:cubicBezTo>
                  <a:pt x="23" y="38"/>
                  <a:pt x="24" y="36"/>
                  <a:pt x="26" y="36"/>
                </a:cubicBezTo>
                <a:cubicBezTo>
                  <a:pt x="29" y="36"/>
                  <a:pt x="29" y="36"/>
                  <a:pt x="29" y="36"/>
                </a:cubicBezTo>
                <a:cubicBezTo>
                  <a:pt x="29" y="30"/>
                  <a:pt x="29" y="30"/>
                  <a:pt x="29" y="30"/>
                </a:cubicBezTo>
                <a:cubicBezTo>
                  <a:pt x="11" y="30"/>
                  <a:pt x="11" y="30"/>
                  <a:pt x="11" y="30"/>
                </a:cubicBezTo>
                <a:cubicBezTo>
                  <a:pt x="11" y="36"/>
                  <a:pt x="11" y="36"/>
                  <a:pt x="11" y="36"/>
                </a:cubicBezTo>
                <a:cubicBezTo>
                  <a:pt x="15" y="36"/>
                  <a:pt x="15" y="36"/>
                  <a:pt x="15" y="36"/>
                </a:cubicBezTo>
                <a:cubicBezTo>
                  <a:pt x="17" y="36"/>
                  <a:pt x="18" y="38"/>
                  <a:pt x="18" y="40"/>
                </a:cubicBezTo>
                <a:cubicBezTo>
                  <a:pt x="18" y="51"/>
                  <a:pt x="18" y="51"/>
                  <a:pt x="18" y="51"/>
                </a:cubicBezTo>
                <a:cubicBezTo>
                  <a:pt x="18" y="53"/>
                  <a:pt x="17" y="55"/>
                  <a:pt x="15" y="55"/>
                </a:cubicBezTo>
                <a:cubicBezTo>
                  <a:pt x="3" y="55"/>
                  <a:pt x="3" y="55"/>
                  <a:pt x="3" y="55"/>
                </a:cubicBezTo>
                <a:cubicBezTo>
                  <a:pt x="1" y="55"/>
                  <a:pt x="0" y="53"/>
                  <a:pt x="0" y="51"/>
                </a:cubicBezTo>
                <a:cubicBezTo>
                  <a:pt x="0" y="40"/>
                  <a:pt x="0" y="40"/>
                  <a:pt x="0" y="40"/>
                </a:cubicBezTo>
                <a:cubicBezTo>
                  <a:pt x="0" y="38"/>
                  <a:pt x="1" y="36"/>
                  <a:pt x="3" y="36"/>
                </a:cubicBezTo>
                <a:cubicBezTo>
                  <a:pt x="7" y="36"/>
                  <a:pt x="7" y="36"/>
                  <a:pt x="7" y="36"/>
                </a:cubicBezTo>
                <a:cubicBezTo>
                  <a:pt x="7" y="30"/>
                  <a:pt x="7" y="30"/>
                  <a:pt x="7" y="30"/>
                </a:cubicBezTo>
                <a:cubicBezTo>
                  <a:pt x="7" y="27"/>
                  <a:pt x="9" y="25"/>
                  <a:pt x="11" y="25"/>
                </a:cubicBezTo>
                <a:cubicBezTo>
                  <a:pt x="29" y="25"/>
                  <a:pt x="29" y="25"/>
                  <a:pt x="29" y="25"/>
                </a:cubicBezTo>
                <a:cubicBezTo>
                  <a:pt x="29" y="18"/>
                  <a:pt x="29" y="18"/>
                  <a:pt x="29" y="18"/>
                </a:cubicBezTo>
                <a:cubicBezTo>
                  <a:pt x="26" y="18"/>
                  <a:pt x="26" y="18"/>
                  <a:pt x="26" y="18"/>
                </a:cubicBezTo>
                <a:cubicBezTo>
                  <a:pt x="24" y="18"/>
                  <a:pt x="23" y="17"/>
                  <a:pt x="23" y="15"/>
                </a:cubicBezTo>
                <a:cubicBezTo>
                  <a:pt x="23" y="3"/>
                  <a:pt x="23" y="3"/>
                  <a:pt x="23" y="3"/>
                </a:cubicBezTo>
                <a:cubicBezTo>
                  <a:pt x="23" y="1"/>
                  <a:pt x="24" y="0"/>
                  <a:pt x="26" y="0"/>
                </a:cubicBezTo>
                <a:cubicBezTo>
                  <a:pt x="37" y="0"/>
                  <a:pt x="37" y="0"/>
                  <a:pt x="37" y="0"/>
                </a:cubicBezTo>
                <a:cubicBezTo>
                  <a:pt x="39" y="0"/>
                  <a:pt x="41" y="1"/>
                  <a:pt x="41" y="3"/>
                </a:cubicBezTo>
                <a:cubicBezTo>
                  <a:pt x="41" y="15"/>
                  <a:pt x="41" y="15"/>
                  <a:pt x="41" y="15"/>
                </a:cubicBezTo>
                <a:cubicBezTo>
                  <a:pt x="41" y="17"/>
                  <a:pt x="39" y="18"/>
                  <a:pt x="37" y="18"/>
                </a:cubicBezTo>
                <a:cubicBezTo>
                  <a:pt x="34" y="18"/>
                  <a:pt x="34" y="18"/>
                  <a:pt x="34" y="18"/>
                </a:cubicBezTo>
                <a:cubicBezTo>
                  <a:pt x="34" y="25"/>
                  <a:pt x="34" y="25"/>
                  <a:pt x="34" y="25"/>
                </a:cubicBezTo>
                <a:cubicBezTo>
                  <a:pt x="52" y="25"/>
                  <a:pt x="52" y="25"/>
                  <a:pt x="52" y="25"/>
                </a:cubicBezTo>
                <a:cubicBezTo>
                  <a:pt x="55" y="25"/>
                  <a:pt x="57" y="27"/>
                  <a:pt x="57" y="30"/>
                </a:cubicBezTo>
                <a:cubicBezTo>
                  <a:pt x="57" y="36"/>
                  <a:pt x="57" y="36"/>
                  <a:pt x="57" y="36"/>
                </a:cubicBezTo>
                <a:cubicBezTo>
                  <a:pt x="60" y="36"/>
                  <a:pt x="60" y="36"/>
                  <a:pt x="60" y="36"/>
                </a:cubicBezTo>
                <a:cubicBezTo>
                  <a:pt x="62" y="36"/>
                  <a:pt x="64" y="38"/>
                  <a:pt x="64" y="40"/>
                </a:cubicBezTo>
                <a:lnTo>
                  <a:pt x="64" y="51"/>
                </a:lnTo>
                <a:close/>
              </a:path>
            </a:pathLst>
          </a:custGeom>
          <a:solidFill>
            <a:schemeClr val="bg1"/>
          </a:solidFill>
          <a:ln w="9525">
            <a:noFill/>
            <a:round/>
          </a:ln>
        </p:spPr>
        <p:txBody>
          <a:bodyPr vert="horz" wrap="square" lIns="91440" tIns="45720" rIns="91440" bIns="45720" numCol="1" anchor="t" anchorCtr="0" compatLnSpc="1"/>
          <a:lstStyle/>
          <a:p>
            <a:endParaRPr lang="en-US" sz="2000">
              <a:latin typeface="微软雅黑" panose="020B0503020204020204" pitchFamily="34" charset="-122"/>
              <a:ea typeface="微软雅黑" panose="020B0503020204020204" pitchFamily="34" charset="-122"/>
            </a:endParaRPr>
          </a:p>
        </p:txBody>
      </p:sp>
      <p:sp>
        <p:nvSpPr>
          <p:cNvPr id="24" name="Freeform 36"/>
          <p:cNvSpPr>
            <a:spLocks noEditPoints="1"/>
          </p:cNvSpPr>
          <p:nvPr/>
        </p:nvSpPr>
        <p:spPr bwMode="auto">
          <a:xfrm>
            <a:off x="7735838" y="1902685"/>
            <a:ext cx="344945" cy="374590"/>
          </a:xfrm>
          <a:custGeom>
            <a:avLst/>
            <a:gdLst/>
            <a:ahLst/>
            <a:cxnLst>
              <a:cxn ang="0">
                <a:pos x="55" y="64"/>
              </a:cxn>
              <a:cxn ang="0">
                <a:pos x="0" y="59"/>
              </a:cxn>
              <a:cxn ang="0">
                <a:pos x="4" y="9"/>
              </a:cxn>
              <a:cxn ang="0">
                <a:pos x="9" y="5"/>
              </a:cxn>
              <a:cxn ang="0">
                <a:pos x="17" y="0"/>
              </a:cxn>
              <a:cxn ang="0">
                <a:pos x="23" y="9"/>
              </a:cxn>
              <a:cxn ang="0">
                <a:pos x="36" y="5"/>
              </a:cxn>
              <a:cxn ang="0">
                <a:pos x="44" y="0"/>
              </a:cxn>
              <a:cxn ang="0">
                <a:pos x="50" y="9"/>
              </a:cxn>
              <a:cxn ang="0">
                <a:pos x="59" y="13"/>
              </a:cxn>
              <a:cxn ang="0">
                <a:pos x="15" y="33"/>
              </a:cxn>
              <a:cxn ang="0">
                <a:pos x="4" y="23"/>
              </a:cxn>
              <a:cxn ang="0">
                <a:pos x="15" y="33"/>
              </a:cxn>
              <a:cxn ang="0">
                <a:pos x="15" y="35"/>
              </a:cxn>
              <a:cxn ang="0">
                <a:pos x="4" y="47"/>
              </a:cxn>
              <a:cxn ang="0">
                <a:pos x="15" y="59"/>
              </a:cxn>
              <a:cxn ang="0">
                <a:pos x="4" y="49"/>
              </a:cxn>
              <a:cxn ang="0">
                <a:pos x="15" y="59"/>
              </a:cxn>
              <a:cxn ang="0">
                <a:pos x="17" y="4"/>
              </a:cxn>
              <a:cxn ang="0">
                <a:pos x="13" y="5"/>
              </a:cxn>
              <a:cxn ang="0">
                <a:pos x="15" y="17"/>
              </a:cxn>
              <a:cxn ang="0">
                <a:pos x="18" y="16"/>
              </a:cxn>
              <a:cxn ang="0">
                <a:pos x="28" y="33"/>
              </a:cxn>
              <a:cxn ang="0">
                <a:pos x="17" y="23"/>
              </a:cxn>
              <a:cxn ang="0">
                <a:pos x="28" y="33"/>
              </a:cxn>
              <a:cxn ang="0">
                <a:pos x="28" y="35"/>
              </a:cxn>
              <a:cxn ang="0">
                <a:pos x="17" y="47"/>
              </a:cxn>
              <a:cxn ang="0">
                <a:pos x="28" y="59"/>
              </a:cxn>
              <a:cxn ang="0">
                <a:pos x="17" y="49"/>
              </a:cxn>
              <a:cxn ang="0">
                <a:pos x="28" y="59"/>
              </a:cxn>
              <a:cxn ang="0">
                <a:pos x="42" y="23"/>
              </a:cxn>
              <a:cxn ang="0">
                <a:pos x="31" y="33"/>
              </a:cxn>
              <a:cxn ang="0">
                <a:pos x="42" y="47"/>
              </a:cxn>
              <a:cxn ang="0">
                <a:pos x="31" y="35"/>
              </a:cxn>
              <a:cxn ang="0">
                <a:pos x="42" y="47"/>
              </a:cxn>
              <a:cxn ang="0">
                <a:pos x="42" y="49"/>
              </a:cxn>
              <a:cxn ang="0">
                <a:pos x="31" y="59"/>
              </a:cxn>
              <a:cxn ang="0">
                <a:pos x="45" y="5"/>
              </a:cxn>
              <a:cxn ang="0">
                <a:pos x="42" y="4"/>
              </a:cxn>
              <a:cxn ang="0">
                <a:pos x="41" y="16"/>
              </a:cxn>
              <a:cxn ang="0">
                <a:pos x="44" y="17"/>
              </a:cxn>
              <a:cxn ang="0">
                <a:pos x="45" y="5"/>
              </a:cxn>
              <a:cxn ang="0">
                <a:pos x="55" y="23"/>
              </a:cxn>
              <a:cxn ang="0">
                <a:pos x="44" y="33"/>
              </a:cxn>
              <a:cxn ang="0">
                <a:pos x="55" y="47"/>
              </a:cxn>
              <a:cxn ang="0">
                <a:pos x="44" y="35"/>
              </a:cxn>
              <a:cxn ang="0">
                <a:pos x="55" y="47"/>
              </a:cxn>
              <a:cxn ang="0">
                <a:pos x="55" y="49"/>
              </a:cxn>
              <a:cxn ang="0">
                <a:pos x="44" y="59"/>
              </a:cxn>
            </a:cxnLst>
            <a:rect l="0" t="0" r="r" b="b"/>
            <a:pathLst>
              <a:path w="59" h="64">
                <a:moveTo>
                  <a:pt x="59" y="59"/>
                </a:moveTo>
                <a:cubicBezTo>
                  <a:pt x="59" y="62"/>
                  <a:pt x="57" y="64"/>
                  <a:pt x="55" y="64"/>
                </a:cubicBezTo>
                <a:cubicBezTo>
                  <a:pt x="4" y="64"/>
                  <a:pt x="4" y="64"/>
                  <a:pt x="4" y="64"/>
                </a:cubicBezTo>
                <a:cubicBezTo>
                  <a:pt x="2" y="64"/>
                  <a:pt x="0" y="62"/>
                  <a:pt x="0" y="59"/>
                </a:cubicBezTo>
                <a:cubicBezTo>
                  <a:pt x="0" y="13"/>
                  <a:pt x="0" y="13"/>
                  <a:pt x="0" y="13"/>
                </a:cubicBezTo>
                <a:cubicBezTo>
                  <a:pt x="0" y="11"/>
                  <a:pt x="2" y="9"/>
                  <a:pt x="4" y="9"/>
                </a:cubicBezTo>
                <a:cubicBezTo>
                  <a:pt x="9" y="9"/>
                  <a:pt x="9" y="9"/>
                  <a:pt x="9" y="9"/>
                </a:cubicBezTo>
                <a:cubicBezTo>
                  <a:pt x="9" y="5"/>
                  <a:pt x="9" y="5"/>
                  <a:pt x="9" y="5"/>
                </a:cubicBezTo>
                <a:cubicBezTo>
                  <a:pt x="9" y="2"/>
                  <a:pt x="11" y="0"/>
                  <a:pt x="15" y="0"/>
                </a:cubicBezTo>
                <a:cubicBezTo>
                  <a:pt x="17" y="0"/>
                  <a:pt x="17" y="0"/>
                  <a:pt x="17" y="0"/>
                </a:cubicBezTo>
                <a:cubicBezTo>
                  <a:pt x="20" y="0"/>
                  <a:pt x="23" y="2"/>
                  <a:pt x="23" y="5"/>
                </a:cubicBezTo>
                <a:cubicBezTo>
                  <a:pt x="23" y="9"/>
                  <a:pt x="23" y="9"/>
                  <a:pt x="23" y="9"/>
                </a:cubicBezTo>
                <a:cubicBezTo>
                  <a:pt x="36" y="9"/>
                  <a:pt x="36" y="9"/>
                  <a:pt x="36" y="9"/>
                </a:cubicBezTo>
                <a:cubicBezTo>
                  <a:pt x="36" y="5"/>
                  <a:pt x="36" y="5"/>
                  <a:pt x="36" y="5"/>
                </a:cubicBezTo>
                <a:cubicBezTo>
                  <a:pt x="36" y="2"/>
                  <a:pt x="39" y="0"/>
                  <a:pt x="42" y="0"/>
                </a:cubicBezTo>
                <a:cubicBezTo>
                  <a:pt x="44" y="0"/>
                  <a:pt x="44" y="0"/>
                  <a:pt x="44" y="0"/>
                </a:cubicBezTo>
                <a:cubicBezTo>
                  <a:pt x="47" y="0"/>
                  <a:pt x="50" y="2"/>
                  <a:pt x="50" y="5"/>
                </a:cubicBezTo>
                <a:cubicBezTo>
                  <a:pt x="50" y="9"/>
                  <a:pt x="50" y="9"/>
                  <a:pt x="50" y="9"/>
                </a:cubicBezTo>
                <a:cubicBezTo>
                  <a:pt x="55" y="9"/>
                  <a:pt x="55" y="9"/>
                  <a:pt x="55" y="9"/>
                </a:cubicBezTo>
                <a:cubicBezTo>
                  <a:pt x="57" y="9"/>
                  <a:pt x="59" y="11"/>
                  <a:pt x="59" y="13"/>
                </a:cubicBezTo>
                <a:lnTo>
                  <a:pt x="59" y="59"/>
                </a:lnTo>
                <a:close/>
                <a:moveTo>
                  <a:pt x="15" y="33"/>
                </a:moveTo>
                <a:cubicBezTo>
                  <a:pt x="15" y="23"/>
                  <a:pt x="15" y="23"/>
                  <a:pt x="15" y="23"/>
                </a:cubicBezTo>
                <a:cubicBezTo>
                  <a:pt x="4" y="23"/>
                  <a:pt x="4" y="23"/>
                  <a:pt x="4" y="23"/>
                </a:cubicBezTo>
                <a:cubicBezTo>
                  <a:pt x="4" y="33"/>
                  <a:pt x="4" y="33"/>
                  <a:pt x="4" y="33"/>
                </a:cubicBezTo>
                <a:lnTo>
                  <a:pt x="15" y="33"/>
                </a:lnTo>
                <a:close/>
                <a:moveTo>
                  <a:pt x="15" y="47"/>
                </a:moveTo>
                <a:cubicBezTo>
                  <a:pt x="15" y="35"/>
                  <a:pt x="15" y="35"/>
                  <a:pt x="15" y="35"/>
                </a:cubicBezTo>
                <a:cubicBezTo>
                  <a:pt x="4" y="35"/>
                  <a:pt x="4" y="35"/>
                  <a:pt x="4" y="35"/>
                </a:cubicBezTo>
                <a:cubicBezTo>
                  <a:pt x="4" y="47"/>
                  <a:pt x="4" y="47"/>
                  <a:pt x="4" y="47"/>
                </a:cubicBezTo>
                <a:lnTo>
                  <a:pt x="15" y="47"/>
                </a:lnTo>
                <a:close/>
                <a:moveTo>
                  <a:pt x="15" y="59"/>
                </a:moveTo>
                <a:cubicBezTo>
                  <a:pt x="15" y="49"/>
                  <a:pt x="15" y="49"/>
                  <a:pt x="15" y="49"/>
                </a:cubicBezTo>
                <a:cubicBezTo>
                  <a:pt x="4" y="49"/>
                  <a:pt x="4" y="49"/>
                  <a:pt x="4" y="49"/>
                </a:cubicBezTo>
                <a:cubicBezTo>
                  <a:pt x="4" y="59"/>
                  <a:pt x="4" y="59"/>
                  <a:pt x="4" y="59"/>
                </a:cubicBezTo>
                <a:lnTo>
                  <a:pt x="15" y="59"/>
                </a:lnTo>
                <a:close/>
                <a:moveTo>
                  <a:pt x="18" y="5"/>
                </a:moveTo>
                <a:cubicBezTo>
                  <a:pt x="18" y="5"/>
                  <a:pt x="18" y="4"/>
                  <a:pt x="17" y="4"/>
                </a:cubicBezTo>
                <a:cubicBezTo>
                  <a:pt x="15" y="4"/>
                  <a:pt x="15" y="4"/>
                  <a:pt x="15" y="4"/>
                </a:cubicBezTo>
                <a:cubicBezTo>
                  <a:pt x="14" y="4"/>
                  <a:pt x="13" y="5"/>
                  <a:pt x="13" y="5"/>
                </a:cubicBezTo>
                <a:cubicBezTo>
                  <a:pt x="13" y="16"/>
                  <a:pt x="13" y="16"/>
                  <a:pt x="13" y="16"/>
                </a:cubicBezTo>
                <a:cubicBezTo>
                  <a:pt x="13" y="16"/>
                  <a:pt x="14" y="17"/>
                  <a:pt x="15" y="17"/>
                </a:cubicBezTo>
                <a:cubicBezTo>
                  <a:pt x="17" y="17"/>
                  <a:pt x="17" y="17"/>
                  <a:pt x="17" y="17"/>
                </a:cubicBezTo>
                <a:cubicBezTo>
                  <a:pt x="18" y="17"/>
                  <a:pt x="18" y="16"/>
                  <a:pt x="18" y="16"/>
                </a:cubicBezTo>
                <a:lnTo>
                  <a:pt x="18" y="5"/>
                </a:lnTo>
                <a:close/>
                <a:moveTo>
                  <a:pt x="28" y="33"/>
                </a:moveTo>
                <a:cubicBezTo>
                  <a:pt x="28" y="23"/>
                  <a:pt x="28" y="23"/>
                  <a:pt x="28" y="23"/>
                </a:cubicBezTo>
                <a:cubicBezTo>
                  <a:pt x="17" y="23"/>
                  <a:pt x="17" y="23"/>
                  <a:pt x="17" y="23"/>
                </a:cubicBezTo>
                <a:cubicBezTo>
                  <a:pt x="17" y="33"/>
                  <a:pt x="17" y="33"/>
                  <a:pt x="17" y="33"/>
                </a:cubicBezTo>
                <a:lnTo>
                  <a:pt x="28" y="33"/>
                </a:lnTo>
                <a:close/>
                <a:moveTo>
                  <a:pt x="28" y="47"/>
                </a:moveTo>
                <a:cubicBezTo>
                  <a:pt x="28" y="35"/>
                  <a:pt x="28" y="35"/>
                  <a:pt x="28" y="35"/>
                </a:cubicBezTo>
                <a:cubicBezTo>
                  <a:pt x="17" y="35"/>
                  <a:pt x="17" y="35"/>
                  <a:pt x="17" y="35"/>
                </a:cubicBezTo>
                <a:cubicBezTo>
                  <a:pt x="17" y="47"/>
                  <a:pt x="17" y="47"/>
                  <a:pt x="17" y="47"/>
                </a:cubicBezTo>
                <a:lnTo>
                  <a:pt x="28" y="47"/>
                </a:lnTo>
                <a:close/>
                <a:moveTo>
                  <a:pt x="28" y="59"/>
                </a:moveTo>
                <a:cubicBezTo>
                  <a:pt x="28" y="49"/>
                  <a:pt x="28" y="49"/>
                  <a:pt x="28" y="49"/>
                </a:cubicBezTo>
                <a:cubicBezTo>
                  <a:pt x="17" y="49"/>
                  <a:pt x="17" y="49"/>
                  <a:pt x="17" y="49"/>
                </a:cubicBezTo>
                <a:cubicBezTo>
                  <a:pt x="17" y="59"/>
                  <a:pt x="17" y="59"/>
                  <a:pt x="17" y="59"/>
                </a:cubicBezTo>
                <a:lnTo>
                  <a:pt x="28" y="59"/>
                </a:lnTo>
                <a:close/>
                <a:moveTo>
                  <a:pt x="42" y="33"/>
                </a:moveTo>
                <a:cubicBezTo>
                  <a:pt x="42" y="23"/>
                  <a:pt x="42" y="23"/>
                  <a:pt x="42" y="23"/>
                </a:cubicBezTo>
                <a:cubicBezTo>
                  <a:pt x="31" y="23"/>
                  <a:pt x="31" y="23"/>
                  <a:pt x="31" y="23"/>
                </a:cubicBezTo>
                <a:cubicBezTo>
                  <a:pt x="31" y="33"/>
                  <a:pt x="31" y="33"/>
                  <a:pt x="31" y="33"/>
                </a:cubicBezTo>
                <a:lnTo>
                  <a:pt x="42" y="33"/>
                </a:lnTo>
                <a:close/>
                <a:moveTo>
                  <a:pt x="42" y="47"/>
                </a:moveTo>
                <a:cubicBezTo>
                  <a:pt x="42" y="35"/>
                  <a:pt x="42" y="35"/>
                  <a:pt x="42" y="35"/>
                </a:cubicBezTo>
                <a:cubicBezTo>
                  <a:pt x="31" y="35"/>
                  <a:pt x="31" y="35"/>
                  <a:pt x="31" y="35"/>
                </a:cubicBezTo>
                <a:cubicBezTo>
                  <a:pt x="31" y="47"/>
                  <a:pt x="31" y="47"/>
                  <a:pt x="31" y="47"/>
                </a:cubicBezTo>
                <a:lnTo>
                  <a:pt x="42" y="47"/>
                </a:lnTo>
                <a:close/>
                <a:moveTo>
                  <a:pt x="42" y="59"/>
                </a:moveTo>
                <a:cubicBezTo>
                  <a:pt x="42" y="49"/>
                  <a:pt x="42" y="49"/>
                  <a:pt x="42" y="49"/>
                </a:cubicBezTo>
                <a:cubicBezTo>
                  <a:pt x="31" y="49"/>
                  <a:pt x="31" y="49"/>
                  <a:pt x="31" y="49"/>
                </a:cubicBezTo>
                <a:cubicBezTo>
                  <a:pt x="31" y="59"/>
                  <a:pt x="31" y="59"/>
                  <a:pt x="31" y="59"/>
                </a:cubicBezTo>
                <a:lnTo>
                  <a:pt x="42" y="59"/>
                </a:lnTo>
                <a:close/>
                <a:moveTo>
                  <a:pt x="45" y="5"/>
                </a:moveTo>
                <a:cubicBezTo>
                  <a:pt x="45" y="5"/>
                  <a:pt x="45" y="4"/>
                  <a:pt x="44" y="4"/>
                </a:cubicBezTo>
                <a:cubicBezTo>
                  <a:pt x="42" y="4"/>
                  <a:pt x="42" y="4"/>
                  <a:pt x="42" y="4"/>
                </a:cubicBezTo>
                <a:cubicBezTo>
                  <a:pt x="41" y="4"/>
                  <a:pt x="41" y="5"/>
                  <a:pt x="41" y="5"/>
                </a:cubicBezTo>
                <a:cubicBezTo>
                  <a:pt x="41" y="16"/>
                  <a:pt x="41" y="16"/>
                  <a:pt x="41" y="16"/>
                </a:cubicBezTo>
                <a:cubicBezTo>
                  <a:pt x="41" y="16"/>
                  <a:pt x="41" y="17"/>
                  <a:pt x="42" y="17"/>
                </a:cubicBezTo>
                <a:cubicBezTo>
                  <a:pt x="44" y="17"/>
                  <a:pt x="44" y="17"/>
                  <a:pt x="44" y="17"/>
                </a:cubicBezTo>
                <a:cubicBezTo>
                  <a:pt x="45" y="17"/>
                  <a:pt x="45" y="16"/>
                  <a:pt x="45" y="16"/>
                </a:cubicBezTo>
                <a:lnTo>
                  <a:pt x="45" y="5"/>
                </a:lnTo>
                <a:close/>
                <a:moveTo>
                  <a:pt x="55" y="33"/>
                </a:moveTo>
                <a:cubicBezTo>
                  <a:pt x="55" y="23"/>
                  <a:pt x="55" y="23"/>
                  <a:pt x="55" y="23"/>
                </a:cubicBezTo>
                <a:cubicBezTo>
                  <a:pt x="44" y="23"/>
                  <a:pt x="44" y="23"/>
                  <a:pt x="44" y="23"/>
                </a:cubicBezTo>
                <a:cubicBezTo>
                  <a:pt x="44" y="33"/>
                  <a:pt x="44" y="33"/>
                  <a:pt x="44" y="33"/>
                </a:cubicBezTo>
                <a:lnTo>
                  <a:pt x="55" y="33"/>
                </a:lnTo>
                <a:close/>
                <a:moveTo>
                  <a:pt x="55" y="47"/>
                </a:moveTo>
                <a:cubicBezTo>
                  <a:pt x="55" y="35"/>
                  <a:pt x="55" y="35"/>
                  <a:pt x="55" y="35"/>
                </a:cubicBezTo>
                <a:cubicBezTo>
                  <a:pt x="44" y="35"/>
                  <a:pt x="44" y="35"/>
                  <a:pt x="44" y="35"/>
                </a:cubicBezTo>
                <a:cubicBezTo>
                  <a:pt x="44" y="47"/>
                  <a:pt x="44" y="47"/>
                  <a:pt x="44" y="47"/>
                </a:cubicBezTo>
                <a:lnTo>
                  <a:pt x="55" y="47"/>
                </a:lnTo>
                <a:close/>
                <a:moveTo>
                  <a:pt x="55" y="59"/>
                </a:moveTo>
                <a:cubicBezTo>
                  <a:pt x="55" y="49"/>
                  <a:pt x="55" y="49"/>
                  <a:pt x="55" y="49"/>
                </a:cubicBezTo>
                <a:cubicBezTo>
                  <a:pt x="44" y="49"/>
                  <a:pt x="44" y="49"/>
                  <a:pt x="44" y="49"/>
                </a:cubicBezTo>
                <a:cubicBezTo>
                  <a:pt x="44" y="59"/>
                  <a:pt x="44" y="59"/>
                  <a:pt x="44" y="59"/>
                </a:cubicBezTo>
                <a:lnTo>
                  <a:pt x="55" y="59"/>
                </a:lnTo>
                <a:close/>
              </a:path>
            </a:pathLst>
          </a:custGeom>
          <a:solidFill>
            <a:schemeClr val="bg1"/>
          </a:solidFill>
          <a:ln w="9525">
            <a:noFill/>
            <a:round/>
          </a:ln>
        </p:spPr>
        <p:txBody>
          <a:bodyPr vert="horz" wrap="square" lIns="91440" tIns="45720" rIns="91440" bIns="45720" numCol="1" anchor="t" anchorCtr="0" compatLnSpc="1"/>
          <a:lstStyle/>
          <a:p>
            <a:endParaRPr lang="en-US" sz="2000">
              <a:latin typeface="微软雅黑" panose="020B0503020204020204" pitchFamily="34" charset="-122"/>
              <a:ea typeface="微软雅黑" panose="020B0503020204020204" pitchFamily="34" charset="-122"/>
            </a:endParaRPr>
          </a:p>
        </p:txBody>
      </p:sp>
      <p:sp>
        <p:nvSpPr>
          <p:cNvPr id="25" name="Freeform 182"/>
          <p:cNvSpPr>
            <a:spLocks noEditPoints="1"/>
          </p:cNvSpPr>
          <p:nvPr/>
        </p:nvSpPr>
        <p:spPr bwMode="auto">
          <a:xfrm>
            <a:off x="8577238" y="3092695"/>
            <a:ext cx="383952" cy="358728"/>
          </a:xfrm>
          <a:custGeom>
            <a:avLst/>
            <a:gdLst/>
            <a:ahLst/>
            <a:cxnLst>
              <a:cxn ang="0">
                <a:pos x="70" y="24"/>
              </a:cxn>
              <a:cxn ang="0">
                <a:pos x="29" y="50"/>
              </a:cxn>
              <a:cxn ang="0">
                <a:pos x="0" y="26"/>
              </a:cxn>
              <a:cxn ang="0">
                <a:pos x="42" y="0"/>
              </a:cxn>
              <a:cxn ang="0">
                <a:pos x="70" y="24"/>
              </a:cxn>
              <a:cxn ang="0">
                <a:pos x="70" y="74"/>
              </a:cxn>
              <a:cxn ang="0">
                <a:pos x="42" y="98"/>
              </a:cxn>
              <a:cxn ang="0">
                <a:pos x="0" y="72"/>
              </a:cxn>
              <a:cxn ang="0">
                <a:pos x="29" y="50"/>
              </a:cxn>
              <a:cxn ang="0">
                <a:pos x="70" y="74"/>
              </a:cxn>
              <a:cxn ang="0">
                <a:pos x="109" y="104"/>
              </a:cxn>
              <a:cxn ang="0">
                <a:pos x="70" y="128"/>
              </a:cxn>
              <a:cxn ang="0">
                <a:pos x="70" y="128"/>
              </a:cxn>
              <a:cxn ang="0">
                <a:pos x="70" y="128"/>
              </a:cxn>
              <a:cxn ang="0">
                <a:pos x="70" y="128"/>
              </a:cxn>
              <a:cxn ang="0">
                <a:pos x="70" y="128"/>
              </a:cxn>
              <a:cxn ang="0">
                <a:pos x="29" y="104"/>
              </a:cxn>
              <a:cxn ang="0">
                <a:pos x="29" y="95"/>
              </a:cxn>
              <a:cxn ang="0">
                <a:pos x="42" y="102"/>
              </a:cxn>
              <a:cxn ang="0">
                <a:pos x="70" y="78"/>
              </a:cxn>
              <a:cxn ang="0">
                <a:pos x="70" y="78"/>
              </a:cxn>
              <a:cxn ang="0">
                <a:pos x="70" y="78"/>
              </a:cxn>
              <a:cxn ang="0">
                <a:pos x="70" y="78"/>
              </a:cxn>
              <a:cxn ang="0">
                <a:pos x="70" y="78"/>
              </a:cxn>
              <a:cxn ang="0">
                <a:pos x="98" y="102"/>
              </a:cxn>
              <a:cxn ang="0">
                <a:pos x="109" y="95"/>
              </a:cxn>
              <a:cxn ang="0">
                <a:pos x="109" y="104"/>
              </a:cxn>
              <a:cxn ang="0">
                <a:pos x="137" y="26"/>
              </a:cxn>
              <a:cxn ang="0">
                <a:pos x="111" y="50"/>
              </a:cxn>
              <a:cxn ang="0">
                <a:pos x="70" y="24"/>
              </a:cxn>
              <a:cxn ang="0">
                <a:pos x="98" y="0"/>
              </a:cxn>
              <a:cxn ang="0">
                <a:pos x="137" y="26"/>
              </a:cxn>
              <a:cxn ang="0">
                <a:pos x="137" y="72"/>
              </a:cxn>
              <a:cxn ang="0">
                <a:pos x="98" y="98"/>
              </a:cxn>
              <a:cxn ang="0">
                <a:pos x="70" y="74"/>
              </a:cxn>
              <a:cxn ang="0">
                <a:pos x="111" y="50"/>
              </a:cxn>
              <a:cxn ang="0">
                <a:pos x="137" y="72"/>
              </a:cxn>
            </a:cxnLst>
            <a:rect l="0" t="0" r="r" b="b"/>
            <a:pathLst>
              <a:path w="137" h="128">
                <a:moveTo>
                  <a:pt x="70" y="24"/>
                </a:moveTo>
                <a:lnTo>
                  <a:pt x="29" y="50"/>
                </a:lnTo>
                <a:lnTo>
                  <a:pt x="0" y="26"/>
                </a:lnTo>
                <a:lnTo>
                  <a:pt x="42" y="0"/>
                </a:lnTo>
                <a:lnTo>
                  <a:pt x="70" y="24"/>
                </a:lnTo>
                <a:close/>
                <a:moveTo>
                  <a:pt x="70" y="74"/>
                </a:moveTo>
                <a:lnTo>
                  <a:pt x="42" y="98"/>
                </a:lnTo>
                <a:lnTo>
                  <a:pt x="0" y="72"/>
                </a:lnTo>
                <a:lnTo>
                  <a:pt x="29" y="50"/>
                </a:lnTo>
                <a:lnTo>
                  <a:pt x="70" y="74"/>
                </a:lnTo>
                <a:close/>
                <a:moveTo>
                  <a:pt x="109" y="104"/>
                </a:moveTo>
                <a:lnTo>
                  <a:pt x="70" y="128"/>
                </a:lnTo>
                <a:lnTo>
                  <a:pt x="70" y="128"/>
                </a:lnTo>
                <a:lnTo>
                  <a:pt x="70" y="128"/>
                </a:lnTo>
                <a:lnTo>
                  <a:pt x="70" y="128"/>
                </a:lnTo>
                <a:lnTo>
                  <a:pt x="70" y="128"/>
                </a:lnTo>
                <a:lnTo>
                  <a:pt x="29" y="104"/>
                </a:lnTo>
                <a:lnTo>
                  <a:pt x="29" y="95"/>
                </a:lnTo>
                <a:lnTo>
                  <a:pt x="42" y="102"/>
                </a:lnTo>
                <a:lnTo>
                  <a:pt x="70" y="78"/>
                </a:lnTo>
                <a:lnTo>
                  <a:pt x="70" y="78"/>
                </a:lnTo>
                <a:lnTo>
                  <a:pt x="70" y="78"/>
                </a:lnTo>
                <a:lnTo>
                  <a:pt x="70" y="78"/>
                </a:lnTo>
                <a:lnTo>
                  <a:pt x="70" y="78"/>
                </a:lnTo>
                <a:lnTo>
                  <a:pt x="98" y="102"/>
                </a:lnTo>
                <a:lnTo>
                  <a:pt x="109" y="95"/>
                </a:lnTo>
                <a:lnTo>
                  <a:pt x="109" y="104"/>
                </a:lnTo>
                <a:close/>
                <a:moveTo>
                  <a:pt x="137" y="26"/>
                </a:moveTo>
                <a:lnTo>
                  <a:pt x="111" y="50"/>
                </a:lnTo>
                <a:lnTo>
                  <a:pt x="70" y="24"/>
                </a:lnTo>
                <a:lnTo>
                  <a:pt x="98" y="0"/>
                </a:lnTo>
                <a:lnTo>
                  <a:pt x="137" y="26"/>
                </a:lnTo>
                <a:close/>
                <a:moveTo>
                  <a:pt x="137" y="72"/>
                </a:moveTo>
                <a:lnTo>
                  <a:pt x="98" y="98"/>
                </a:lnTo>
                <a:lnTo>
                  <a:pt x="70" y="74"/>
                </a:lnTo>
                <a:lnTo>
                  <a:pt x="111" y="50"/>
                </a:lnTo>
                <a:lnTo>
                  <a:pt x="137" y="72"/>
                </a:lnTo>
                <a:close/>
              </a:path>
            </a:pathLst>
          </a:custGeom>
          <a:solidFill>
            <a:schemeClr val="bg1"/>
          </a:solidFill>
          <a:ln w="9525">
            <a:noFill/>
            <a:round/>
          </a:ln>
        </p:spPr>
        <p:txBody>
          <a:bodyPr vert="horz" wrap="square" lIns="91440" tIns="45720" rIns="91440" bIns="45720" numCol="1" anchor="t" anchorCtr="0" compatLnSpc="1"/>
          <a:lstStyle/>
          <a:p>
            <a:endParaRPr lang="en-US" sz="2000">
              <a:latin typeface="微软雅黑" panose="020B0503020204020204" pitchFamily="34" charset="-122"/>
              <a:ea typeface="微软雅黑" panose="020B0503020204020204" pitchFamily="34" charset="-122"/>
            </a:endParaRPr>
          </a:p>
        </p:txBody>
      </p:sp>
      <p:sp>
        <p:nvSpPr>
          <p:cNvPr id="26" name="Rectangle 252"/>
          <p:cNvSpPr/>
          <p:nvPr/>
        </p:nvSpPr>
        <p:spPr>
          <a:xfrm>
            <a:off x="2524139" y="3640877"/>
            <a:ext cx="718145" cy="215444"/>
          </a:xfrm>
          <a:prstGeom prst="rect">
            <a:avLst/>
          </a:prstGeom>
        </p:spPr>
        <p:txBody>
          <a:bodyPr wrap="none" lIns="0" tIns="0" rIns="0" bIns="0">
            <a:spAutoFit/>
          </a:bodyPr>
          <a:lstStyle/>
          <a:p>
            <a:pPr algn="r"/>
            <a:r>
              <a:rPr lang="zh-CN" altLang="en-US" sz="1400" b="1" dirty="0">
                <a:solidFill>
                  <a:schemeClr val="tx1">
                    <a:lumMod val="50000"/>
                    <a:lumOff val="50000"/>
                  </a:schemeClr>
                </a:solidFill>
                <a:latin typeface="微软雅黑" panose="020B0503020204020204" pitchFamily="34" charset="-122"/>
                <a:ea typeface="微软雅黑" panose="020B0503020204020204" pitchFamily="34" charset="-122"/>
              </a:rPr>
              <a:t>输入标题</a:t>
            </a:r>
            <a:endParaRPr lang="en-US" sz="1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7" name="Rectangle 253"/>
          <p:cNvSpPr/>
          <p:nvPr/>
        </p:nvSpPr>
        <p:spPr>
          <a:xfrm>
            <a:off x="8906694" y="3640877"/>
            <a:ext cx="718145" cy="215444"/>
          </a:xfrm>
          <a:prstGeom prst="rect">
            <a:avLst/>
          </a:prstGeom>
        </p:spPr>
        <p:txBody>
          <a:bodyPr wrap="none" lIns="0" tIns="0" rIns="0" bIns="0">
            <a:spAutoFit/>
          </a:bodyPr>
          <a:lstStyle/>
          <a:p>
            <a:pPr algn="r"/>
            <a:r>
              <a:rPr lang="zh-CN" altLang="en-US" sz="1400" b="1" dirty="0">
                <a:solidFill>
                  <a:schemeClr val="tx1">
                    <a:lumMod val="50000"/>
                    <a:lumOff val="50000"/>
                  </a:schemeClr>
                </a:solidFill>
                <a:latin typeface="微软雅黑" panose="020B0503020204020204" pitchFamily="34" charset="-122"/>
                <a:ea typeface="微软雅黑" panose="020B0503020204020204" pitchFamily="34" charset="-122"/>
              </a:rPr>
              <a:t>输入标题</a:t>
            </a:r>
            <a:endParaRPr lang="en-US" sz="1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8" name="Rectangle 254"/>
          <p:cNvSpPr/>
          <p:nvPr/>
        </p:nvSpPr>
        <p:spPr>
          <a:xfrm>
            <a:off x="8042598" y="2516597"/>
            <a:ext cx="718145" cy="215444"/>
          </a:xfrm>
          <a:prstGeom prst="rect">
            <a:avLst/>
          </a:prstGeom>
        </p:spPr>
        <p:txBody>
          <a:bodyPr wrap="none" lIns="0" tIns="0" rIns="0" bIns="0">
            <a:spAutoFit/>
          </a:bodyPr>
          <a:lstStyle/>
          <a:p>
            <a:pPr algn="r"/>
            <a:r>
              <a:rPr lang="zh-CN" altLang="en-US" sz="1400" b="1" dirty="0">
                <a:solidFill>
                  <a:schemeClr val="tx1">
                    <a:lumMod val="50000"/>
                    <a:lumOff val="50000"/>
                  </a:schemeClr>
                </a:solidFill>
                <a:latin typeface="微软雅黑" panose="020B0503020204020204" pitchFamily="34" charset="-122"/>
                <a:ea typeface="微软雅黑" panose="020B0503020204020204" pitchFamily="34" charset="-122"/>
              </a:rPr>
              <a:t>输入标题</a:t>
            </a:r>
            <a:endParaRPr lang="en-US" sz="1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9" name="Rectangle 255"/>
          <p:cNvSpPr/>
          <p:nvPr/>
        </p:nvSpPr>
        <p:spPr>
          <a:xfrm>
            <a:off x="3414224" y="2516597"/>
            <a:ext cx="718145" cy="215444"/>
          </a:xfrm>
          <a:prstGeom prst="rect">
            <a:avLst/>
          </a:prstGeom>
        </p:spPr>
        <p:txBody>
          <a:bodyPr wrap="none" lIns="0" tIns="0" rIns="0" bIns="0">
            <a:spAutoFit/>
          </a:bodyPr>
          <a:lstStyle/>
          <a:p>
            <a:pPr algn="r"/>
            <a:r>
              <a:rPr lang="zh-CN" altLang="en-US" sz="1400" b="1" dirty="0">
                <a:solidFill>
                  <a:schemeClr val="tx1">
                    <a:lumMod val="50000"/>
                    <a:lumOff val="50000"/>
                  </a:schemeClr>
                </a:solidFill>
                <a:latin typeface="微软雅黑" panose="020B0503020204020204" pitchFamily="34" charset="-122"/>
                <a:ea typeface="微软雅黑" panose="020B0503020204020204" pitchFamily="34" charset="-122"/>
              </a:rPr>
              <a:t>输入标题</a:t>
            </a:r>
            <a:endParaRPr lang="en-US" sz="1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0" name="Rectangle 256"/>
          <p:cNvSpPr/>
          <p:nvPr/>
        </p:nvSpPr>
        <p:spPr>
          <a:xfrm>
            <a:off x="6818462" y="3352842"/>
            <a:ext cx="718145" cy="215444"/>
          </a:xfrm>
          <a:prstGeom prst="rect">
            <a:avLst/>
          </a:prstGeom>
        </p:spPr>
        <p:txBody>
          <a:bodyPr wrap="none" lIns="0" tIns="0" rIns="0" bIns="0">
            <a:spAutoFit/>
          </a:bodyPr>
          <a:lstStyle/>
          <a:p>
            <a:pPr algn="r"/>
            <a:r>
              <a:rPr lang="zh-CN" altLang="en-US" sz="1400" b="1" dirty="0">
                <a:solidFill>
                  <a:schemeClr val="tx1">
                    <a:lumMod val="50000"/>
                    <a:lumOff val="50000"/>
                  </a:schemeClr>
                </a:solidFill>
                <a:latin typeface="微软雅黑" panose="020B0503020204020204" pitchFamily="34" charset="-122"/>
                <a:ea typeface="微软雅黑" panose="020B0503020204020204" pitchFamily="34" charset="-122"/>
              </a:rPr>
              <a:t>输入标题</a:t>
            </a:r>
            <a:endParaRPr lang="en-US" sz="1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1" name="Rectangle 257"/>
          <p:cNvSpPr/>
          <p:nvPr/>
        </p:nvSpPr>
        <p:spPr>
          <a:xfrm>
            <a:off x="4643458" y="3352842"/>
            <a:ext cx="718145" cy="215444"/>
          </a:xfrm>
          <a:prstGeom prst="rect">
            <a:avLst/>
          </a:prstGeom>
        </p:spPr>
        <p:txBody>
          <a:bodyPr wrap="none" lIns="0" tIns="0" rIns="0" bIns="0">
            <a:spAutoFit/>
          </a:bodyPr>
          <a:lstStyle/>
          <a:p>
            <a:pPr algn="r"/>
            <a:r>
              <a:rPr lang="zh-CN" altLang="en-US" sz="1400" b="1" dirty="0">
                <a:solidFill>
                  <a:schemeClr val="tx1">
                    <a:lumMod val="50000"/>
                    <a:lumOff val="50000"/>
                  </a:schemeClr>
                </a:solidFill>
                <a:latin typeface="微软雅黑" panose="020B0503020204020204" pitchFamily="34" charset="-122"/>
                <a:ea typeface="微软雅黑" panose="020B0503020204020204" pitchFamily="34" charset="-122"/>
              </a:rPr>
              <a:t>输入标题</a:t>
            </a:r>
            <a:endParaRPr lang="en-US" sz="1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32" name="Group 41"/>
          <p:cNvGrpSpPr/>
          <p:nvPr/>
        </p:nvGrpSpPr>
        <p:grpSpPr>
          <a:xfrm>
            <a:off x="4577372" y="3640877"/>
            <a:ext cx="2968625" cy="1552598"/>
            <a:chOff x="2844800" y="1304396"/>
            <a:chExt cx="2803525" cy="1466250"/>
          </a:xfrm>
        </p:grpSpPr>
        <p:grpSp>
          <p:nvGrpSpPr>
            <p:cNvPr id="33" name="Group 44"/>
            <p:cNvGrpSpPr/>
            <p:nvPr/>
          </p:nvGrpSpPr>
          <p:grpSpPr>
            <a:xfrm>
              <a:off x="3209925" y="1304396"/>
              <a:ext cx="2073275" cy="1397000"/>
              <a:chOff x="4843457" y="992546"/>
              <a:chExt cx="2073275" cy="1397000"/>
            </a:xfrm>
          </p:grpSpPr>
          <p:sp>
            <p:nvSpPr>
              <p:cNvPr id="38" name="Freeform 12"/>
              <p:cNvSpPr/>
              <p:nvPr/>
            </p:nvSpPr>
            <p:spPr bwMode="auto">
              <a:xfrm>
                <a:off x="4843457" y="992546"/>
                <a:ext cx="2073275" cy="1397000"/>
              </a:xfrm>
              <a:custGeom>
                <a:avLst/>
                <a:gdLst/>
                <a:ahLst/>
                <a:cxnLst>
                  <a:cxn ang="0">
                    <a:pos x="1146" y="737"/>
                  </a:cxn>
                  <a:cxn ang="0">
                    <a:pos x="1120" y="772"/>
                  </a:cxn>
                  <a:cxn ang="0">
                    <a:pos x="26" y="772"/>
                  </a:cxn>
                  <a:cxn ang="0">
                    <a:pos x="0" y="737"/>
                  </a:cxn>
                  <a:cxn ang="0">
                    <a:pos x="0" y="35"/>
                  </a:cxn>
                  <a:cxn ang="0">
                    <a:pos x="26" y="0"/>
                  </a:cxn>
                  <a:cxn ang="0">
                    <a:pos x="1120" y="0"/>
                  </a:cxn>
                  <a:cxn ang="0">
                    <a:pos x="1146" y="35"/>
                  </a:cxn>
                  <a:cxn ang="0">
                    <a:pos x="1146" y="737"/>
                  </a:cxn>
                </a:cxnLst>
                <a:rect l="0" t="0" r="r" b="b"/>
                <a:pathLst>
                  <a:path w="1146" h="772">
                    <a:moveTo>
                      <a:pt x="1146" y="737"/>
                    </a:moveTo>
                    <a:cubicBezTo>
                      <a:pt x="1146" y="756"/>
                      <a:pt x="1134" y="772"/>
                      <a:pt x="1120" y="772"/>
                    </a:cubicBezTo>
                    <a:cubicBezTo>
                      <a:pt x="26" y="772"/>
                      <a:pt x="26" y="772"/>
                      <a:pt x="26" y="772"/>
                    </a:cubicBezTo>
                    <a:cubicBezTo>
                      <a:pt x="12" y="772"/>
                      <a:pt x="0" y="756"/>
                      <a:pt x="0" y="737"/>
                    </a:cubicBezTo>
                    <a:cubicBezTo>
                      <a:pt x="0" y="35"/>
                      <a:pt x="0" y="35"/>
                      <a:pt x="0" y="35"/>
                    </a:cubicBezTo>
                    <a:cubicBezTo>
                      <a:pt x="0" y="16"/>
                      <a:pt x="12" y="0"/>
                      <a:pt x="26" y="0"/>
                    </a:cubicBezTo>
                    <a:cubicBezTo>
                      <a:pt x="1120" y="0"/>
                      <a:pt x="1120" y="0"/>
                      <a:pt x="1120" y="0"/>
                    </a:cubicBezTo>
                    <a:cubicBezTo>
                      <a:pt x="1134" y="0"/>
                      <a:pt x="1146" y="16"/>
                      <a:pt x="1146" y="35"/>
                    </a:cubicBezTo>
                    <a:cubicBezTo>
                      <a:pt x="1146" y="737"/>
                      <a:pt x="1146" y="737"/>
                      <a:pt x="1146" y="737"/>
                    </a:cubicBezTo>
                  </a:path>
                </a:pathLst>
              </a:custGeom>
              <a:solidFill>
                <a:schemeClr val="bg1">
                  <a:lumMod val="65000"/>
                </a:schemeClr>
              </a:solidFill>
              <a:ln w="9525">
                <a:noFill/>
                <a:round/>
              </a:ln>
            </p:spPr>
            <p:txBody>
              <a:bodyPr vert="horz" wrap="square" lIns="91440" tIns="45720" rIns="91440" bIns="45720" numCol="1" anchor="t" anchorCtr="0" compatLnSpc="1"/>
              <a:lstStyle/>
              <a:p>
                <a:endParaRPr lang="en-US" dirty="0"/>
              </a:p>
            </p:txBody>
          </p:sp>
          <p:sp>
            <p:nvSpPr>
              <p:cNvPr id="39" name="Rectangle 13"/>
              <p:cNvSpPr>
                <a:spLocks noChangeArrowheads="1"/>
              </p:cNvSpPr>
              <p:nvPr/>
            </p:nvSpPr>
            <p:spPr bwMode="auto">
              <a:xfrm>
                <a:off x="4926007" y="1068746"/>
                <a:ext cx="1914525" cy="1181100"/>
              </a:xfrm>
              <a:prstGeom prst="rect">
                <a:avLst/>
              </a:prstGeom>
              <a:solidFill>
                <a:schemeClr val="bg1">
                  <a:lumMod val="85000"/>
                </a:schemeClr>
              </a:solidFill>
              <a:ln w="9525">
                <a:noFill/>
                <a:miter lim="800000"/>
              </a:ln>
            </p:spPr>
            <p:txBody>
              <a:bodyPr vert="horz" wrap="square" lIns="91440" tIns="45720" rIns="91440" bIns="45720" numCol="1" anchor="t" anchorCtr="0" compatLnSpc="1"/>
              <a:lstStyle/>
              <a:p>
                <a:endParaRPr lang="en-US"/>
              </a:p>
            </p:txBody>
          </p:sp>
          <p:sp>
            <p:nvSpPr>
              <p:cNvPr id="40" name="Freeform 21"/>
              <p:cNvSpPr/>
              <p:nvPr/>
            </p:nvSpPr>
            <p:spPr bwMode="auto">
              <a:xfrm>
                <a:off x="4936351" y="1068746"/>
                <a:ext cx="1901825" cy="1089025"/>
              </a:xfrm>
              <a:custGeom>
                <a:avLst/>
                <a:gdLst/>
                <a:ahLst/>
                <a:cxnLst>
                  <a:cxn ang="0">
                    <a:pos x="1198" y="0"/>
                  </a:cxn>
                  <a:cxn ang="0">
                    <a:pos x="0" y="0"/>
                  </a:cxn>
                  <a:cxn ang="0">
                    <a:pos x="1198" y="686"/>
                  </a:cxn>
                  <a:cxn ang="0">
                    <a:pos x="1198" y="0"/>
                  </a:cxn>
                </a:cxnLst>
                <a:rect l="0" t="0" r="r" b="b"/>
                <a:pathLst>
                  <a:path w="1198" h="686">
                    <a:moveTo>
                      <a:pt x="1198" y="0"/>
                    </a:moveTo>
                    <a:lnTo>
                      <a:pt x="0" y="0"/>
                    </a:lnTo>
                    <a:lnTo>
                      <a:pt x="1198" y="686"/>
                    </a:lnTo>
                    <a:lnTo>
                      <a:pt x="1198" y="0"/>
                    </a:lnTo>
                    <a:close/>
                  </a:path>
                </a:pathLst>
              </a:custGeom>
              <a:solidFill>
                <a:schemeClr val="bg1">
                  <a:alpha val="23000"/>
                </a:schemeClr>
              </a:solidFill>
              <a:ln w="9525">
                <a:noFill/>
                <a:round/>
              </a:ln>
            </p:spPr>
            <p:txBody>
              <a:bodyPr vert="horz" wrap="square" lIns="91440" tIns="45720" rIns="91440" bIns="45720" numCol="1" anchor="t" anchorCtr="0" compatLnSpc="1"/>
              <a:lstStyle/>
              <a:p>
                <a:endParaRPr lang="en-US"/>
              </a:p>
            </p:txBody>
          </p:sp>
        </p:grpSp>
        <p:grpSp>
          <p:nvGrpSpPr>
            <p:cNvPr id="34" name="Group 43"/>
            <p:cNvGrpSpPr/>
            <p:nvPr/>
          </p:nvGrpSpPr>
          <p:grpSpPr>
            <a:xfrm>
              <a:off x="2844800" y="2648409"/>
              <a:ext cx="2803525" cy="122237"/>
              <a:chOff x="4462463" y="2425701"/>
              <a:chExt cx="2803525" cy="122237"/>
            </a:xfrm>
          </p:grpSpPr>
          <p:sp>
            <p:nvSpPr>
              <p:cNvPr id="35" name="Freeform 15"/>
              <p:cNvSpPr/>
              <p:nvPr/>
            </p:nvSpPr>
            <p:spPr bwMode="auto">
              <a:xfrm>
                <a:off x="4462463" y="2481263"/>
                <a:ext cx="2800350" cy="66675"/>
              </a:xfrm>
              <a:custGeom>
                <a:avLst/>
                <a:gdLst/>
                <a:ahLst/>
                <a:cxnLst>
                  <a:cxn ang="0">
                    <a:pos x="10" y="5"/>
                  </a:cxn>
                  <a:cxn ang="0">
                    <a:pos x="68" y="37"/>
                  </a:cxn>
                  <a:cxn ang="0">
                    <a:pos x="1487" y="37"/>
                  </a:cxn>
                  <a:cxn ang="0">
                    <a:pos x="1546" y="12"/>
                  </a:cxn>
                  <a:cxn ang="0">
                    <a:pos x="1547" y="0"/>
                  </a:cxn>
                  <a:cxn ang="0">
                    <a:pos x="10" y="5"/>
                  </a:cxn>
                </a:cxnLst>
                <a:rect l="0" t="0" r="r" b="b"/>
                <a:pathLst>
                  <a:path w="1547" h="37">
                    <a:moveTo>
                      <a:pt x="10" y="5"/>
                    </a:moveTo>
                    <a:cubicBezTo>
                      <a:pt x="10" y="5"/>
                      <a:pt x="0" y="23"/>
                      <a:pt x="68" y="37"/>
                    </a:cubicBezTo>
                    <a:cubicBezTo>
                      <a:pt x="1487" y="37"/>
                      <a:pt x="1487" y="37"/>
                      <a:pt x="1487" y="37"/>
                    </a:cubicBezTo>
                    <a:cubicBezTo>
                      <a:pt x="1487" y="37"/>
                      <a:pt x="1534" y="34"/>
                      <a:pt x="1546" y="12"/>
                    </a:cubicBezTo>
                    <a:cubicBezTo>
                      <a:pt x="1547" y="0"/>
                      <a:pt x="1547" y="0"/>
                      <a:pt x="1547" y="0"/>
                    </a:cubicBezTo>
                    <a:lnTo>
                      <a:pt x="10" y="5"/>
                    </a:lnTo>
                    <a:close/>
                  </a:path>
                </a:pathLst>
              </a:custGeom>
              <a:solidFill>
                <a:schemeClr val="bg1">
                  <a:lumMod val="50000"/>
                </a:schemeClr>
              </a:solidFill>
              <a:ln w="9525">
                <a:noFill/>
                <a:round/>
              </a:ln>
            </p:spPr>
            <p:txBody>
              <a:bodyPr vert="horz" wrap="square" lIns="91440" tIns="45720" rIns="91440" bIns="45720" numCol="1" anchor="t" anchorCtr="0" compatLnSpc="1"/>
              <a:lstStyle/>
              <a:p>
                <a:endParaRPr lang="en-US"/>
              </a:p>
            </p:txBody>
          </p:sp>
          <p:sp>
            <p:nvSpPr>
              <p:cNvPr id="36" name="Freeform 16"/>
              <p:cNvSpPr/>
              <p:nvPr/>
            </p:nvSpPr>
            <p:spPr bwMode="auto">
              <a:xfrm>
                <a:off x="4478338" y="2425701"/>
                <a:ext cx="2787650" cy="84138"/>
              </a:xfrm>
              <a:custGeom>
                <a:avLst/>
                <a:gdLst/>
                <a:ahLst/>
                <a:cxnLst>
                  <a:cxn ang="0">
                    <a:pos x="1" y="0"/>
                  </a:cxn>
                  <a:cxn ang="0">
                    <a:pos x="0" y="38"/>
                  </a:cxn>
                  <a:cxn ang="0">
                    <a:pos x="16" y="43"/>
                  </a:cxn>
                  <a:cxn ang="0">
                    <a:pos x="1522" y="43"/>
                  </a:cxn>
                  <a:cxn ang="0">
                    <a:pos x="1538" y="40"/>
                  </a:cxn>
                  <a:cxn ang="0">
                    <a:pos x="1538" y="0"/>
                  </a:cxn>
                  <a:cxn ang="0">
                    <a:pos x="1" y="0"/>
                  </a:cxn>
                </a:cxnLst>
                <a:rect l="0" t="0" r="r" b="b"/>
                <a:pathLst>
                  <a:path w="1540" h="47">
                    <a:moveTo>
                      <a:pt x="1" y="0"/>
                    </a:moveTo>
                    <a:cubicBezTo>
                      <a:pt x="0" y="38"/>
                      <a:pt x="0" y="38"/>
                      <a:pt x="0" y="38"/>
                    </a:cubicBezTo>
                    <a:cubicBezTo>
                      <a:pt x="1" y="47"/>
                      <a:pt x="16" y="43"/>
                      <a:pt x="16" y="43"/>
                    </a:cubicBezTo>
                    <a:cubicBezTo>
                      <a:pt x="1522" y="43"/>
                      <a:pt x="1522" y="43"/>
                      <a:pt x="1522" y="43"/>
                    </a:cubicBezTo>
                    <a:cubicBezTo>
                      <a:pt x="1540" y="45"/>
                      <a:pt x="1538" y="40"/>
                      <a:pt x="1538" y="40"/>
                    </a:cubicBezTo>
                    <a:cubicBezTo>
                      <a:pt x="1538" y="0"/>
                      <a:pt x="1538" y="0"/>
                      <a:pt x="1538" y="0"/>
                    </a:cubicBezTo>
                    <a:lnTo>
                      <a:pt x="1" y="0"/>
                    </a:lnTo>
                    <a:close/>
                  </a:path>
                </a:pathLst>
              </a:custGeom>
              <a:gradFill>
                <a:gsLst>
                  <a:gs pos="42000">
                    <a:schemeClr val="bg1">
                      <a:lumMod val="75000"/>
                    </a:schemeClr>
                  </a:gs>
                  <a:gs pos="6000">
                    <a:schemeClr val="bg1">
                      <a:lumMod val="85000"/>
                    </a:schemeClr>
                  </a:gs>
                  <a:gs pos="0">
                    <a:schemeClr val="bg1">
                      <a:lumMod val="65000"/>
                    </a:schemeClr>
                  </a:gs>
                </a:gsLst>
                <a:lin ang="5400000" scaled="0"/>
              </a:gradFill>
              <a:ln w="9525">
                <a:noFill/>
                <a:round/>
              </a:ln>
            </p:spPr>
            <p:txBody>
              <a:bodyPr vert="horz" wrap="square" lIns="91440" tIns="45720" rIns="91440" bIns="45720" numCol="1" anchor="t" anchorCtr="0" compatLnSpc="1"/>
              <a:lstStyle/>
              <a:p>
                <a:endParaRPr lang="en-US"/>
              </a:p>
            </p:txBody>
          </p:sp>
          <p:sp>
            <p:nvSpPr>
              <p:cNvPr id="37" name="Freeform 31"/>
              <p:cNvSpPr/>
              <p:nvPr/>
            </p:nvSpPr>
            <p:spPr bwMode="auto">
              <a:xfrm>
                <a:off x="5672138" y="2425701"/>
                <a:ext cx="392113" cy="44450"/>
              </a:xfrm>
              <a:custGeom>
                <a:avLst/>
                <a:gdLst/>
                <a:ahLst/>
                <a:cxnLst>
                  <a:cxn ang="0">
                    <a:pos x="20" y="22"/>
                  </a:cxn>
                  <a:cxn ang="0">
                    <a:pos x="198" y="22"/>
                  </a:cxn>
                  <a:cxn ang="0">
                    <a:pos x="215" y="1"/>
                  </a:cxn>
                  <a:cxn ang="0">
                    <a:pos x="6" y="0"/>
                  </a:cxn>
                  <a:cxn ang="0">
                    <a:pos x="20" y="22"/>
                  </a:cxn>
                </a:cxnLst>
                <a:rect l="0" t="0" r="r" b="b"/>
                <a:pathLst>
                  <a:path w="217" h="25">
                    <a:moveTo>
                      <a:pt x="20" y="22"/>
                    </a:moveTo>
                    <a:cubicBezTo>
                      <a:pt x="198" y="22"/>
                      <a:pt x="198" y="22"/>
                      <a:pt x="198" y="22"/>
                    </a:cubicBezTo>
                    <a:cubicBezTo>
                      <a:pt x="198" y="22"/>
                      <a:pt x="217" y="25"/>
                      <a:pt x="215" y="1"/>
                    </a:cubicBezTo>
                    <a:cubicBezTo>
                      <a:pt x="6" y="0"/>
                      <a:pt x="6" y="0"/>
                      <a:pt x="6" y="0"/>
                    </a:cubicBezTo>
                    <a:cubicBezTo>
                      <a:pt x="6" y="0"/>
                      <a:pt x="0" y="20"/>
                      <a:pt x="20" y="22"/>
                    </a:cubicBezTo>
                  </a:path>
                </a:pathLst>
              </a:custGeom>
              <a:solidFill>
                <a:schemeClr val="bg1"/>
              </a:solidFill>
              <a:ln w="9525">
                <a:noFill/>
                <a:round/>
              </a:ln>
            </p:spPr>
            <p:txBody>
              <a:bodyPr vert="horz" wrap="square" lIns="91440" tIns="45720" rIns="91440" bIns="45720" numCol="1" anchor="t" anchorCtr="0" compatLnSpc="1"/>
              <a:lstStyle/>
              <a:p>
                <a:endParaRPr lang="en-US"/>
              </a:p>
            </p:txBody>
          </p:sp>
        </p:grpSp>
      </p:grpSp>
      <p:grpSp>
        <p:nvGrpSpPr>
          <p:cNvPr id="41" name="Group 72"/>
          <p:cNvGrpSpPr/>
          <p:nvPr/>
        </p:nvGrpSpPr>
        <p:grpSpPr>
          <a:xfrm>
            <a:off x="5683592" y="3954313"/>
            <a:ext cx="756182" cy="760229"/>
            <a:chOff x="-327025" y="473075"/>
            <a:chExt cx="1779588" cy="1789113"/>
          </a:xfrm>
          <a:solidFill>
            <a:schemeClr val="tx1">
              <a:lumMod val="75000"/>
              <a:lumOff val="25000"/>
            </a:schemeClr>
          </a:solidFill>
        </p:grpSpPr>
        <p:sp>
          <p:nvSpPr>
            <p:cNvPr id="42" name="Freeform 5"/>
            <p:cNvSpPr>
              <a:spLocks noEditPoints="1"/>
            </p:cNvSpPr>
            <p:nvPr/>
          </p:nvSpPr>
          <p:spPr bwMode="auto">
            <a:xfrm>
              <a:off x="446088" y="1243013"/>
              <a:ext cx="1006475" cy="1019175"/>
            </a:xfrm>
            <a:custGeom>
              <a:avLst/>
              <a:gdLst/>
              <a:ahLst/>
              <a:cxnLst>
                <a:cxn ang="0">
                  <a:pos x="256" y="203"/>
                </a:cxn>
                <a:cxn ang="0">
                  <a:pos x="214" y="161"/>
                </a:cxn>
                <a:cxn ang="0">
                  <a:pos x="192" y="41"/>
                </a:cxn>
                <a:cxn ang="0">
                  <a:pos x="41" y="41"/>
                </a:cxn>
                <a:cxn ang="0">
                  <a:pos x="41" y="192"/>
                </a:cxn>
                <a:cxn ang="0">
                  <a:pos x="161" y="214"/>
                </a:cxn>
                <a:cxn ang="0">
                  <a:pos x="203" y="256"/>
                </a:cxn>
                <a:cxn ang="0">
                  <a:pos x="256" y="256"/>
                </a:cxn>
                <a:cxn ang="0">
                  <a:pos x="267" y="229"/>
                </a:cxn>
                <a:cxn ang="0">
                  <a:pos x="256" y="203"/>
                </a:cxn>
                <a:cxn ang="0">
                  <a:pos x="166" y="166"/>
                </a:cxn>
                <a:cxn ang="0">
                  <a:pos x="68" y="166"/>
                </a:cxn>
                <a:cxn ang="0">
                  <a:pos x="68" y="68"/>
                </a:cxn>
                <a:cxn ang="0">
                  <a:pos x="166" y="68"/>
                </a:cxn>
                <a:cxn ang="0">
                  <a:pos x="166" y="166"/>
                </a:cxn>
                <a:cxn ang="0">
                  <a:pos x="166" y="166"/>
                </a:cxn>
                <a:cxn ang="0">
                  <a:pos x="166" y="166"/>
                </a:cxn>
              </a:cxnLst>
              <a:rect l="0" t="0" r="r" b="b"/>
              <a:pathLst>
                <a:path w="267" h="270">
                  <a:moveTo>
                    <a:pt x="256" y="203"/>
                  </a:moveTo>
                  <a:cubicBezTo>
                    <a:pt x="214" y="161"/>
                    <a:pt x="214" y="161"/>
                    <a:pt x="214" y="161"/>
                  </a:cubicBezTo>
                  <a:cubicBezTo>
                    <a:pt x="232" y="122"/>
                    <a:pt x="225" y="74"/>
                    <a:pt x="192" y="41"/>
                  </a:cubicBezTo>
                  <a:cubicBezTo>
                    <a:pt x="151" y="0"/>
                    <a:pt x="83" y="0"/>
                    <a:pt x="41" y="41"/>
                  </a:cubicBezTo>
                  <a:cubicBezTo>
                    <a:pt x="0" y="83"/>
                    <a:pt x="0" y="151"/>
                    <a:pt x="41" y="192"/>
                  </a:cubicBezTo>
                  <a:cubicBezTo>
                    <a:pt x="74" y="225"/>
                    <a:pt x="122" y="232"/>
                    <a:pt x="161" y="214"/>
                  </a:cubicBezTo>
                  <a:cubicBezTo>
                    <a:pt x="203" y="256"/>
                    <a:pt x="203" y="256"/>
                    <a:pt x="203" y="256"/>
                  </a:cubicBezTo>
                  <a:cubicBezTo>
                    <a:pt x="217" y="270"/>
                    <a:pt x="241" y="270"/>
                    <a:pt x="256" y="256"/>
                  </a:cubicBezTo>
                  <a:cubicBezTo>
                    <a:pt x="263" y="249"/>
                    <a:pt x="267" y="239"/>
                    <a:pt x="267" y="229"/>
                  </a:cubicBezTo>
                  <a:cubicBezTo>
                    <a:pt x="267" y="220"/>
                    <a:pt x="263" y="210"/>
                    <a:pt x="256" y="203"/>
                  </a:cubicBezTo>
                  <a:close/>
                  <a:moveTo>
                    <a:pt x="166" y="166"/>
                  </a:moveTo>
                  <a:cubicBezTo>
                    <a:pt x="139" y="193"/>
                    <a:pt x="95" y="193"/>
                    <a:pt x="68" y="166"/>
                  </a:cubicBezTo>
                  <a:cubicBezTo>
                    <a:pt x="41" y="139"/>
                    <a:pt x="41" y="95"/>
                    <a:pt x="68" y="68"/>
                  </a:cubicBezTo>
                  <a:cubicBezTo>
                    <a:pt x="95" y="41"/>
                    <a:pt x="139" y="41"/>
                    <a:pt x="166" y="68"/>
                  </a:cubicBezTo>
                  <a:cubicBezTo>
                    <a:pt x="193" y="95"/>
                    <a:pt x="193" y="139"/>
                    <a:pt x="166" y="166"/>
                  </a:cubicBezTo>
                  <a:close/>
                  <a:moveTo>
                    <a:pt x="166" y="166"/>
                  </a:moveTo>
                  <a:cubicBezTo>
                    <a:pt x="166" y="166"/>
                    <a:pt x="166" y="166"/>
                    <a:pt x="166" y="166"/>
                  </a:cubicBezTo>
                </a:path>
              </a:pathLst>
            </a:custGeom>
            <a:grpFill/>
            <a:ln w="9525">
              <a:noFill/>
              <a:round/>
            </a:ln>
          </p:spPr>
          <p:txBody>
            <a:bodyPr vert="horz" wrap="square" lIns="91440" tIns="45720" rIns="91440" bIns="45720" numCol="1" anchor="t" anchorCtr="0" compatLnSpc="1"/>
            <a:lstStyle/>
            <a:p>
              <a:endParaRPr lang="en-US"/>
            </a:p>
          </p:txBody>
        </p:sp>
        <p:sp>
          <p:nvSpPr>
            <p:cNvPr id="43" name="Freeform 6"/>
            <p:cNvSpPr>
              <a:spLocks noEditPoints="1"/>
            </p:cNvSpPr>
            <p:nvPr/>
          </p:nvSpPr>
          <p:spPr bwMode="auto">
            <a:xfrm>
              <a:off x="566738" y="654050"/>
              <a:ext cx="869950" cy="1109663"/>
            </a:xfrm>
            <a:custGeom>
              <a:avLst/>
              <a:gdLst/>
              <a:ahLst/>
              <a:cxnLst>
                <a:cxn ang="0">
                  <a:pos x="89" y="21"/>
                </a:cxn>
                <a:cxn ang="0">
                  <a:pos x="70" y="4"/>
                </a:cxn>
                <a:cxn ang="0">
                  <a:pos x="48" y="0"/>
                </a:cxn>
                <a:cxn ang="0">
                  <a:pos x="48" y="10"/>
                </a:cxn>
                <a:cxn ang="0">
                  <a:pos x="69" y="31"/>
                </a:cxn>
                <a:cxn ang="0">
                  <a:pos x="80" y="43"/>
                </a:cxn>
                <a:cxn ang="0">
                  <a:pos x="68" y="49"/>
                </a:cxn>
                <a:cxn ang="0">
                  <a:pos x="58" y="47"/>
                </a:cxn>
                <a:cxn ang="0">
                  <a:pos x="44" y="41"/>
                </a:cxn>
                <a:cxn ang="0">
                  <a:pos x="44" y="29"/>
                </a:cxn>
                <a:cxn ang="0">
                  <a:pos x="25" y="21"/>
                </a:cxn>
                <a:cxn ang="0">
                  <a:pos x="19" y="48"/>
                </a:cxn>
                <a:cxn ang="0">
                  <a:pos x="0" y="53"/>
                </a:cxn>
                <a:cxn ang="0">
                  <a:pos x="2" y="68"/>
                </a:cxn>
                <a:cxn ang="0">
                  <a:pos x="27" y="73"/>
                </a:cxn>
                <a:cxn ang="0">
                  <a:pos x="31" y="48"/>
                </a:cxn>
                <a:cxn ang="0">
                  <a:pos x="52" y="51"/>
                </a:cxn>
                <a:cxn ang="0">
                  <a:pos x="61" y="57"/>
                </a:cxn>
                <a:cxn ang="0">
                  <a:pos x="77" y="57"/>
                </a:cxn>
                <a:cxn ang="0">
                  <a:pos x="87" y="78"/>
                </a:cxn>
                <a:cxn ang="0">
                  <a:pos x="115" y="106"/>
                </a:cxn>
                <a:cxn ang="0">
                  <a:pos x="113" y="117"/>
                </a:cxn>
                <a:cxn ang="0">
                  <a:pos x="90" y="115"/>
                </a:cxn>
                <a:cxn ang="0">
                  <a:pos x="52" y="134"/>
                </a:cxn>
                <a:cxn ang="0">
                  <a:pos x="24" y="167"/>
                </a:cxn>
                <a:cxn ang="0">
                  <a:pos x="85" y="151"/>
                </a:cxn>
                <a:cxn ang="0">
                  <a:pos x="171" y="187"/>
                </a:cxn>
                <a:cxn ang="0">
                  <a:pos x="205" y="294"/>
                </a:cxn>
                <a:cxn ang="0">
                  <a:pos x="231" y="187"/>
                </a:cxn>
                <a:cxn ang="0">
                  <a:pos x="191" y="56"/>
                </a:cxn>
                <a:cxn ang="0">
                  <a:pos x="184" y="59"/>
                </a:cxn>
                <a:cxn ang="0">
                  <a:pos x="147" y="62"/>
                </a:cxn>
                <a:cxn ang="0">
                  <a:pos x="136" y="79"/>
                </a:cxn>
                <a:cxn ang="0">
                  <a:pos x="129" y="76"/>
                </a:cxn>
                <a:cxn ang="0">
                  <a:pos x="99" y="49"/>
                </a:cxn>
                <a:cxn ang="0">
                  <a:pos x="95" y="36"/>
                </a:cxn>
                <a:cxn ang="0">
                  <a:pos x="89" y="21"/>
                </a:cxn>
                <a:cxn ang="0">
                  <a:pos x="89" y="21"/>
                </a:cxn>
                <a:cxn ang="0">
                  <a:pos x="89" y="21"/>
                </a:cxn>
              </a:cxnLst>
              <a:rect l="0" t="0" r="r" b="b"/>
              <a:pathLst>
                <a:path w="231" h="294">
                  <a:moveTo>
                    <a:pt x="89" y="21"/>
                  </a:moveTo>
                  <a:cubicBezTo>
                    <a:pt x="70" y="4"/>
                    <a:pt x="70" y="4"/>
                    <a:pt x="70" y="4"/>
                  </a:cubicBezTo>
                  <a:cubicBezTo>
                    <a:pt x="48" y="0"/>
                    <a:pt x="48" y="0"/>
                    <a:pt x="48" y="0"/>
                  </a:cubicBezTo>
                  <a:cubicBezTo>
                    <a:pt x="48" y="10"/>
                    <a:pt x="48" y="10"/>
                    <a:pt x="48" y="10"/>
                  </a:cubicBezTo>
                  <a:cubicBezTo>
                    <a:pt x="69" y="31"/>
                    <a:pt x="69" y="31"/>
                    <a:pt x="69" y="31"/>
                  </a:cubicBezTo>
                  <a:cubicBezTo>
                    <a:pt x="80" y="43"/>
                    <a:pt x="80" y="43"/>
                    <a:pt x="80" y="43"/>
                  </a:cubicBezTo>
                  <a:cubicBezTo>
                    <a:pt x="68" y="49"/>
                    <a:pt x="68" y="49"/>
                    <a:pt x="68" y="49"/>
                  </a:cubicBezTo>
                  <a:cubicBezTo>
                    <a:pt x="58" y="47"/>
                    <a:pt x="58" y="47"/>
                    <a:pt x="58" y="47"/>
                  </a:cubicBezTo>
                  <a:cubicBezTo>
                    <a:pt x="44" y="41"/>
                    <a:pt x="44" y="41"/>
                    <a:pt x="44" y="41"/>
                  </a:cubicBezTo>
                  <a:cubicBezTo>
                    <a:pt x="44" y="29"/>
                    <a:pt x="44" y="29"/>
                    <a:pt x="44" y="29"/>
                  </a:cubicBezTo>
                  <a:cubicBezTo>
                    <a:pt x="25" y="21"/>
                    <a:pt x="25" y="21"/>
                    <a:pt x="25" y="21"/>
                  </a:cubicBezTo>
                  <a:cubicBezTo>
                    <a:pt x="19" y="48"/>
                    <a:pt x="19" y="48"/>
                    <a:pt x="19" y="48"/>
                  </a:cubicBezTo>
                  <a:cubicBezTo>
                    <a:pt x="0" y="53"/>
                    <a:pt x="0" y="53"/>
                    <a:pt x="0" y="53"/>
                  </a:cubicBezTo>
                  <a:cubicBezTo>
                    <a:pt x="2" y="68"/>
                    <a:pt x="2" y="68"/>
                    <a:pt x="2" y="68"/>
                  </a:cubicBezTo>
                  <a:cubicBezTo>
                    <a:pt x="27" y="73"/>
                    <a:pt x="27" y="73"/>
                    <a:pt x="27" y="73"/>
                  </a:cubicBezTo>
                  <a:cubicBezTo>
                    <a:pt x="31" y="48"/>
                    <a:pt x="31" y="48"/>
                    <a:pt x="31" y="48"/>
                  </a:cubicBezTo>
                  <a:cubicBezTo>
                    <a:pt x="52" y="51"/>
                    <a:pt x="52" y="51"/>
                    <a:pt x="52" y="51"/>
                  </a:cubicBezTo>
                  <a:cubicBezTo>
                    <a:pt x="61" y="57"/>
                    <a:pt x="61" y="57"/>
                    <a:pt x="61" y="57"/>
                  </a:cubicBezTo>
                  <a:cubicBezTo>
                    <a:pt x="77" y="57"/>
                    <a:pt x="77" y="57"/>
                    <a:pt x="77" y="57"/>
                  </a:cubicBezTo>
                  <a:cubicBezTo>
                    <a:pt x="87" y="78"/>
                    <a:pt x="87" y="78"/>
                    <a:pt x="87" y="78"/>
                  </a:cubicBezTo>
                  <a:cubicBezTo>
                    <a:pt x="115" y="106"/>
                    <a:pt x="115" y="106"/>
                    <a:pt x="115" y="106"/>
                  </a:cubicBezTo>
                  <a:cubicBezTo>
                    <a:pt x="113" y="117"/>
                    <a:pt x="113" y="117"/>
                    <a:pt x="113" y="117"/>
                  </a:cubicBezTo>
                  <a:cubicBezTo>
                    <a:pt x="90" y="115"/>
                    <a:pt x="90" y="115"/>
                    <a:pt x="90" y="115"/>
                  </a:cubicBezTo>
                  <a:cubicBezTo>
                    <a:pt x="52" y="134"/>
                    <a:pt x="52" y="134"/>
                    <a:pt x="52" y="134"/>
                  </a:cubicBezTo>
                  <a:cubicBezTo>
                    <a:pt x="24" y="167"/>
                    <a:pt x="24" y="167"/>
                    <a:pt x="24" y="167"/>
                  </a:cubicBezTo>
                  <a:cubicBezTo>
                    <a:pt x="43" y="156"/>
                    <a:pt x="63" y="151"/>
                    <a:pt x="85" y="151"/>
                  </a:cubicBezTo>
                  <a:cubicBezTo>
                    <a:pt x="117" y="151"/>
                    <a:pt x="148" y="164"/>
                    <a:pt x="171" y="187"/>
                  </a:cubicBezTo>
                  <a:cubicBezTo>
                    <a:pt x="199" y="215"/>
                    <a:pt x="211" y="256"/>
                    <a:pt x="205" y="294"/>
                  </a:cubicBezTo>
                  <a:cubicBezTo>
                    <a:pt x="221" y="262"/>
                    <a:pt x="231" y="225"/>
                    <a:pt x="231" y="187"/>
                  </a:cubicBezTo>
                  <a:cubicBezTo>
                    <a:pt x="231" y="138"/>
                    <a:pt x="216" y="94"/>
                    <a:pt x="191" y="56"/>
                  </a:cubicBezTo>
                  <a:cubicBezTo>
                    <a:pt x="184" y="59"/>
                    <a:pt x="184" y="59"/>
                    <a:pt x="184" y="59"/>
                  </a:cubicBezTo>
                  <a:cubicBezTo>
                    <a:pt x="147" y="62"/>
                    <a:pt x="147" y="62"/>
                    <a:pt x="147" y="62"/>
                  </a:cubicBezTo>
                  <a:cubicBezTo>
                    <a:pt x="136" y="79"/>
                    <a:pt x="136" y="79"/>
                    <a:pt x="136" y="79"/>
                  </a:cubicBezTo>
                  <a:cubicBezTo>
                    <a:pt x="129" y="76"/>
                    <a:pt x="129" y="76"/>
                    <a:pt x="129" y="76"/>
                  </a:cubicBezTo>
                  <a:cubicBezTo>
                    <a:pt x="99" y="49"/>
                    <a:pt x="99" y="49"/>
                    <a:pt x="99" y="49"/>
                  </a:cubicBezTo>
                  <a:cubicBezTo>
                    <a:pt x="95" y="36"/>
                    <a:pt x="95" y="36"/>
                    <a:pt x="95" y="36"/>
                  </a:cubicBezTo>
                  <a:lnTo>
                    <a:pt x="89" y="21"/>
                  </a:lnTo>
                  <a:close/>
                  <a:moveTo>
                    <a:pt x="89" y="21"/>
                  </a:moveTo>
                  <a:cubicBezTo>
                    <a:pt x="89" y="21"/>
                    <a:pt x="89" y="21"/>
                    <a:pt x="89" y="21"/>
                  </a:cubicBezTo>
                </a:path>
              </a:pathLst>
            </a:custGeom>
            <a:grpFill/>
            <a:ln w="9525">
              <a:noFill/>
              <a:round/>
            </a:ln>
          </p:spPr>
          <p:txBody>
            <a:bodyPr vert="horz" wrap="square" lIns="91440" tIns="45720" rIns="91440" bIns="45720" numCol="1" anchor="t" anchorCtr="0" compatLnSpc="1"/>
            <a:lstStyle/>
            <a:p>
              <a:endParaRPr lang="en-US"/>
            </a:p>
          </p:txBody>
        </p:sp>
        <p:sp>
          <p:nvSpPr>
            <p:cNvPr id="44" name="Freeform 7"/>
            <p:cNvSpPr>
              <a:spLocks noEditPoints="1"/>
            </p:cNvSpPr>
            <p:nvPr/>
          </p:nvSpPr>
          <p:spPr bwMode="auto">
            <a:xfrm>
              <a:off x="465138" y="1311275"/>
              <a:ext cx="120650" cy="106363"/>
            </a:xfrm>
            <a:custGeom>
              <a:avLst/>
              <a:gdLst/>
              <a:ahLst/>
              <a:cxnLst>
                <a:cxn ang="0">
                  <a:pos x="0" y="9"/>
                </a:cxn>
                <a:cxn ang="0">
                  <a:pos x="5" y="28"/>
                </a:cxn>
                <a:cxn ang="0">
                  <a:pos x="13" y="19"/>
                </a:cxn>
                <a:cxn ang="0">
                  <a:pos x="20" y="18"/>
                </a:cxn>
                <a:cxn ang="0">
                  <a:pos x="25" y="13"/>
                </a:cxn>
                <a:cxn ang="0">
                  <a:pos x="32" y="6"/>
                </a:cxn>
                <a:cxn ang="0">
                  <a:pos x="18" y="0"/>
                </a:cxn>
                <a:cxn ang="0">
                  <a:pos x="0" y="9"/>
                </a:cxn>
                <a:cxn ang="0">
                  <a:pos x="0" y="9"/>
                </a:cxn>
                <a:cxn ang="0">
                  <a:pos x="0" y="9"/>
                </a:cxn>
              </a:cxnLst>
              <a:rect l="0" t="0" r="r" b="b"/>
              <a:pathLst>
                <a:path w="32" h="28">
                  <a:moveTo>
                    <a:pt x="0" y="9"/>
                  </a:moveTo>
                  <a:cubicBezTo>
                    <a:pt x="5" y="28"/>
                    <a:pt x="5" y="28"/>
                    <a:pt x="5" y="28"/>
                  </a:cubicBezTo>
                  <a:cubicBezTo>
                    <a:pt x="13" y="19"/>
                    <a:pt x="13" y="19"/>
                    <a:pt x="13" y="19"/>
                  </a:cubicBezTo>
                  <a:cubicBezTo>
                    <a:pt x="20" y="18"/>
                    <a:pt x="20" y="18"/>
                    <a:pt x="20" y="18"/>
                  </a:cubicBezTo>
                  <a:cubicBezTo>
                    <a:pt x="22" y="16"/>
                    <a:pt x="24" y="14"/>
                    <a:pt x="25" y="13"/>
                  </a:cubicBezTo>
                  <a:cubicBezTo>
                    <a:pt x="28" y="10"/>
                    <a:pt x="30" y="8"/>
                    <a:pt x="32" y="6"/>
                  </a:cubicBezTo>
                  <a:cubicBezTo>
                    <a:pt x="18" y="0"/>
                    <a:pt x="18" y="0"/>
                    <a:pt x="18" y="0"/>
                  </a:cubicBezTo>
                  <a:lnTo>
                    <a:pt x="0" y="9"/>
                  </a:lnTo>
                  <a:close/>
                  <a:moveTo>
                    <a:pt x="0" y="9"/>
                  </a:moveTo>
                  <a:cubicBezTo>
                    <a:pt x="0" y="9"/>
                    <a:pt x="0" y="9"/>
                    <a:pt x="0" y="9"/>
                  </a:cubicBezTo>
                </a:path>
              </a:pathLst>
            </a:custGeom>
            <a:grpFill/>
            <a:ln w="9525">
              <a:noFill/>
              <a:round/>
            </a:ln>
          </p:spPr>
          <p:txBody>
            <a:bodyPr vert="horz" wrap="square" lIns="91440" tIns="45720" rIns="91440" bIns="45720" numCol="1" anchor="t" anchorCtr="0" compatLnSpc="1"/>
            <a:lstStyle/>
            <a:p>
              <a:endParaRPr lang="en-US"/>
            </a:p>
          </p:txBody>
        </p:sp>
        <p:sp>
          <p:nvSpPr>
            <p:cNvPr id="45" name="Freeform 8"/>
            <p:cNvSpPr>
              <a:spLocks noEditPoints="1"/>
            </p:cNvSpPr>
            <p:nvPr/>
          </p:nvSpPr>
          <p:spPr bwMode="auto">
            <a:xfrm>
              <a:off x="762000" y="2133600"/>
              <a:ext cx="211138" cy="84138"/>
            </a:xfrm>
            <a:custGeom>
              <a:avLst/>
              <a:gdLst/>
              <a:ahLst/>
              <a:cxnLst>
                <a:cxn ang="0">
                  <a:pos x="12" y="1"/>
                </a:cxn>
                <a:cxn ang="0">
                  <a:pos x="4" y="7"/>
                </a:cxn>
                <a:cxn ang="0">
                  <a:pos x="0" y="22"/>
                </a:cxn>
                <a:cxn ang="0">
                  <a:pos x="56" y="0"/>
                </a:cxn>
                <a:cxn ang="0">
                  <a:pos x="33" y="3"/>
                </a:cxn>
                <a:cxn ang="0">
                  <a:pos x="12" y="1"/>
                </a:cxn>
                <a:cxn ang="0">
                  <a:pos x="12" y="1"/>
                </a:cxn>
                <a:cxn ang="0">
                  <a:pos x="12" y="1"/>
                </a:cxn>
              </a:cxnLst>
              <a:rect l="0" t="0" r="r" b="b"/>
              <a:pathLst>
                <a:path w="56" h="22">
                  <a:moveTo>
                    <a:pt x="12" y="1"/>
                  </a:moveTo>
                  <a:cubicBezTo>
                    <a:pt x="4" y="7"/>
                    <a:pt x="4" y="7"/>
                    <a:pt x="4" y="7"/>
                  </a:cubicBezTo>
                  <a:cubicBezTo>
                    <a:pt x="0" y="22"/>
                    <a:pt x="0" y="22"/>
                    <a:pt x="0" y="22"/>
                  </a:cubicBezTo>
                  <a:cubicBezTo>
                    <a:pt x="20" y="17"/>
                    <a:pt x="39" y="10"/>
                    <a:pt x="56" y="0"/>
                  </a:cubicBezTo>
                  <a:cubicBezTo>
                    <a:pt x="48" y="2"/>
                    <a:pt x="40" y="3"/>
                    <a:pt x="33" y="3"/>
                  </a:cubicBezTo>
                  <a:cubicBezTo>
                    <a:pt x="26" y="3"/>
                    <a:pt x="19" y="2"/>
                    <a:pt x="12" y="1"/>
                  </a:cubicBezTo>
                  <a:close/>
                  <a:moveTo>
                    <a:pt x="12" y="1"/>
                  </a:moveTo>
                  <a:cubicBezTo>
                    <a:pt x="12" y="1"/>
                    <a:pt x="12" y="1"/>
                    <a:pt x="12" y="1"/>
                  </a:cubicBezTo>
                </a:path>
              </a:pathLst>
            </a:custGeom>
            <a:grpFill/>
            <a:ln w="9525">
              <a:noFill/>
              <a:round/>
            </a:ln>
          </p:spPr>
          <p:txBody>
            <a:bodyPr vert="horz" wrap="square" lIns="91440" tIns="45720" rIns="91440" bIns="45720" numCol="1" anchor="t" anchorCtr="0" compatLnSpc="1"/>
            <a:lstStyle/>
            <a:p>
              <a:endParaRPr lang="en-US"/>
            </a:p>
          </p:txBody>
        </p:sp>
        <p:sp>
          <p:nvSpPr>
            <p:cNvPr id="46" name="Freeform 9"/>
            <p:cNvSpPr>
              <a:spLocks noEditPoints="1"/>
            </p:cNvSpPr>
            <p:nvPr/>
          </p:nvSpPr>
          <p:spPr bwMode="auto">
            <a:xfrm>
              <a:off x="-327025" y="900113"/>
              <a:ext cx="990600" cy="1343025"/>
            </a:xfrm>
            <a:custGeom>
              <a:avLst/>
              <a:gdLst/>
              <a:ahLst/>
              <a:cxnLst>
                <a:cxn ang="0">
                  <a:pos x="235" y="294"/>
                </a:cxn>
                <a:cxn ang="0">
                  <a:pos x="200" y="208"/>
                </a:cxn>
                <a:cxn ang="0">
                  <a:pos x="212" y="154"/>
                </a:cxn>
                <a:cxn ang="0">
                  <a:pos x="187" y="149"/>
                </a:cxn>
                <a:cxn ang="0">
                  <a:pos x="174" y="122"/>
                </a:cxn>
                <a:cxn ang="0">
                  <a:pos x="174" y="138"/>
                </a:cxn>
                <a:cxn ang="0">
                  <a:pos x="169" y="138"/>
                </a:cxn>
                <a:cxn ang="0">
                  <a:pos x="135" y="92"/>
                </a:cxn>
                <a:cxn ang="0">
                  <a:pos x="135" y="55"/>
                </a:cxn>
                <a:cxn ang="0">
                  <a:pos x="110" y="15"/>
                </a:cxn>
                <a:cxn ang="0">
                  <a:pos x="71" y="22"/>
                </a:cxn>
                <a:cxn ang="0">
                  <a:pos x="45" y="22"/>
                </a:cxn>
                <a:cxn ang="0">
                  <a:pos x="32" y="13"/>
                </a:cxn>
                <a:cxn ang="0">
                  <a:pos x="49" y="0"/>
                </a:cxn>
                <a:cxn ang="0">
                  <a:pos x="32" y="4"/>
                </a:cxn>
                <a:cxn ang="0">
                  <a:pos x="0" y="122"/>
                </a:cxn>
                <a:cxn ang="0">
                  <a:pos x="234" y="356"/>
                </a:cxn>
                <a:cxn ang="0">
                  <a:pos x="263" y="354"/>
                </a:cxn>
                <a:cxn ang="0">
                  <a:pos x="261" y="325"/>
                </a:cxn>
                <a:cxn ang="0">
                  <a:pos x="263" y="315"/>
                </a:cxn>
                <a:cxn ang="0">
                  <a:pos x="235" y="294"/>
                </a:cxn>
                <a:cxn ang="0">
                  <a:pos x="235" y="294"/>
                </a:cxn>
                <a:cxn ang="0">
                  <a:pos x="235" y="294"/>
                </a:cxn>
              </a:cxnLst>
              <a:rect l="0" t="0" r="r" b="b"/>
              <a:pathLst>
                <a:path w="263" h="356">
                  <a:moveTo>
                    <a:pt x="235" y="294"/>
                  </a:moveTo>
                  <a:cubicBezTo>
                    <a:pt x="212" y="271"/>
                    <a:pt x="200" y="241"/>
                    <a:pt x="200" y="208"/>
                  </a:cubicBezTo>
                  <a:cubicBezTo>
                    <a:pt x="200" y="189"/>
                    <a:pt x="204" y="171"/>
                    <a:pt x="212" y="154"/>
                  </a:cubicBezTo>
                  <a:cubicBezTo>
                    <a:pt x="187" y="149"/>
                    <a:pt x="187" y="149"/>
                    <a:pt x="187" y="149"/>
                  </a:cubicBezTo>
                  <a:cubicBezTo>
                    <a:pt x="174" y="122"/>
                    <a:pt x="174" y="122"/>
                    <a:pt x="174" y="122"/>
                  </a:cubicBezTo>
                  <a:cubicBezTo>
                    <a:pt x="174" y="138"/>
                    <a:pt x="174" y="138"/>
                    <a:pt x="174" y="138"/>
                  </a:cubicBezTo>
                  <a:cubicBezTo>
                    <a:pt x="169" y="138"/>
                    <a:pt x="169" y="138"/>
                    <a:pt x="169" y="138"/>
                  </a:cubicBezTo>
                  <a:cubicBezTo>
                    <a:pt x="135" y="92"/>
                    <a:pt x="135" y="92"/>
                    <a:pt x="135" y="92"/>
                  </a:cubicBezTo>
                  <a:cubicBezTo>
                    <a:pt x="135" y="55"/>
                    <a:pt x="135" y="55"/>
                    <a:pt x="135" y="55"/>
                  </a:cubicBezTo>
                  <a:cubicBezTo>
                    <a:pt x="110" y="15"/>
                    <a:pt x="110" y="15"/>
                    <a:pt x="110" y="15"/>
                  </a:cubicBezTo>
                  <a:cubicBezTo>
                    <a:pt x="71" y="22"/>
                    <a:pt x="71" y="22"/>
                    <a:pt x="71" y="22"/>
                  </a:cubicBezTo>
                  <a:cubicBezTo>
                    <a:pt x="45" y="22"/>
                    <a:pt x="45" y="22"/>
                    <a:pt x="45" y="22"/>
                  </a:cubicBezTo>
                  <a:cubicBezTo>
                    <a:pt x="32" y="13"/>
                    <a:pt x="32" y="13"/>
                    <a:pt x="32" y="13"/>
                  </a:cubicBezTo>
                  <a:cubicBezTo>
                    <a:pt x="49" y="0"/>
                    <a:pt x="49" y="0"/>
                    <a:pt x="49" y="0"/>
                  </a:cubicBezTo>
                  <a:cubicBezTo>
                    <a:pt x="32" y="4"/>
                    <a:pt x="32" y="4"/>
                    <a:pt x="32" y="4"/>
                  </a:cubicBezTo>
                  <a:cubicBezTo>
                    <a:pt x="11" y="38"/>
                    <a:pt x="0" y="79"/>
                    <a:pt x="0" y="122"/>
                  </a:cubicBezTo>
                  <a:cubicBezTo>
                    <a:pt x="0" y="251"/>
                    <a:pt x="104" y="356"/>
                    <a:pt x="234" y="356"/>
                  </a:cubicBezTo>
                  <a:cubicBezTo>
                    <a:pt x="244" y="356"/>
                    <a:pt x="253" y="355"/>
                    <a:pt x="263" y="354"/>
                  </a:cubicBezTo>
                  <a:cubicBezTo>
                    <a:pt x="261" y="325"/>
                    <a:pt x="261" y="325"/>
                    <a:pt x="261" y="325"/>
                  </a:cubicBezTo>
                  <a:cubicBezTo>
                    <a:pt x="261" y="325"/>
                    <a:pt x="262" y="321"/>
                    <a:pt x="263" y="315"/>
                  </a:cubicBezTo>
                  <a:cubicBezTo>
                    <a:pt x="253" y="310"/>
                    <a:pt x="244" y="303"/>
                    <a:pt x="235" y="294"/>
                  </a:cubicBezTo>
                  <a:close/>
                  <a:moveTo>
                    <a:pt x="235" y="294"/>
                  </a:moveTo>
                  <a:cubicBezTo>
                    <a:pt x="235" y="294"/>
                    <a:pt x="235" y="294"/>
                    <a:pt x="235" y="294"/>
                  </a:cubicBezTo>
                </a:path>
              </a:pathLst>
            </a:custGeom>
            <a:grpFill/>
            <a:ln w="9525">
              <a:noFill/>
              <a:round/>
            </a:ln>
          </p:spPr>
          <p:txBody>
            <a:bodyPr vert="horz" wrap="square" lIns="91440" tIns="45720" rIns="91440" bIns="45720" numCol="1" anchor="t" anchorCtr="0" compatLnSpc="1"/>
            <a:lstStyle/>
            <a:p>
              <a:endParaRPr lang="en-US"/>
            </a:p>
          </p:txBody>
        </p:sp>
        <p:sp>
          <p:nvSpPr>
            <p:cNvPr id="47" name="Freeform 10"/>
            <p:cNvSpPr>
              <a:spLocks noEditPoints="1"/>
            </p:cNvSpPr>
            <p:nvPr/>
          </p:nvSpPr>
          <p:spPr bwMode="auto">
            <a:xfrm>
              <a:off x="-127000" y="473075"/>
              <a:ext cx="1055688" cy="325438"/>
            </a:xfrm>
            <a:custGeom>
              <a:avLst/>
              <a:gdLst/>
              <a:ahLst/>
              <a:cxnLst>
                <a:cxn ang="0">
                  <a:pos x="34" y="76"/>
                </a:cxn>
                <a:cxn ang="0">
                  <a:pos x="75" y="70"/>
                </a:cxn>
                <a:cxn ang="0">
                  <a:pos x="94" y="60"/>
                </a:cxn>
                <a:cxn ang="0">
                  <a:pos x="116" y="66"/>
                </a:cxn>
                <a:cxn ang="0">
                  <a:pos x="150" y="64"/>
                </a:cxn>
                <a:cxn ang="0">
                  <a:pos x="162" y="45"/>
                </a:cxn>
                <a:cxn ang="0">
                  <a:pos x="179" y="48"/>
                </a:cxn>
                <a:cxn ang="0">
                  <a:pos x="221" y="44"/>
                </a:cxn>
                <a:cxn ang="0">
                  <a:pos x="233" y="32"/>
                </a:cxn>
                <a:cxn ang="0">
                  <a:pos x="249" y="21"/>
                </a:cxn>
                <a:cxn ang="0">
                  <a:pos x="272" y="24"/>
                </a:cxn>
                <a:cxn ang="0">
                  <a:pos x="280" y="23"/>
                </a:cxn>
                <a:cxn ang="0">
                  <a:pos x="181" y="0"/>
                </a:cxn>
                <a:cxn ang="0">
                  <a:pos x="0" y="86"/>
                </a:cxn>
                <a:cxn ang="0">
                  <a:pos x="0" y="86"/>
                </a:cxn>
                <a:cxn ang="0">
                  <a:pos x="34" y="76"/>
                </a:cxn>
                <a:cxn ang="0">
                  <a:pos x="191" y="24"/>
                </a:cxn>
                <a:cxn ang="0">
                  <a:pos x="215" y="11"/>
                </a:cxn>
                <a:cxn ang="0">
                  <a:pos x="230" y="19"/>
                </a:cxn>
                <a:cxn ang="0">
                  <a:pos x="208" y="36"/>
                </a:cxn>
                <a:cxn ang="0">
                  <a:pos x="186" y="39"/>
                </a:cxn>
                <a:cxn ang="0">
                  <a:pos x="177" y="32"/>
                </a:cxn>
                <a:cxn ang="0">
                  <a:pos x="191" y="24"/>
                </a:cxn>
                <a:cxn ang="0">
                  <a:pos x="120" y="26"/>
                </a:cxn>
                <a:cxn ang="0">
                  <a:pos x="130" y="30"/>
                </a:cxn>
                <a:cxn ang="0">
                  <a:pos x="144" y="26"/>
                </a:cxn>
                <a:cxn ang="0">
                  <a:pos x="152" y="39"/>
                </a:cxn>
                <a:cxn ang="0">
                  <a:pos x="120" y="47"/>
                </a:cxn>
                <a:cxn ang="0">
                  <a:pos x="104" y="38"/>
                </a:cxn>
                <a:cxn ang="0">
                  <a:pos x="120" y="26"/>
                </a:cxn>
                <a:cxn ang="0">
                  <a:pos x="120" y="26"/>
                </a:cxn>
                <a:cxn ang="0">
                  <a:pos x="120" y="26"/>
                </a:cxn>
              </a:cxnLst>
              <a:rect l="0" t="0" r="r" b="b"/>
              <a:pathLst>
                <a:path w="280" h="86">
                  <a:moveTo>
                    <a:pt x="34" y="76"/>
                  </a:moveTo>
                  <a:cubicBezTo>
                    <a:pt x="75" y="70"/>
                    <a:pt x="75" y="70"/>
                    <a:pt x="75" y="70"/>
                  </a:cubicBezTo>
                  <a:cubicBezTo>
                    <a:pt x="94" y="60"/>
                    <a:pt x="94" y="60"/>
                    <a:pt x="94" y="60"/>
                  </a:cubicBezTo>
                  <a:cubicBezTo>
                    <a:pt x="116" y="66"/>
                    <a:pt x="116" y="66"/>
                    <a:pt x="116" y="66"/>
                  </a:cubicBezTo>
                  <a:cubicBezTo>
                    <a:pt x="150" y="64"/>
                    <a:pt x="150" y="64"/>
                    <a:pt x="150" y="64"/>
                  </a:cubicBezTo>
                  <a:cubicBezTo>
                    <a:pt x="162" y="45"/>
                    <a:pt x="162" y="45"/>
                    <a:pt x="162" y="45"/>
                  </a:cubicBezTo>
                  <a:cubicBezTo>
                    <a:pt x="179" y="48"/>
                    <a:pt x="179" y="48"/>
                    <a:pt x="179" y="48"/>
                  </a:cubicBezTo>
                  <a:cubicBezTo>
                    <a:pt x="221" y="44"/>
                    <a:pt x="221" y="44"/>
                    <a:pt x="221" y="44"/>
                  </a:cubicBezTo>
                  <a:cubicBezTo>
                    <a:pt x="233" y="32"/>
                    <a:pt x="233" y="32"/>
                    <a:pt x="233" y="32"/>
                  </a:cubicBezTo>
                  <a:cubicBezTo>
                    <a:pt x="249" y="21"/>
                    <a:pt x="249" y="21"/>
                    <a:pt x="249" y="21"/>
                  </a:cubicBezTo>
                  <a:cubicBezTo>
                    <a:pt x="272" y="24"/>
                    <a:pt x="272" y="24"/>
                    <a:pt x="272" y="24"/>
                  </a:cubicBezTo>
                  <a:cubicBezTo>
                    <a:pt x="280" y="23"/>
                    <a:pt x="280" y="23"/>
                    <a:pt x="280" y="23"/>
                  </a:cubicBezTo>
                  <a:cubicBezTo>
                    <a:pt x="250" y="9"/>
                    <a:pt x="216" y="0"/>
                    <a:pt x="181" y="0"/>
                  </a:cubicBezTo>
                  <a:cubicBezTo>
                    <a:pt x="108" y="0"/>
                    <a:pt x="43" y="34"/>
                    <a:pt x="0" y="86"/>
                  </a:cubicBezTo>
                  <a:cubicBezTo>
                    <a:pt x="0" y="86"/>
                    <a:pt x="0" y="86"/>
                    <a:pt x="0" y="86"/>
                  </a:cubicBezTo>
                  <a:lnTo>
                    <a:pt x="34" y="76"/>
                  </a:lnTo>
                  <a:close/>
                  <a:moveTo>
                    <a:pt x="191" y="24"/>
                  </a:moveTo>
                  <a:cubicBezTo>
                    <a:pt x="215" y="11"/>
                    <a:pt x="215" y="11"/>
                    <a:pt x="215" y="11"/>
                  </a:cubicBezTo>
                  <a:cubicBezTo>
                    <a:pt x="230" y="19"/>
                    <a:pt x="230" y="19"/>
                    <a:pt x="230" y="19"/>
                  </a:cubicBezTo>
                  <a:cubicBezTo>
                    <a:pt x="208" y="36"/>
                    <a:pt x="208" y="36"/>
                    <a:pt x="208" y="36"/>
                  </a:cubicBezTo>
                  <a:cubicBezTo>
                    <a:pt x="186" y="39"/>
                    <a:pt x="186" y="39"/>
                    <a:pt x="186" y="39"/>
                  </a:cubicBezTo>
                  <a:cubicBezTo>
                    <a:pt x="177" y="32"/>
                    <a:pt x="177" y="32"/>
                    <a:pt x="177" y="32"/>
                  </a:cubicBezTo>
                  <a:lnTo>
                    <a:pt x="191" y="24"/>
                  </a:lnTo>
                  <a:close/>
                  <a:moveTo>
                    <a:pt x="120" y="26"/>
                  </a:moveTo>
                  <a:cubicBezTo>
                    <a:pt x="130" y="30"/>
                    <a:pt x="130" y="30"/>
                    <a:pt x="130" y="30"/>
                  </a:cubicBezTo>
                  <a:cubicBezTo>
                    <a:pt x="144" y="26"/>
                    <a:pt x="144" y="26"/>
                    <a:pt x="144" y="26"/>
                  </a:cubicBezTo>
                  <a:cubicBezTo>
                    <a:pt x="152" y="39"/>
                    <a:pt x="152" y="39"/>
                    <a:pt x="152" y="39"/>
                  </a:cubicBezTo>
                  <a:cubicBezTo>
                    <a:pt x="120" y="47"/>
                    <a:pt x="120" y="47"/>
                    <a:pt x="120" y="47"/>
                  </a:cubicBezTo>
                  <a:cubicBezTo>
                    <a:pt x="104" y="38"/>
                    <a:pt x="104" y="38"/>
                    <a:pt x="104" y="38"/>
                  </a:cubicBezTo>
                  <a:cubicBezTo>
                    <a:pt x="104" y="38"/>
                    <a:pt x="119" y="28"/>
                    <a:pt x="120" y="26"/>
                  </a:cubicBezTo>
                  <a:close/>
                  <a:moveTo>
                    <a:pt x="120" y="26"/>
                  </a:moveTo>
                  <a:cubicBezTo>
                    <a:pt x="120" y="26"/>
                    <a:pt x="120" y="26"/>
                    <a:pt x="120" y="26"/>
                  </a:cubicBezTo>
                </a:path>
              </a:pathLst>
            </a:custGeom>
            <a:grpFill/>
            <a:ln w="9525">
              <a:noFill/>
              <a:round/>
            </a:ln>
          </p:spPr>
          <p:txBody>
            <a:bodyPr vert="horz" wrap="square" lIns="91440" tIns="45720" rIns="91440" bIns="45720" numCol="1" anchor="t" anchorCtr="0" compatLnSpc="1"/>
            <a:lstStyle/>
            <a:p>
              <a:endParaRPr lang="en-US"/>
            </a:p>
          </p:txBody>
        </p:sp>
      </p:grpSp>
      <p:sp>
        <p:nvSpPr>
          <p:cNvPr id="48" name="TextBox 47"/>
          <p:cNvSpPr txBox="1"/>
          <p:nvPr/>
        </p:nvSpPr>
        <p:spPr>
          <a:xfrm>
            <a:off x="1999738" y="6011996"/>
            <a:ext cx="8172908" cy="369332"/>
          </a:xfrm>
          <a:prstGeom prst="rect">
            <a:avLst/>
          </a:prstGeom>
          <a:noFill/>
        </p:spPr>
        <p:txBody>
          <a:bodyPr wrap="square" lIns="0" tIns="0" rIns="0" bIns="0" rtlCol="0">
            <a:spAutoFit/>
          </a:bodyPr>
          <a:lstStyle/>
          <a:p>
            <a:pPr algn="just"/>
            <a:r>
              <a:rPr lang="zh-CN" altLang="en-US" sz="1200" dirty="0">
                <a:solidFill>
                  <a:schemeClr val="tx1">
                    <a:lumMod val="50000"/>
                    <a:lumOff val="50000"/>
                  </a:schemeClr>
                </a:solidFill>
                <a:latin typeface="Impact MT Std" pitchFamily="34" charset="0"/>
                <a:ea typeface="微软雅黑" panose="020B0503020204020204" pitchFamily="34" charset="-122"/>
              </a:rPr>
              <a:t>点击输入简要文字解说，解说文字尽量概括精炼，不用多余的文字修饰，简洁精准的 解说所提炼的核心概念。点击输入简要文字解说，解说文字尽量概括精炼，不用多余的文字修饰，简洁精准的 解说所提炼的核心概念。</a:t>
            </a:r>
          </a:p>
        </p:txBody>
      </p:sp>
      <p:sp>
        <p:nvSpPr>
          <p:cNvPr id="49" name="TextBox 48"/>
          <p:cNvSpPr txBox="1"/>
          <p:nvPr/>
        </p:nvSpPr>
        <p:spPr>
          <a:xfrm>
            <a:off x="5052964" y="5577047"/>
            <a:ext cx="2059343" cy="307777"/>
          </a:xfrm>
          <a:prstGeom prst="rect">
            <a:avLst/>
          </a:prstGeom>
          <a:noFill/>
        </p:spPr>
        <p:txBody>
          <a:bodyPr wrap="square" lIns="0" tIns="0" rIns="0" bIns="0" rtlCol="0">
            <a:spAutoFit/>
          </a:bodyPr>
          <a:lstStyle/>
          <a:p>
            <a:r>
              <a:rPr lang="zh-CN" altLang="en-US" sz="2000" b="1" dirty="0">
                <a:solidFill>
                  <a:schemeClr val="tx2"/>
                </a:solidFill>
                <a:latin typeface="Impact MT Std" pitchFamily="34" charset="0"/>
                <a:ea typeface="微软雅黑" panose="020B0503020204020204" pitchFamily="34" charset="-122"/>
              </a:rPr>
              <a:t>点击输入标题文本</a:t>
            </a: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p:cTn id="13" dur="500" fill="hold"/>
                                        <p:tgtEl>
                                          <p:spTgt spid="41"/>
                                        </p:tgtEl>
                                        <p:attrNameLst>
                                          <p:attrName>ppt_w</p:attrName>
                                        </p:attrNameLst>
                                      </p:cBhvr>
                                      <p:tavLst>
                                        <p:tav tm="0">
                                          <p:val>
                                            <p:fltVal val="0"/>
                                          </p:val>
                                        </p:tav>
                                        <p:tav tm="100000">
                                          <p:val>
                                            <p:strVal val="#ppt_w"/>
                                          </p:val>
                                        </p:tav>
                                      </p:tavLst>
                                    </p:anim>
                                    <p:anim calcmode="lin" valueType="num">
                                      <p:cBhvr>
                                        <p:cTn id="14" dur="500" fill="hold"/>
                                        <p:tgtEl>
                                          <p:spTgt spid="41"/>
                                        </p:tgtEl>
                                        <p:attrNameLst>
                                          <p:attrName>ppt_h</p:attrName>
                                        </p:attrNameLst>
                                      </p:cBhvr>
                                      <p:tavLst>
                                        <p:tav tm="0">
                                          <p:val>
                                            <p:fltVal val="0"/>
                                          </p:val>
                                        </p:tav>
                                        <p:tav tm="100000">
                                          <p:val>
                                            <p:strVal val="#ppt_h"/>
                                          </p:val>
                                        </p:tav>
                                      </p:tavLst>
                                    </p:anim>
                                    <p:animEffect transition="in" filter="fade">
                                      <p:cBhvr>
                                        <p:cTn id="15" dur="500"/>
                                        <p:tgtEl>
                                          <p:spTgt spid="41"/>
                                        </p:tgtEl>
                                      </p:cBhvr>
                                    </p:animEffect>
                                  </p:childTnLst>
                                </p:cTn>
                              </p:par>
                            </p:childTnLst>
                          </p:cTn>
                        </p:par>
                        <p:par>
                          <p:cTn id="16" fill="hold">
                            <p:stCondLst>
                              <p:cond delay="1000"/>
                            </p:stCondLst>
                            <p:childTnLst>
                              <p:par>
                                <p:cTn id="17" presetID="18" presetClass="entr" presetSubtype="9"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strips(upLeft)">
                                      <p:cBhvr>
                                        <p:cTn id="19" dur="5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fltVal val="0"/>
                                          </p:val>
                                        </p:tav>
                                        <p:tav tm="100000">
                                          <p:val>
                                            <p:strVal val="#ppt_h"/>
                                          </p:val>
                                        </p:tav>
                                      </p:tavLst>
                                    </p:anim>
                                    <p:animEffect transition="in" filter="fade">
                                      <p:cBhvr>
                                        <p:cTn id="30" dur="500"/>
                                        <p:tgtEl>
                                          <p:spTgt spid="20"/>
                                        </p:tgtEl>
                                      </p:cBhvr>
                                    </p:animEffect>
                                  </p:childTnLst>
                                </p:cTn>
                              </p:par>
                            </p:childTnLst>
                          </p:cTn>
                        </p:par>
                        <p:par>
                          <p:cTn id="31" fill="hold">
                            <p:stCondLst>
                              <p:cond delay="2000"/>
                            </p:stCondLst>
                            <p:childTnLst>
                              <p:par>
                                <p:cTn id="32" presetID="18" presetClass="entr" presetSubtype="6"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strips(downRight)">
                                      <p:cBhvr>
                                        <p:cTn id="34" dur="500"/>
                                        <p:tgtEl>
                                          <p:spTgt spid="26"/>
                                        </p:tgtEl>
                                      </p:cBhvr>
                                    </p:animEffect>
                                  </p:childTnLst>
                                </p:cTn>
                              </p:par>
                            </p:childTnLst>
                          </p:cTn>
                        </p:par>
                        <p:par>
                          <p:cTn id="35" fill="hold">
                            <p:stCondLst>
                              <p:cond delay="2500"/>
                            </p:stCondLst>
                            <p:childTnLst>
                              <p:par>
                                <p:cTn id="36" presetID="18" presetClass="entr" presetSubtype="9"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strips(upLeft)">
                                      <p:cBhvr>
                                        <p:cTn id="38" dur="500"/>
                                        <p:tgtEl>
                                          <p:spTgt spid="17"/>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Effect transition="in" filter="fade">
                                      <p:cBhvr>
                                        <p:cTn id="43" dur="500"/>
                                        <p:tgtEl>
                                          <p:spTgt spid="9"/>
                                        </p:tgtEl>
                                      </p:cBhvr>
                                    </p:animEffect>
                                  </p:childTnLst>
                                </p:cTn>
                              </p:par>
                            </p:childTnLst>
                          </p:cTn>
                        </p:par>
                        <p:par>
                          <p:cTn id="44" fill="hold">
                            <p:stCondLst>
                              <p:cond delay="3000"/>
                            </p:stCondLst>
                            <p:childTnLst>
                              <p:par>
                                <p:cTn id="45" presetID="53" presetClass="entr" presetSubtype="16"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p:cTn id="47" dur="500" fill="hold"/>
                                        <p:tgtEl>
                                          <p:spTgt spid="21"/>
                                        </p:tgtEl>
                                        <p:attrNameLst>
                                          <p:attrName>ppt_w</p:attrName>
                                        </p:attrNameLst>
                                      </p:cBhvr>
                                      <p:tavLst>
                                        <p:tav tm="0">
                                          <p:val>
                                            <p:fltVal val="0"/>
                                          </p:val>
                                        </p:tav>
                                        <p:tav tm="100000">
                                          <p:val>
                                            <p:strVal val="#ppt_w"/>
                                          </p:val>
                                        </p:tav>
                                      </p:tavLst>
                                    </p:anim>
                                    <p:anim calcmode="lin" valueType="num">
                                      <p:cBhvr>
                                        <p:cTn id="48" dur="500" fill="hold"/>
                                        <p:tgtEl>
                                          <p:spTgt spid="21"/>
                                        </p:tgtEl>
                                        <p:attrNameLst>
                                          <p:attrName>ppt_h</p:attrName>
                                        </p:attrNameLst>
                                      </p:cBhvr>
                                      <p:tavLst>
                                        <p:tav tm="0">
                                          <p:val>
                                            <p:fltVal val="0"/>
                                          </p:val>
                                        </p:tav>
                                        <p:tav tm="100000">
                                          <p:val>
                                            <p:strVal val="#ppt_h"/>
                                          </p:val>
                                        </p:tav>
                                      </p:tavLst>
                                    </p:anim>
                                    <p:animEffect transition="in" filter="fade">
                                      <p:cBhvr>
                                        <p:cTn id="49" dur="500"/>
                                        <p:tgtEl>
                                          <p:spTgt spid="21"/>
                                        </p:tgtEl>
                                      </p:cBhvr>
                                    </p:animEffect>
                                  </p:childTnLst>
                                </p:cTn>
                              </p:par>
                            </p:childTnLst>
                          </p:cTn>
                        </p:par>
                        <p:par>
                          <p:cTn id="50" fill="hold">
                            <p:stCondLst>
                              <p:cond delay="3500"/>
                            </p:stCondLst>
                            <p:childTnLst>
                              <p:par>
                                <p:cTn id="51" presetID="18" presetClass="entr" presetSubtype="6" fill="hold" grpId="0" nodeType="after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strips(downRight)">
                                      <p:cBhvr>
                                        <p:cTn id="53" dur="500"/>
                                        <p:tgtEl>
                                          <p:spTgt spid="29"/>
                                        </p:tgtEl>
                                      </p:cBhvr>
                                    </p:animEffect>
                                  </p:childTnLst>
                                </p:cTn>
                              </p:par>
                            </p:childTnLst>
                          </p:cTn>
                        </p:par>
                        <p:par>
                          <p:cTn id="54" fill="hold">
                            <p:stCondLst>
                              <p:cond delay="4000"/>
                            </p:stCondLst>
                            <p:childTnLst>
                              <p:par>
                                <p:cTn id="55" presetID="18" presetClass="entr" presetSubtype="12" fill="hold" nodeType="after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strips(downLeft)">
                                      <p:cBhvr>
                                        <p:cTn id="57" dur="500"/>
                                        <p:tgtEl>
                                          <p:spTgt spid="18"/>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 calcmode="lin" valueType="num">
                                      <p:cBhvr>
                                        <p:cTn id="60" dur="500" fill="hold"/>
                                        <p:tgtEl>
                                          <p:spTgt spid="11"/>
                                        </p:tgtEl>
                                        <p:attrNameLst>
                                          <p:attrName>ppt_w</p:attrName>
                                        </p:attrNameLst>
                                      </p:cBhvr>
                                      <p:tavLst>
                                        <p:tav tm="0">
                                          <p:val>
                                            <p:fltVal val="0"/>
                                          </p:val>
                                        </p:tav>
                                        <p:tav tm="100000">
                                          <p:val>
                                            <p:strVal val="#ppt_w"/>
                                          </p:val>
                                        </p:tav>
                                      </p:tavLst>
                                    </p:anim>
                                    <p:anim calcmode="lin" valueType="num">
                                      <p:cBhvr>
                                        <p:cTn id="61" dur="500" fill="hold"/>
                                        <p:tgtEl>
                                          <p:spTgt spid="11"/>
                                        </p:tgtEl>
                                        <p:attrNameLst>
                                          <p:attrName>ppt_h</p:attrName>
                                        </p:attrNameLst>
                                      </p:cBhvr>
                                      <p:tavLst>
                                        <p:tav tm="0">
                                          <p:val>
                                            <p:fltVal val="0"/>
                                          </p:val>
                                        </p:tav>
                                        <p:tav tm="100000">
                                          <p:val>
                                            <p:strVal val="#ppt_h"/>
                                          </p:val>
                                        </p:tav>
                                      </p:tavLst>
                                    </p:anim>
                                    <p:animEffect transition="in" filter="fade">
                                      <p:cBhvr>
                                        <p:cTn id="62" dur="500"/>
                                        <p:tgtEl>
                                          <p:spTgt spid="11"/>
                                        </p:tgtEl>
                                      </p:cBhvr>
                                    </p:animEffect>
                                  </p:childTnLst>
                                </p:cTn>
                              </p:par>
                            </p:childTnLst>
                          </p:cTn>
                        </p:par>
                        <p:par>
                          <p:cTn id="63" fill="hold">
                            <p:stCondLst>
                              <p:cond delay="4500"/>
                            </p:stCondLst>
                            <p:childTnLst>
                              <p:par>
                                <p:cTn id="64" presetID="53" presetClass="entr" presetSubtype="16" fill="hold" grpId="0" nodeType="after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p:cTn id="66" dur="500" fill="hold"/>
                                        <p:tgtEl>
                                          <p:spTgt spid="22"/>
                                        </p:tgtEl>
                                        <p:attrNameLst>
                                          <p:attrName>ppt_w</p:attrName>
                                        </p:attrNameLst>
                                      </p:cBhvr>
                                      <p:tavLst>
                                        <p:tav tm="0">
                                          <p:val>
                                            <p:fltVal val="0"/>
                                          </p:val>
                                        </p:tav>
                                        <p:tav tm="100000">
                                          <p:val>
                                            <p:strVal val="#ppt_w"/>
                                          </p:val>
                                        </p:tav>
                                      </p:tavLst>
                                    </p:anim>
                                    <p:anim calcmode="lin" valueType="num">
                                      <p:cBhvr>
                                        <p:cTn id="67" dur="500" fill="hold"/>
                                        <p:tgtEl>
                                          <p:spTgt spid="22"/>
                                        </p:tgtEl>
                                        <p:attrNameLst>
                                          <p:attrName>ppt_h</p:attrName>
                                        </p:attrNameLst>
                                      </p:cBhvr>
                                      <p:tavLst>
                                        <p:tav tm="0">
                                          <p:val>
                                            <p:fltVal val="0"/>
                                          </p:val>
                                        </p:tav>
                                        <p:tav tm="100000">
                                          <p:val>
                                            <p:strVal val="#ppt_h"/>
                                          </p:val>
                                        </p:tav>
                                      </p:tavLst>
                                    </p:anim>
                                    <p:animEffect transition="in" filter="fade">
                                      <p:cBhvr>
                                        <p:cTn id="68" dur="500"/>
                                        <p:tgtEl>
                                          <p:spTgt spid="22"/>
                                        </p:tgtEl>
                                      </p:cBhvr>
                                    </p:animEffect>
                                  </p:childTnLst>
                                </p:cTn>
                              </p:par>
                            </p:childTnLst>
                          </p:cTn>
                        </p:par>
                        <p:par>
                          <p:cTn id="69" fill="hold">
                            <p:stCondLst>
                              <p:cond delay="5000"/>
                            </p:stCondLst>
                            <p:childTnLst>
                              <p:par>
                                <p:cTn id="70" presetID="18" presetClass="entr" presetSubtype="6" fill="hold" grpId="0" nodeType="after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strips(downRight)">
                                      <p:cBhvr>
                                        <p:cTn id="72" dur="500"/>
                                        <p:tgtEl>
                                          <p:spTgt spid="31"/>
                                        </p:tgtEl>
                                      </p:cBhvr>
                                    </p:animEffect>
                                  </p:childTnLst>
                                </p:cTn>
                              </p:par>
                            </p:childTnLst>
                          </p:cTn>
                        </p:par>
                        <p:par>
                          <p:cTn id="73" fill="hold">
                            <p:stCondLst>
                              <p:cond delay="5500"/>
                            </p:stCondLst>
                            <p:childTnLst>
                              <p:par>
                                <p:cTn id="74" presetID="18" presetClass="entr" presetSubtype="12" fill="hold" nodeType="after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strips(downLeft)">
                                      <p:cBhvr>
                                        <p:cTn id="76" dur="500"/>
                                        <p:tgtEl>
                                          <p:spTgt spid="19"/>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10"/>
                                        </p:tgtEl>
                                        <p:attrNameLst>
                                          <p:attrName>style.visibility</p:attrName>
                                        </p:attrNameLst>
                                      </p:cBhvr>
                                      <p:to>
                                        <p:strVal val="visible"/>
                                      </p:to>
                                    </p:set>
                                    <p:anim calcmode="lin" valueType="num">
                                      <p:cBhvr>
                                        <p:cTn id="79" dur="500" fill="hold"/>
                                        <p:tgtEl>
                                          <p:spTgt spid="10"/>
                                        </p:tgtEl>
                                        <p:attrNameLst>
                                          <p:attrName>ppt_w</p:attrName>
                                        </p:attrNameLst>
                                      </p:cBhvr>
                                      <p:tavLst>
                                        <p:tav tm="0">
                                          <p:val>
                                            <p:fltVal val="0"/>
                                          </p:val>
                                        </p:tav>
                                        <p:tav tm="100000">
                                          <p:val>
                                            <p:strVal val="#ppt_w"/>
                                          </p:val>
                                        </p:tav>
                                      </p:tavLst>
                                    </p:anim>
                                    <p:anim calcmode="lin" valueType="num">
                                      <p:cBhvr>
                                        <p:cTn id="80" dur="500" fill="hold"/>
                                        <p:tgtEl>
                                          <p:spTgt spid="10"/>
                                        </p:tgtEl>
                                        <p:attrNameLst>
                                          <p:attrName>ppt_h</p:attrName>
                                        </p:attrNameLst>
                                      </p:cBhvr>
                                      <p:tavLst>
                                        <p:tav tm="0">
                                          <p:val>
                                            <p:fltVal val="0"/>
                                          </p:val>
                                        </p:tav>
                                        <p:tav tm="100000">
                                          <p:val>
                                            <p:strVal val="#ppt_h"/>
                                          </p:val>
                                        </p:tav>
                                      </p:tavLst>
                                    </p:anim>
                                    <p:animEffect transition="in" filter="fade">
                                      <p:cBhvr>
                                        <p:cTn id="81" dur="500"/>
                                        <p:tgtEl>
                                          <p:spTgt spid="10"/>
                                        </p:tgtEl>
                                      </p:cBhvr>
                                    </p:animEffect>
                                  </p:childTnLst>
                                </p:cTn>
                              </p:par>
                            </p:childTnLst>
                          </p:cTn>
                        </p:par>
                        <p:par>
                          <p:cTn id="82" fill="hold">
                            <p:stCondLst>
                              <p:cond delay="6000"/>
                            </p:stCondLst>
                            <p:childTnLst>
                              <p:par>
                                <p:cTn id="83" presetID="53" presetClass="entr" presetSubtype="16" fill="hold" grpId="0" nodeType="after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p:cTn id="85" dur="500" fill="hold"/>
                                        <p:tgtEl>
                                          <p:spTgt spid="23"/>
                                        </p:tgtEl>
                                        <p:attrNameLst>
                                          <p:attrName>ppt_w</p:attrName>
                                        </p:attrNameLst>
                                      </p:cBhvr>
                                      <p:tavLst>
                                        <p:tav tm="0">
                                          <p:val>
                                            <p:fltVal val="0"/>
                                          </p:val>
                                        </p:tav>
                                        <p:tav tm="100000">
                                          <p:val>
                                            <p:strVal val="#ppt_w"/>
                                          </p:val>
                                        </p:tav>
                                      </p:tavLst>
                                    </p:anim>
                                    <p:anim calcmode="lin" valueType="num">
                                      <p:cBhvr>
                                        <p:cTn id="86" dur="500" fill="hold"/>
                                        <p:tgtEl>
                                          <p:spTgt spid="23"/>
                                        </p:tgtEl>
                                        <p:attrNameLst>
                                          <p:attrName>ppt_h</p:attrName>
                                        </p:attrNameLst>
                                      </p:cBhvr>
                                      <p:tavLst>
                                        <p:tav tm="0">
                                          <p:val>
                                            <p:fltVal val="0"/>
                                          </p:val>
                                        </p:tav>
                                        <p:tav tm="100000">
                                          <p:val>
                                            <p:strVal val="#ppt_h"/>
                                          </p:val>
                                        </p:tav>
                                      </p:tavLst>
                                    </p:anim>
                                    <p:animEffect transition="in" filter="fade">
                                      <p:cBhvr>
                                        <p:cTn id="87" dur="500"/>
                                        <p:tgtEl>
                                          <p:spTgt spid="23"/>
                                        </p:tgtEl>
                                      </p:cBhvr>
                                    </p:animEffect>
                                  </p:childTnLst>
                                </p:cTn>
                              </p:par>
                            </p:childTnLst>
                          </p:cTn>
                        </p:par>
                        <p:par>
                          <p:cTn id="88" fill="hold">
                            <p:stCondLst>
                              <p:cond delay="6500"/>
                            </p:stCondLst>
                            <p:childTnLst>
                              <p:par>
                                <p:cTn id="89" presetID="18" presetClass="entr" presetSubtype="6" fill="hold" grpId="0" nodeType="afterEffect">
                                  <p:stCondLst>
                                    <p:cond delay="0"/>
                                  </p:stCondLst>
                                  <p:childTnLst>
                                    <p:set>
                                      <p:cBhvr>
                                        <p:cTn id="90" dur="1" fill="hold">
                                          <p:stCondLst>
                                            <p:cond delay="0"/>
                                          </p:stCondLst>
                                        </p:cTn>
                                        <p:tgtEl>
                                          <p:spTgt spid="30"/>
                                        </p:tgtEl>
                                        <p:attrNameLst>
                                          <p:attrName>style.visibility</p:attrName>
                                        </p:attrNameLst>
                                      </p:cBhvr>
                                      <p:to>
                                        <p:strVal val="visible"/>
                                      </p:to>
                                    </p:set>
                                    <p:animEffect transition="in" filter="strips(downRight)">
                                      <p:cBhvr>
                                        <p:cTn id="91" dur="500"/>
                                        <p:tgtEl>
                                          <p:spTgt spid="30"/>
                                        </p:tgtEl>
                                      </p:cBhvr>
                                    </p:animEffect>
                                  </p:childTnLst>
                                </p:cTn>
                              </p:par>
                            </p:childTnLst>
                          </p:cTn>
                        </p:par>
                        <p:par>
                          <p:cTn id="92" fill="hold">
                            <p:stCondLst>
                              <p:cond delay="7000"/>
                            </p:stCondLst>
                            <p:childTnLst>
                              <p:par>
                                <p:cTn id="93" presetID="18" presetClass="entr" presetSubtype="3" fill="hold" nodeType="afterEffect">
                                  <p:stCondLst>
                                    <p:cond delay="0"/>
                                  </p:stCondLst>
                                  <p:childTnLst>
                                    <p:set>
                                      <p:cBhvr>
                                        <p:cTn id="94" dur="1" fill="hold">
                                          <p:stCondLst>
                                            <p:cond delay="0"/>
                                          </p:stCondLst>
                                        </p:cTn>
                                        <p:tgtEl>
                                          <p:spTgt spid="16"/>
                                        </p:tgtEl>
                                        <p:attrNameLst>
                                          <p:attrName>style.visibility</p:attrName>
                                        </p:attrNameLst>
                                      </p:cBhvr>
                                      <p:to>
                                        <p:strVal val="visible"/>
                                      </p:to>
                                    </p:set>
                                    <p:animEffect transition="in" filter="strips(upRight)">
                                      <p:cBhvr>
                                        <p:cTn id="95" dur="500"/>
                                        <p:tgtEl>
                                          <p:spTgt spid="16"/>
                                        </p:tgtEl>
                                      </p:cBhvr>
                                    </p:animEffect>
                                  </p:childTnLst>
                                </p:cTn>
                              </p:par>
                              <p:par>
                                <p:cTn id="96" presetID="53" presetClass="entr" presetSubtype="16" fill="hold" grpId="0" nodeType="withEffect">
                                  <p:stCondLst>
                                    <p:cond delay="0"/>
                                  </p:stCondLst>
                                  <p:childTnLst>
                                    <p:set>
                                      <p:cBhvr>
                                        <p:cTn id="97" dur="1" fill="hold">
                                          <p:stCondLst>
                                            <p:cond delay="0"/>
                                          </p:stCondLst>
                                        </p:cTn>
                                        <p:tgtEl>
                                          <p:spTgt spid="8"/>
                                        </p:tgtEl>
                                        <p:attrNameLst>
                                          <p:attrName>style.visibility</p:attrName>
                                        </p:attrNameLst>
                                      </p:cBhvr>
                                      <p:to>
                                        <p:strVal val="visible"/>
                                      </p:to>
                                    </p:set>
                                    <p:anim calcmode="lin" valueType="num">
                                      <p:cBhvr>
                                        <p:cTn id="98" dur="500" fill="hold"/>
                                        <p:tgtEl>
                                          <p:spTgt spid="8"/>
                                        </p:tgtEl>
                                        <p:attrNameLst>
                                          <p:attrName>ppt_w</p:attrName>
                                        </p:attrNameLst>
                                      </p:cBhvr>
                                      <p:tavLst>
                                        <p:tav tm="0">
                                          <p:val>
                                            <p:fltVal val="0"/>
                                          </p:val>
                                        </p:tav>
                                        <p:tav tm="100000">
                                          <p:val>
                                            <p:strVal val="#ppt_w"/>
                                          </p:val>
                                        </p:tav>
                                      </p:tavLst>
                                    </p:anim>
                                    <p:anim calcmode="lin" valueType="num">
                                      <p:cBhvr>
                                        <p:cTn id="99" dur="500" fill="hold"/>
                                        <p:tgtEl>
                                          <p:spTgt spid="8"/>
                                        </p:tgtEl>
                                        <p:attrNameLst>
                                          <p:attrName>ppt_h</p:attrName>
                                        </p:attrNameLst>
                                      </p:cBhvr>
                                      <p:tavLst>
                                        <p:tav tm="0">
                                          <p:val>
                                            <p:fltVal val="0"/>
                                          </p:val>
                                        </p:tav>
                                        <p:tav tm="100000">
                                          <p:val>
                                            <p:strVal val="#ppt_h"/>
                                          </p:val>
                                        </p:tav>
                                      </p:tavLst>
                                    </p:anim>
                                    <p:animEffect transition="in" filter="fade">
                                      <p:cBhvr>
                                        <p:cTn id="100" dur="500"/>
                                        <p:tgtEl>
                                          <p:spTgt spid="8"/>
                                        </p:tgtEl>
                                      </p:cBhvr>
                                    </p:animEffect>
                                  </p:childTnLst>
                                </p:cTn>
                              </p:par>
                            </p:childTnLst>
                          </p:cTn>
                        </p:par>
                        <p:par>
                          <p:cTn id="101" fill="hold">
                            <p:stCondLst>
                              <p:cond delay="7500"/>
                            </p:stCondLst>
                            <p:childTnLst>
                              <p:par>
                                <p:cTn id="102" presetID="53" presetClass="entr" presetSubtype="16" fill="hold" grpId="0" nodeType="afterEffect">
                                  <p:stCondLst>
                                    <p:cond delay="0"/>
                                  </p:stCondLst>
                                  <p:childTnLst>
                                    <p:set>
                                      <p:cBhvr>
                                        <p:cTn id="103" dur="1" fill="hold">
                                          <p:stCondLst>
                                            <p:cond delay="0"/>
                                          </p:stCondLst>
                                        </p:cTn>
                                        <p:tgtEl>
                                          <p:spTgt spid="24"/>
                                        </p:tgtEl>
                                        <p:attrNameLst>
                                          <p:attrName>style.visibility</p:attrName>
                                        </p:attrNameLst>
                                      </p:cBhvr>
                                      <p:to>
                                        <p:strVal val="visible"/>
                                      </p:to>
                                    </p:set>
                                    <p:anim calcmode="lin" valueType="num">
                                      <p:cBhvr>
                                        <p:cTn id="104" dur="500" fill="hold"/>
                                        <p:tgtEl>
                                          <p:spTgt spid="24"/>
                                        </p:tgtEl>
                                        <p:attrNameLst>
                                          <p:attrName>ppt_w</p:attrName>
                                        </p:attrNameLst>
                                      </p:cBhvr>
                                      <p:tavLst>
                                        <p:tav tm="0">
                                          <p:val>
                                            <p:fltVal val="0"/>
                                          </p:val>
                                        </p:tav>
                                        <p:tav tm="100000">
                                          <p:val>
                                            <p:strVal val="#ppt_w"/>
                                          </p:val>
                                        </p:tav>
                                      </p:tavLst>
                                    </p:anim>
                                    <p:anim calcmode="lin" valueType="num">
                                      <p:cBhvr>
                                        <p:cTn id="105" dur="500" fill="hold"/>
                                        <p:tgtEl>
                                          <p:spTgt spid="24"/>
                                        </p:tgtEl>
                                        <p:attrNameLst>
                                          <p:attrName>ppt_h</p:attrName>
                                        </p:attrNameLst>
                                      </p:cBhvr>
                                      <p:tavLst>
                                        <p:tav tm="0">
                                          <p:val>
                                            <p:fltVal val="0"/>
                                          </p:val>
                                        </p:tav>
                                        <p:tav tm="100000">
                                          <p:val>
                                            <p:strVal val="#ppt_h"/>
                                          </p:val>
                                        </p:tav>
                                      </p:tavLst>
                                    </p:anim>
                                    <p:animEffect transition="in" filter="fade">
                                      <p:cBhvr>
                                        <p:cTn id="106" dur="500"/>
                                        <p:tgtEl>
                                          <p:spTgt spid="24"/>
                                        </p:tgtEl>
                                      </p:cBhvr>
                                    </p:animEffect>
                                  </p:childTnLst>
                                </p:cTn>
                              </p:par>
                            </p:childTnLst>
                          </p:cTn>
                        </p:par>
                        <p:par>
                          <p:cTn id="107" fill="hold">
                            <p:stCondLst>
                              <p:cond delay="8000"/>
                            </p:stCondLst>
                            <p:childTnLst>
                              <p:par>
                                <p:cTn id="108" presetID="18" presetClass="entr" presetSubtype="6" fill="hold" grpId="0" nodeType="afterEffect">
                                  <p:stCondLst>
                                    <p:cond delay="0"/>
                                  </p:stCondLst>
                                  <p:childTnLst>
                                    <p:set>
                                      <p:cBhvr>
                                        <p:cTn id="109" dur="1" fill="hold">
                                          <p:stCondLst>
                                            <p:cond delay="0"/>
                                          </p:stCondLst>
                                        </p:cTn>
                                        <p:tgtEl>
                                          <p:spTgt spid="28"/>
                                        </p:tgtEl>
                                        <p:attrNameLst>
                                          <p:attrName>style.visibility</p:attrName>
                                        </p:attrNameLst>
                                      </p:cBhvr>
                                      <p:to>
                                        <p:strVal val="visible"/>
                                      </p:to>
                                    </p:set>
                                    <p:animEffect transition="in" filter="strips(downRight)">
                                      <p:cBhvr>
                                        <p:cTn id="110" dur="500"/>
                                        <p:tgtEl>
                                          <p:spTgt spid="28"/>
                                        </p:tgtEl>
                                      </p:cBhvr>
                                    </p:animEffect>
                                  </p:childTnLst>
                                </p:cTn>
                              </p:par>
                            </p:childTnLst>
                          </p:cTn>
                        </p:par>
                        <p:par>
                          <p:cTn id="111" fill="hold">
                            <p:stCondLst>
                              <p:cond delay="8500"/>
                            </p:stCondLst>
                            <p:childTnLst>
                              <p:par>
                                <p:cTn id="112" presetID="18" presetClass="entr" presetSubtype="3" fill="hold" nodeType="afterEffect">
                                  <p:stCondLst>
                                    <p:cond delay="0"/>
                                  </p:stCondLst>
                                  <p:childTnLst>
                                    <p:set>
                                      <p:cBhvr>
                                        <p:cTn id="113" dur="1" fill="hold">
                                          <p:stCondLst>
                                            <p:cond delay="0"/>
                                          </p:stCondLst>
                                        </p:cTn>
                                        <p:tgtEl>
                                          <p:spTgt spid="15"/>
                                        </p:tgtEl>
                                        <p:attrNameLst>
                                          <p:attrName>style.visibility</p:attrName>
                                        </p:attrNameLst>
                                      </p:cBhvr>
                                      <p:to>
                                        <p:strVal val="visible"/>
                                      </p:to>
                                    </p:set>
                                    <p:animEffect transition="in" filter="strips(upRight)">
                                      <p:cBhvr>
                                        <p:cTn id="114" dur="500"/>
                                        <p:tgtEl>
                                          <p:spTgt spid="15"/>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13"/>
                                        </p:tgtEl>
                                        <p:attrNameLst>
                                          <p:attrName>style.visibility</p:attrName>
                                        </p:attrNameLst>
                                      </p:cBhvr>
                                      <p:to>
                                        <p:strVal val="visible"/>
                                      </p:to>
                                    </p:set>
                                    <p:anim calcmode="lin" valueType="num">
                                      <p:cBhvr>
                                        <p:cTn id="117" dur="500" fill="hold"/>
                                        <p:tgtEl>
                                          <p:spTgt spid="13"/>
                                        </p:tgtEl>
                                        <p:attrNameLst>
                                          <p:attrName>ppt_w</p:attrName>
                                        </p:attrNameLst>
                                      </p:cBhvr>
                                      <p:tavLst>
                                        <p:tav tm="0">
                                          <p:val>
                                            <p:fltVal val="0"/>
                                          </p:val>
                                        </p:tav>
                                        <p:tav tm="100000">
                                          <p:val>
                                            <p:strVal val="#ppt_w"/>
                                          </p:val>
                                        </p:tav>
                                      </p:tavLst>
                                    </p:anim>
                                    <p:anim calcmode="lin" valueType="num">
                                      <p:cBhvr>
                                        <p:cTn id="118" dur="500" fill="hold"/>
                                        <p:tgtEl>
                                          <p:spTgt spid="13"/>
                                        </p:tgtEl>
                                        <p:attrNameLst>
                                          <p:attrName>ppt_h</p:attrName>
                                        </p:attrNameLst>
                                      </p:cBhvr>
                                      <p:tavLst>
                                        <p:tav tm="0">
                                          <p:val>
                                            <p:fltVal val="0"/>
                                          </p:val>
                                        </p:tav>
                                        <p:tav tm="100000">
                                          <p:val>
                                            <p:strVal val="#ppt_h"/>
                                          </p:val>
                                        </p:tav>
                                      </p:tavLst>
                                    </p:anim>
                                    <p:animEffect transition="in" filter="fade">
                                      <p:cBhvr>
                                        <p:cTn id="119" dur="500"/>
                                        <p:tgtEl>
                                          <p:spTgt spid="13"/>
                                        </p:tgtEl>
                                      </p:cBhvr>
                                    </p:animEffect>
                                  </p:childTnLst>
                                </p:cTn>
                              </p:par>
                            </p:childTnLst>
                          </p:cTn>
                        </p:par>
                        <p:par>
                          <p:cTn id="120" fill="hold">
                            <p:stCondLst>
                              <p:cond delay="9000"/>
                            </p:stCondLst>
                            <p:childTnLst>
                              <p:par>
                                <p:cTn id="121" presetID="53" presetClass="entr" presetSubtype="16" fill="hold" grpId="0" nodeType="afterEffect">
                                  <p:stCondLst>
                                    <p:cond delay="0"/>
                                  </p:stCondLst>
                                  <p:childTnLst>
                                    <p:set>
                                      <p:cBhvr>
                                        <p:cTn id="122" dur="1" fill="hold">
                                          <p:stCondLst>
                                            <p:cond delay="0"/>
                                          </p:stCondLst>
                                        </p:cTn>
                                        <p:tgtEl>
                                          <p:spTgt spid="25"/>
                                        </p:tgtEl>
                                        <p:attrNameLst>
                                          <p:attrName>style.visibility</p:attrName>
                                        </p:attrNameLst>
                                      </p:cBhvr>
                                      <p:to>
                                        <p:strVal val="visible"/>
                                      </p:to>
                                    </p:set>
                                    <p:anim calcmode="lin" valueType="num">
                                      <p:cBhvr>
                                        <p:cTn id="123" dur="500" fill="hold"/>
                                        <p:tgtEl>
                                          <p:spTgt spid="25"/>
                                        </p:tgtEl>
                                        <p:attrNameLst>
                                          <p:attrName>ppt_w</p:attrName>
                                        </p:attrNameLst>
                                      </p:cBhvr>
                                      <p:tavLst>
                                        <p:tav tm="0">
                                          <p:val>
                                            <p:fltVal val="0"/>
                                          </p:val>
                                        </p:tav>
                                        <p:tav tm="100000">
                                          <p:val>
                                            <p:strVal val="#ppt_w"/>
                                          </p:val>
                                        </p:tav>
                                      </p:tavLst>
                                    </p:anim>
                                    <p:anim calcmode="lin" valueType="num">
                                      <p:cBhvr>
                                        <p:cTn id="124" dur="500" fill="hold"/>
                                        <p:tgtEl>
                                          <p:spTgt spid="25"/>
                                        </p:tgtEl>
                                        <p:attrNameLst>
                                          <p:attrName>ppt_h</p:attrName>
                                        </p:attrNameLst>
                                      </p:cBhvr>
                                      <p:tavLst>
                                        <p:tav tm="0">
                                          <p:val>
                                            <p:fltVal val="0"/>
                                          </p:val>
                                        </p:tav>
                                        <p:tav tm="100000">
                                          <p:val>
                                            <p:strVal val="#ppt_h"/>
                                          </p:val>
                                        </p:tav>
                                      </p:tavLst>
                                    </p:anim>
                                    <p:animEffect transition="in" filter="fade">
                                      <p:cBhvr>
                                        <p:cTn id="125" dur="500"/>
                                        <p:tgtEl>
                                          <p:spTgt spid="25"/>
                                        </p:tgtEl>
                                      </p:cBhvr>
                                    </p:animEffect>
                                  </p:childTnLst>
                                </p:cTn>
                              </p:par>
                            </p:childTnLst>
                          </p:cTn>
                        </p:par>
                        <p:par>
                          <p:cTn id="126" fill="hold">
                            <p:stCondLst>
                              <p:cond delay="9500"/>
                            </p:stCondLst>
                            <p:childTnLst>
                              <p:par>
                                <p:cTn id="127" presetID="18" presetClass="entr" presetSubtype="6" fill="hold" grpId="0" nodeType="afterEffect">
                                  <p:stCondLst>
                                    <p:cond delay="0"/>
                                  </p:stCondLst>
                                  <p:childTnLst>
                                    <p:set>
                                      <p:cBhvr>
                                        <p:cTn id="128" dur="1" fill="hold">
                                          <p:stCondLst>
                                            <p:cond delay="0"/>
                                          </p:stCondLst>
                                        </p:cTn>
                                        <p:tgtEl>
                                          <p:spTgt spid="27"/>
                                        </p:tgtEl>
                                        <p:attrNameLst>
                                          <p:attrName>style.visibility</p:attrName>
                                        </p:attrNameLst>
                                      </p:cBhvr>
                                      <p:to>
                                        <p:strVal val="visible"/>
                                      </p:to>
                                    </p:set>
                                    <p:animEffect transition="in" filter="strips(downRight)">
                                      <p:cBhvr>
                                        <p:cTn id="129" dur="500"/>
                                        <p:tgtEl>
                                          <p:spTgt spid="27"/>
                                        </p:tgtEl>
                                      </p:cBhvr>
                                    </p:animEffect>
                                  </p:childTnLst>
                                </p:cTn>
                              </p:par>
                            </p:childTnLst>
                          </p:cTn>
                        </p:par>
                        <p:par>
                          <p:cTn id="130" fill="hold">
                            <p:stCondLst>
                              <p:cond delay="10000"/>
                            </p:stCondLst>
                            <p:childTnLst>
                              <p:par>
                                <p:cTn id="131" presetID="2" presetClass="entr" presetSubtype="2" fill="hold" grpId="0" nodeType="afterEffect">
                                  <p:stCondLst>
                                    <p:cond delay="0"/>
                                  </p:stCondLst>
                                  <p:childTnLst>
                                    <p:set>
                                      <p:cBhvr>
                                        <p:cTn id="132" dur="1" fill="hold">
                                          <p:stCondLst>
                                            <p:cond delay="0"/>
                                          </p:stCondLst>
                                        </p:cTn>
                                        <p:tgtEl>
                                          <p:spTgt spid="49"/>
                                        </p:tgtEl>
                                        <p:attrNameLst>
                                          <p:attrName>style.visibility</p:attrName>
                                        </p:attrNameLst>
                                      </p:cBhvr>
                                      <p:to>
                                        <p:strVal val="visible"/>
                                      </p:to>
                                    </p:set>
                                    <p:anim calcmode="lin" valueType="num">
                                      <p:cBhvr additive="base">
                                        <p:cTn id="133" dur="300" fill="hold"/>
                                        <p:tgtEl>
                                          <p:spTgt spid="49"/>
                                        </p:tgtEl>
                                        <p:attrNameLst>
                                          <p:attrName>ppt_x</p:attrName>
                                        </p:attrNameLst>
                                      </p:cBhvr>
                                      <p:tavLst>
                                        <p:tav tm="0">
                                          <p:val>
                                            <p:strVal val="1+#ppt_w/2"/>
                                          </p:val>
                                        </p:tav>
                                        <p:tav tm="100000">
                                          <p:val>
                                            <p:strVal val="#ppt_x"/>
                                          </p:val>
                                        </p:tav>
                                      </p:tavLst>
                                    </p:anim>
                                    <p:anim calcmode="lin" valueType="num">
                                      <p:cBhvr additive="base">
                                        <p:cTn id="134" dur="300" fill="hold"/>
                                        <p:tgtEl>
                                          <p:spTgt spid="49"/>
                                        </p:tgtEl>
                                        <p:attrNameLst>
                                          <p:attrName>ppt_y</p:attrName>
                                        </p:attrNameLst>
                                      </p:cBhvr>
                                      <p:tavLst>
                                        <p:tav tm="0">
                                          <p:val>
                                            <p:strVal val="#ppt_y"/>
                                          </p:val>
                                        </p:tav>
                                        <p:tav tm="100000">
                                          <p:val>
                                            <p:strVal val="#ppt_y"/>
                                          </p:val>
                                        </p:tav>
                                      </p:tavLst>
                                    </p:anim>
                                  </p:childTnLst>
                                </p:cTn>
                              </p:par>
                            </p:childTnLst>
                          </p:cTn>
                        </p:par>
                        <p:par>
                          <p:cTn id="135" fill="hold">
                            <p:stCondLst>
                              <p:cond delay="10500"/>
                            </p:stCondLst>
                            <p:childTnLst>
                              <p:par>
                                <p:cTn id="136" presetID="2" presetClass="entr" presetSubtype="2" fill="hold" grpId="0" nodeType="afterEffect">
                                  <p:stCondLst>
                                    <p:cond delay="0"/>
                                  </p:stCondLst>
                                  <p:childTnLst>
                                    <p:set>
                                      <p:cBhvr>
                                        <p:cTn id="137" dur="1" fill="hold">
                                          <p:stCondLst>
                                            <p:cond delay="0"/>
                                          </p:stCondLst>
                                        </p:cTn>
                                        <p:tgtEl>
                                          <p:spTgt spid="48"/>
                                        </p:tgtEl>
                                        <p:attrNameLst>
                                          <p:attrName>style.visibility</p:attrName>
                                        </p:attrNameLst>
                                      </p:cBhvr>
                                      <p:to>
                                        <p:strVal val="visible"/>
                                      </p:to>
                                    </p:set>
                                    <p:anim calcmode="lin" valueType="num">
                                      <p:cBhvr additive="base">
                                        <p:cTn id="138" dur="300" fill="hold"/>
                                        <p:tgtEl>
                                          <p:spTgt spid="48"/>
                                        </p:tgtEl>
                                        <p:attrNameLst>
                                          <p:attrName>ppt_x</p:attrName>
                                        </p:attrNameLst>
                                      </p:cBhvr>
                                      <p:tavLst>
                                        <p:tav tm="0">
                                          <p:val>
                                            <p:strVal val="1+#ppt_w/2"/>
                                          </p:val>
                                        </p:tav>
                                        <p:tav tm="100000">
                                          <p:val>
                                            <p:strVal val="#ppt_x"/>
                                          </p:val>
                                        </p:tav>
                                      </p:tavLst>
                                    </p:anim>
                                    <p:anim calcmode="lin" valueType="num">
                                      <p:cBhvr additive="base">
                                        <p:cTn id="139" dur="3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20" grpId="0" animBg="1"/>
      <p:bldP spid="21" grpId="0" animBg="1"/>
      <p:bldP spid="22" grpId="0" animBg="1"/>
      <p:bldP spid="23" grpId="0" animBg="1"/>
      <p:bldP spid="24" grpId="0" animBg="1"/>
      <p:bldP spid="25" grpId="0" animBg="1"/>
      <p:bldP spid="26" grpId="0"/>
      <p:bldP spid="27" grpId="0"/>
      <p:bldP spid="28" grpId="0"/>
      <p:bldP spid="29" grpId="0"/>
      <p:bldP spid="30" grpId="0"/>
      <p:bldP spid="31" grpId="0"/>
      <p:bldP spid="48" grpId="0"/>
      <p:bldP spid="4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组合 9"/>
          <p:cNvGrpSpPr/>
          <p:nvPr/>
        </p:nvGrpSpPr>
        <p:grpSpPr bwMode="auto">
          <a:xfrm>
            <a:off x="2838718" y="1245384"/>
            <a:ext cx="5830887" cy="889629"/>
            <a:chOff x="2600420" y="1850562"/>
            <a:chExt cx="5831299" cy="890701"/>
          </a:xfrm>
        </p:grpSpPr>
        <p:sp>
          <p:nvSpPr>
            <p:cNvPr id="44" name="椭圆 43"/>
            <p:cNvSpPr/>
            <p:nvPr/>
          </p:nvSpPr>
          <p:spPr>
            <a:xfrm>
              <a:off x="2708378" y="1864867"/>
              <a:ext cx="841434" cy="842389"/>
            </a:xfrm>
            <a:prstGeom prst="ellipse">
              <a:avLst/>
            </a:prstGeom>
            <a:noFill/>
            <a:ln w="19050">
              <a:solidFill>
                <a:srgbClr val="025D4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025D4D"/>
                </a:solidFill>
                <a:latin typeface="+mn-ea"/>
              </a:endParaRPr>
            </a:p>
          </p:txBody>
        </p:sp>
        <p:grpSp>
          <p:nvGrpSpPr>
            <p:cNvPr id="45" name="组合 16"/>
            <p:cNvGrpSpPr/>
            <p:nvPr/>
          </p:nvGrpSpPr>
          <p:grpSpPr bwMode="auto">
            <a:xfrm>
              <a:off x="3721990" y="1850562"/>
              <a:ext cx="4709729" cy="890701"/>
              <a:chOff x="3823589" y="1836048"/>
              <a:chExt cx="4709729" cy="890701"/>
            </a:xfrm>
          </p:grpSpPr>
          <p:sp>
            <p:nvSpPr>
              <p:cNvPr id="47" name="文本框 18"/>
              <p:cNvSpPr txBox="1">
                <a:spLocks noChangeArrowheads="1"/>
              </p:cNvSpPr>
              <p:nvPr/>
            </p:nvSpPr>
            <p:spPr bwMode="auto">
              <a:xfrm>
                <a:off x="3823590" y="2202899"/>
                <a:ext cx="4709728" cy="5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400" dirty="0">
                    <a:solidFill>
                      <a:srgbClr val="025D4D"/>
                    </a:solidFill>
                    <a:latin typeface="+mn-ea"/>
                    <a:ea typeface="+mn-ea"/>
                  </a:rPr>
                  <a:t>在这里输入你的具体的内容和解释。在这里输入你的具体的内容和解释。</a:t>
                </a:r>
              </a:p>
            </p:txBody>
          </p:sp>
          <p:sp>
            <p:nvSpPr>
              <p:cNvPr id="48" name="文本框 19"/>
              <p:cNvSpPr txBox="1">
                <a:spLocks noChangeArrowheads="1"/>
              </p:cNvSpPr>
              <p:nvPr/>
            </p:nvSpPr>
            <p:spPr bwMode="auto">
              <a:xfrm>
                <a:off x="3823589" y="1836048"/>
                <a:ext cx="3576916" cy="400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a:solidFill>
                      <a:srgbClr val="025D4D"/>
                    </a:solidFill>
                    <a:latin typeface="+mn-ea"/>
                    <a:ea typeface="+mn-ea"/>
                  </a:rPr>
                  <a:t>请在此处输入您的标题</a:t>
                </a:r>
              </a:p>
            </p:txBody>
          </p:sp>
        </p:grpSp>
        <p:sp>
          <p:nvSpPr>
            <p:cNvPr id="46" name="文本框 17"/>
            <p:cNvSpPr txBox="1">
              <a:spLocks noChangeArrowheads="1"/>
            </p:cNvSpPr>
            <p:nvPr/>
          </p:nvSpPr>
          <p:spPr bwMode="auto">
            <a:xfrm>
              <a:off x="2600420" y="1932047"/>
              <a:ext cx="106539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000" b="1" dirty="0">
                  <a:solidFill>
                    <a:srgbClr val="025D4D"/>
                  </a:solidFill>
                  <a:latin typeface="+mn-ea"/>
                  <a:ea typeface="+mn-ea"/>
                </a:rPr>
                <a:t>1</a:t>
              </a:r>
              <a:endParaRPr lang="zh-CN" altLang="en-US" sz="4000" b="1" dirty="0">
                <a:solidFill>
                  <a:srgbClr val="025D4D"/>
                </a:solidFill>
                <a:latin typeface="+mn-ea"/>
                <a:ea typeface="+mn-ea"/>
              </a:endParaRPr>
            </a:p>
          </p:txBody>
        </p:sp>
      </p:grpSp>
      <p:grpSp>
        <p:nvGrpSpPr>
          <p:cNvPr id="49" name="组合 20"/>
          <p:cNvGrpSpPr/>
          <p:nvPr/>
        </p:nvGrpSpPr>
        <p:grpSpPr bwMode="auto">
          <a:xfrm>
            <a:off x="2838718" y="3464709"/>
            <a:ext cx="5797550" cy="895350"/>
            <a:chOff x="3683543" y="3829342"/>
            <a:chExt cx="5798042" cy="895048"/>
          </a:xfrm>
        </p:grpSpPr>
        <p:sp>
          <p:nvSpPr>
            <p:cNvPr id="50" name="椭圆 49"/>
            <p:cNvSpPr/>
            <p:nvPr/>
          </p:nvSpPr>
          <p:spPr>
            <a:xfrm>
              <a:off x="3781976" y="3883299"/>
              <a:ext cx="841446" cy="841091"/>
            </a:xfrm>
            <a:prstGeom prst="ellipse">
              <a:avLst/>
            </a:prstGeom>
            <a:noFill/>
            <a:ln w="19050">
              <a:solidFill>
                <a:srgbClr val="025D4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025D4D"/>
                </a:solidFill>
                <a:latin typeface="+mn-ea"/>
              </a:endParaRPr>
            </a:p>
          </p:txBody>
        </p:sp>
        <p:grpSp>
          <p:nvGrpSpPr>
            <p:cNvPr id="51" name="组合 22"/>
            <p:cNvGrpSpPr/>
            <p:nvPr/>
          </p:nvGrpSpPr>
          <p:grpSpPr bwMode="auto">
            <a:xfrm>
              <a:off x="4771856" y="3829342"/>
              <a:ext cx="4709729" cy="889895"/>
              <a:chOff x="3823589" y="1836048"/>
              <a:chExt cx="4709729" cy="889895"/>
            </a:xfrm>
          </p:grpSpPr>
          <p:sp>
            <p:nvSpPr>
              <p:cNvPr id="53" name="文本框 24"/>
              <p:cNvSpPr txBox="1">
                <a:spLocks noChangeArrowheads="1"/>
              </p:cNvSpPr>
              <p:nvPr/>
            </p:nvSpPr>
            <p:spPr bwMode="auto">
              <a:xfrm>
                <a:off x="3823590" y="2202899"/>
                <a:ext cx="4709728" cy="523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400" dirty="0">
                    <a:solidFill>
                      <a:srgbClr val="025D4D"/>
                    </a:solidFill>
                    <a:latin typeface="+mn-ea"/>
                    <a:ea typeface="+mn-ea"/>
                  </a:rPr>
                  <a:t>在这里输入你的具体的内容和解释。在这里输入你的具体的内容和解释。</a:t>
                </a:r>
              </a:p>
            </p:txBody>
          </p:sp>
          <p:sp>
            <p:nvSpPr>
              <p:cNvPr id="54" name="文本框 25"/>
              <p:cNvSpPr txBox="1">
                <a:spLocks noChangeArrowheads="1"/>
              </p:cNvSpPr>
              <p:nvPr/>
            </p:nvSpPr>
            <p:spPr bwMode="auto">
              <a:xfrm>
                <a:off x="3823589" y="1836048"/>
                <a:ext cx="3721085" cy="39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2000" b="1" dirty="0">
                    <a:solidFill>
                      <a:srgbClr val="025D4D"/>
                    </a:solidFill>
                    <a:latin typeface="+mn-ea"/>
                    <a:ea typeface="+mn-ea"/>
                  </a:rPr>
                  <a:t>请在此处输入您的标题</a:t>
                </a:r>
              </a:p>
            </p:txBody>
          </p:sp>
        </p:grpSp>
        <p:sp>
          <p:nvSpPr>
            <p:cNvPr id="52" name="文本框 23"/>
            <p:cNvSpPr txBox="1">
              <a:spLocks noChangeArrowheads="1"/>
            </p:cNvSpPr>
            <p:nvPr/>
          </p:nvSpPr>
          <p:spPr bwMode="auto">
            <a:xfrm>
              <a:off x="3683543" y="3956720"/>
              <a:ext cx="106539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000" b="1">
                  <a:solidFill>
                    <a:srgbClr val="025D4D"/>
                  </a:solidFill>
                  <a:latin typeface="+mn-ea"/>
                  <a:ea typeface="+mn-ea"/>
                </a:rPr>
                <a:t>3</a:t>
              </a:r>
              <a:endParaRPr lang="zh-CN" altLang="en-US" sz="4000" b="1">
                <a:solidFill>
                  <a:srgbClr val="025D4D"/>
                </a:solidFill>
                <a:latin typeface="+mn-ea"/>
                <a:ea typeface="+mn-ea"/>
              </a:endParaRPr>
            </a:p>
          </p:txBody>
        </p:sp>
      </p:grpSp>
      <p:grpSp>
        <p:nvGrpSpPr>
          <p:cNvPr id="55" name="组合 26"/>
          <p:cNvGrpSpPr/>
          <p:nvPr/>
        </p:nvGrpSpPr>
        <p:grpSpPr bwMode="auto">
          <a:xfrm>
            <a:off x="2838718" y="2355045"/>
            <a:ext cx="5819775" cy="890283"/>
            <a:chOff x="3137537" y="2839952"/>
            <a:chExt cx="5819115" cy="889768"/>
          </a:xfrm>
        </p:grpSpPr>
        <p:sp>
          <p:nvSpPr>
            <p:cNvPr id="56" name="椭圆 55"/>
            <p:cNvSpPr/>
            <p:nvPr/>
          </p:nvSpPr>
          <p:spPr>
            <a:xfrm>
              <a:off x="3245475" y="2873270"/>
              <a:ext cx="841280" cy="842475"/>
            </a:xfrm>
            <a:prstGeom prst="ellipse">
              <a:avLst/>
            </a:prstGeom>
            <a:noFill/>
            <a:ln w="19050">
              <a:solidFill>
                <a:srgbClr val="025D4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025D4D"/>
                </a:solidFill>
                <a:latin typeface="+mn-ea"/>
              </a:endParaRPr>
            </a:p>
          </p:txBody>
        </p:sp>
        <p:grpSp>
          <p:nvGrpSpPr>
            <p:cNvPr id="57" name="组合 28"/>
            <p:cNvGrpSpPr/>
            <p:nvPr/>
          </p:nvGrpSpPr>
          <p:grpSpPr bwMode="auto">
            <a:xfrm>
              <a:off x="4246924" y="2839952"/>
              <a:ext cx="4709728" cy="889768"/>
              <a:chOff x="3823590" y="1836048"/>
              <a:chExt cx="4709728" cy="889768"/>
            </a:xfrm>
          </p:grpSpPr>
          <p:sp>
            <p:nvSpPr>
              <p:cNvPr id="59" name="文本框 30"/>
              <p:cNvSpPr txBox="1">
                <a:spLocks noChangeArrowheads="1"/>
              </p:cNvSpPr>
              <p:nvPr/>
            </p:nvSpPr>
            <p:spPr bwMode="auto">
              <a:xfrm>
                <a:off x="3823590" y="2202899"/>
                <a:ext cx="4709728" cy="522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400" dirty="0">
                    <a:solidFill>
                      <a:srgbClr val="025D4D"/>
                    </a:solidFill>
                    <a:latin typeface="+mn-ea"/>
                    <a:ea typeface="+mn-ea"/>
                  </a:rPr>
                  <a:t>在这里输入你的具体的内容和解释。在这里输入你的具体的内容和解释。</a:t>
                </a:r>
              </a:p>
            </p:txBody>
          </p:sp>
          <p:sp>
            <p:nvSpPr>
              <p:cNvPr id="60" name="文本框 31"/>
              <p:cNvSpPr txBox="1">
                <a:spLocks noChangeArrowheads="1"/>
              </p:cNvSpPr>
              <p:nvPr/>
            </p:nvSpPr>
            <p:spPr bwMode="auto">
              <a:xfrm>
                <a:off x="3823590" y="1836048"/>
                <a:ext cx="3699059" cy="399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2000" b="1" dirty="0">
                    <a:solidFill>
                      <a:srgbClr val="025D4D"/>
                    </a:solidFill>
                    <a:latin typeface="+mn-ea"/>
                    <a:ea typeface="+mn-ea"/>
                  </a:rPr>
                  <a:t>请在此处输入您的标题</a:t>
                </a:r>
              </a:p>
            </p:txBody>
          </p:sp>
        </p:grpSp>
        <p:sp>
          <p:nvSpPr>
            <p:cNvPr id="58" name="文本框 29"/>
            <p:cNvSpPr txBox="1">
              <a:spLocks noChangeArrowheads="1"/>
            </p:cNvSpPr>
            <p:nvPr/>
          </p:nvSpPr>
          <p:spPr bwMode="auto">
            <a:xfrm>
              <a:off x="3137537" y="2940790"/>
              <a:ext cx="106539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000" b="1" dirty="0">
                  <a:solidFill>
                    <a:srgbClr val="025D4D"/>
                  </a:solidFill>
                  <a:latin typeface="+mn-ea"/>
                  <a:ea typeface="+mn-ea"/>
                </a:rPr>
                <a:t>2</a:t>
              </a:r>
              <a:endParaRPr lang="zh-CN" altLang="en-US" sz="4000" b="1" dirty="0">
                <a:solidFill>
                  <a:srgbClr val="025D4D"/>
                </a:solidFill>
                <a:latin typeface="+mn-ea"/>
                <a:ea typeface="+mn-ea"/>
              </a:endParaRPr>
            </a:p>
          </p:txBody>
        </p:sp>
      </p:grpSp>
      <p:grpSp>
        <p:nvGrpSpPr>
          <p:cNvPr id="61" name="组合 32"/>
          <p:cNvGrpSpPr/>
          <p:nvPr/>
        </p:nvGrpSpPr>
        <p:grpSpPr bwMode="auto">
          <a:xfrm>
            <a:off x="2838718" y="4580722"/>
            <a:ext cx="5805488" cy="914400"/>
            <a:chOff x="4201580" y="4818733"/>
            <a:chExt cx="5804939" cy="914399"/>
          </a:xfrm>
        </p:grpSpPr>
        <p:sp>
          <p:nvSpPr>
            <p:cNvPr id="62" name="椭圆 61"/>
            <p:cNvSpPr/>
            <p:nvPr/>
          </p:nvSpPr>
          <p:spPr>
            <a:xfrm>
              <a:off x="4319044" y="4891758"/>
              <a:ext cx="841295" cy="841374"/>
            </a:xfrm>
            <a:prstGeom prst="ellipse">
              <a:avLst/>
            </a:prstGeom>
            <a:noFill/>
            <a:ln w="19050">
              <a:solidFill>
                <a:srgbClr val="025D4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025D4D"/>
                </a:solidFill>
                <a:latin typeface="+mn-ea"/>
              </a:endParaRPr>
            </a:p>
          </p:txBody>
        </p:sp>
        <p:grpSp>
          <p:nvGrpSpPr>
            <p:cNvPr id="63" name="组合 34"/>
            <p:cNvGrpSpPr/>
            <p:nvPr/>
          </p:nvGrpSpPr>
          <p:grpSpPr bwMode="auto">
            <a:xfrm>
              <a:off x="5296791" y="4818733"/>
              <a:ext cx="4709728" cy="890070"/>
              <a:chOff x="3823590" y="1836048"/>
              <a:chExt cx="4709728" cy="890070"/>
            </a:xfrm>
          </p:grpSpPr>
          <p:sp>
            <p:nvSpPr>
              <p:cNvPr id="65" name="文本框 36"/>
              <p:cNvSpPr txBox="1">
                <a:spLocks noChangeArrowheads="1"/>
              </p:cNvSpPr>
              <p:nvPr/>
            </p:nvSpPr>
            <p:spPr bwMode="auto">
              <a:xfrm>
                <a:off x="3823590" y="2202899"/>
                <a:ext cx="4709728" cy="523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1400" dirty="0">
                    <a:solidFill>
                      <a:srgbClr val="025D4D"/>
                    </a:solidFill>
                    <a:latin typeface="+mn-ea"/>
                    <a:ea typeface="+mn-ea"/>
                  </a:rPr>
                  <a:t>在这里输入你的具体的内容和解释。在这里输入你的具体的内容和解释。</a:t>
                </a:r>
              </a:p>
            </p:txBody>
          </p:sp>
          <p:sp>
            <p:nvSpPr>
              <p:cNvPr id="66" name="文本框 37"/>
              <p:cNvSpPr txBox="1">
                <a:spLocks noChangeArrowheads="1"/>
              </p:cNvSpPr>
              <p:nvPr/>
            </p:nvSpPr>
            <p:spPr bwMode="auto">
              <a:xfrm>
                <a:off x="3823590" y="1836048"/>
                <a:ext cx="37133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2000" b="1" dirty="0">
                    <a:solidFill>
                      <a:srgbClr val="025D4D"/>
                    </a:solidFill>
                    <a:latin typeface="+mn-ea"/>
                    <a:ea typeface="+mn-ea"/>
                  </a:rPr>
                  <a:t>请在此处输入您的标题</a:t>
                </a:r>
              </a:p>
            </p:txBody>
          </p:sp>
        </p:grpSp>
        <p:sp>
          <p:nvSpPr>
            <p:cNvPr id="64" name="文本框 35"/>
            <p:cNvSpPr txBox="1">
              <a:spLocks noChangeArrowheads="1"/>
            </p:cNvSpPr>
            <p:nvPr/>
          </p:nvSpPr>
          <p:spPr bwMode="auto">
            <a:xfrm>
              <a:off x="4201580" y="4964895"/>
              <a:ext cx="106539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000" b="1" dirty="0">
                  <a:solidFill>
                    <a:srgbClr val="025D4D"/>
                  </a:solidFill>
                  <a:latin typeface="+mn-ea"/>
                  <a:ea typeface="+mn-ea"/>
                </a:rPr>
                <a:t>4</a:t>
              </a:r>
              <a:endParaRPr lang="zh-CN" altLang="en-US" sz="4000" b="1" dirty="0">
                <a:solidFill>
                  <a:srgbClr val="025D4D"/>
                </a:solidFill>
                <a:latin typeface="+mn-ea"/>
                <a:ea typeface="+mn-ea"/>
              </a:endParaRPr>
            </a:p>
          </p:txBody>
        </p:sp>
      </p:grpSp>
      <p:sp>
        <p:nvSpPr>
          <p:cNvPr id="69" name="矩形 68"/>
          <p:cNvSpPr>
            <a:spLocks noChangeArrowheads="1"/>
          </p:cNvSpPr>
          <p:nvPr/>
        </p:nvSpPr>
        <p:spPr bwMode="auto">
          <a:xfrm>
            <a:off x="1046872" y="2428956"/>
            <a:ext cx="57784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just" eaLnBrk="1" hangingPunct="1">
              <a:spcBef>
                <a:spcPct val="0"/>
              </a:spcBef>
              <a:buFontTx/>
              <a:buNone/>
            </a:pPr>
            <a:r>
              <a:rPr lang="zh-CN" altLang="en-US" sz="5400" b="1">
                <a:solidFill>
                  <a:srgbClr val="025D4D"/>
                </a:solidFill>
                <a:latin typeface="+mn-ea"/>
                <a:ea typeface="+mn-ea"/>
              </a:rPr>
              <a:t>目录</a:t>
            </a:r>
            <a:endParaRPr lang="en-US" altLang="zh-CN" sz="5400" b="1">
              <a:solidFill>
                <a:srgbClr val="025D4D"/>
              </a:solidFill>
              <a:latin typeface="+mn-ea"/>
              <a:ea typeface="+mn-ea"/>
            </a:endParaRPr>
          </a:p>
        </p:txBody>
      </p:sp>
      <p:sp>
        <p:nvSpPr>
          <p:cNvPr id="70" name="TextBox 22"/>
          <p:cNvSpPr txBox="1">
            <a:spLocks noChangeArrowheads="1"/>
          </p:cNvSpPr>
          <p:nvPr/>
        </p:nvSpPr>
        <p:spPr bwMode="auto">
          <a:xfrm rot="5400000">
            <a:off x="1174841" y="3106064"/>
            <a:ext cx="16579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dist" eaLnBrk="1" hangingPunct="1">
              <a:spcBef>
                <a:spcPct val="0"/>
              </a:spcBef>
              <a:buFontTx/>
              <a:buNone/>
            </a:pPr>
            <a:r>
              <a:rPr lang="en-US" altLang="zh-CN" sz="2000" dirty="0">
                <a:solidFill>
                  <a:srgbClr val="025D4D"/>
                </a:solidFill>
                <a:latin typeface="+mn-ea"/>
                <a:ea typeface="+mn-ea"/>
              </a:rPr>
              <a:t>CONTENTS</a:t>
            </a:r>
            <a:endParaRPr lang="zh-CN" altLang="en-US" sz="2000" dirty="0">
              <a:solidFill>
                <a:srgbClr val="025D4D"/>
              </a:solidFill>
              <a:latin typeface="+mn-ea"/>
              <a:ea typeface="+mn-ea"/>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300"/>
                                        <p:tgtEl>
                                          <p:spTgt spid="69"/>
                                        </p:tgtEl>
                                      </p:cBhvr>
                                    </p:animEffect>
                                    <p:anim calcmode="lin" valueType="num">
                                      <p:cBhvr>
                                        <p:cTn id="8" dur="300" fill="hold"/>
                                        <p:tgtEl>
                                          <p:spTgt spid="69"/>
                                        </p:tgtEl>
                                        <p:attrNameLst>
                                          <p:attrName>ppt_x</p:attrName>
                                        </p:attrNameLst>
                                      </p:cBhvr>
                                      <p:tavLst>
                                        <p:tav tm="0">
                                          <p:val>
                                            <p:strVal val="#ppt_x"/>
                                          </p:val>
                                        </p:tav>
                                        <p:tav tm="100000">
                                          <p:val>
                                            <p:strVal val="#ppt_x"/>
                                          </p:val>
                                        </p:tav>
                                      </p:tavLst>
                                    </p:anim>
                                    <p:anim calcmode="lin" valueType="num">
                                      <p:cBhvr>
                                        <p:cTn id="9" dur="300" fill="hold"/>
                                        <p:tgtEl>
                                          <p:spTgt spid="6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4" fill="hold" grpId="0" nodeType="afterEffect">
                                  <p:stCondLst>
                                    <p:cond delay="0"/>
                                  </p:stCondLst>
                                  <p:iterate type="lt">
                                    <p:tmPct val="10000"/>
                                  </p:iterate>
                                  <p:childTnLst>
                                    <p:set>
                                      <p:cBhvr>
                                        <p:cTn id="12" dur="1" fill="hold">
                                          <p:stCondLst>
                                            <p:cond delay="0"/>
                                          </p:stCondLst>
                                        </p:cTn>
                                        <p:tgtEl>
                                          <p:spTgt spid="70"/>
                                        </p:tgtEl>
                                        <p:attrNameLst>
                                          <p:attrName>style.visibility</p:attrName>
                                        </p:attrNameLst>
                                      </p:cBhvr>
                                      <p:to>
                                        <p:strVal val="visible"/>
                                      </p:to>
                                    </p:set>
                                    <p:anim calcmode="lin" valueType="num">
                                      <p:cBhvr additive="base">
                                        <p:cTn id="13" dur="1200" fill="hold"/>
                                        <p:tgtEl>
                                          <p:spTgt spid="70"/>
                                        </p:tgtEl>
                                        <p:attrNameLst>
                                          <p:attrName>ppt_x</p:attrName>
                                        </p:attrNameLst>
                                      </p:cBhvr>
                                      <p:tavLst>
                                        <p:tav tm="0">
                                          <p:val>
                                            <p:strVal val="#ppt_x"/>
                                          </p:val>
                                        </p:tav>
                                        <p:tav tm="100000">
                                          <p:val>
                                            <p:strVal val="#ppt_x"/>
                                          </p:val>
                                        </p:tav>
                                      </p:tavLst>
                                    </p:anim>
                                    <p:anim calcmode="lin" valueType="num">
                                      <p:cBhvr additive="base">
                                        <p:cTn id="14" dur="1200" fill="hold"/>
                                        <p:tgtEl>
                                          <p:spTgt spid="70"/>
                                        </p:tgtEl>
                                        <p:attrNameLst>
                                          <p:attrName>ppt_y</p:attrName>
                                        </p:attrNameLst>
                                      </p:cBhvr>
                                      <p:tavLst>
                                        <p:tav tm="0">
                                          <p:val>
                                            <p:strVal val="1+#ppt_h/2"/>
                                          </p:val>
                                        </p:tav>
                                        <p:tav tm="100000">
                                          <p:val>
                                            <p:strVal val="#ppt_y"/>
                                          </p:val>
                                        </p:tav>
                                      </p:tavLst>
                                    </p:anim>
                                  </p:childTnLst>
                                </p:cTn>
                              </p:par>
                            </p:childTnLst>
                          </p:cTn>
                        </p:par>
                        <p:par>
                          <p:cTn id="15" fill="hold">
                            <p:stCondLst>
                              <p:cond delay="2339"/>
                            </p:stCondLst>
                            <p:childTnLst>
                              <p:par>
                                <p:cTn id="16" presetID="22" presetClass="entr" presetSubtype="8" fill="hold" nodeType="after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wipe(left)">
                                      <p:cBhvr>
                                        <p:cTn id="18" dur="500"/>
                                        <p:tgtEl>
                                          <p:spTgt spid="43"/>
                                        </p:tgtEl>
                                      </p:cBhvr>
                                    </p:animEffect>
                                  </p:childTnLst>
                                </p:cTn>
                              </p:par>
                            </p:childTnLst>
                          </p:cTn>
                        </p:par>
                        <p:par>
                          <p:cTn id="19" fill="hold">
                            <p:stCondLst>
                              <p:cond delay="2839"/>
                            </p:stCondLst>
                            <p:childTnLst>
                              <p:par>
                                <p:cTn id="20" presetID="22" presetClass="entr" presetSubtype="8" fill="hold" nodeType="after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wipe(left)">
                                      <p:cBhvr>
                                        <p:cTn id="22" dur="500"/>
                                        <p:tgtEl>
                                          <p:spTgt spid="55"/>
                                        </p:tgtEl>
                                      </p:cBhvr>
                                    </p:animEffect>
                                  </p:childTnLst>
                                </p:cTn>
                              </p:par>
                            </p:childTnLst>
                          </p:cTn>
                        </p:par>
                        <p:par>
                          <p:cTn id="23" fill="hold">
                            <p:stCondLst>
                              <p:cond delay="3339"/>
                            </p:stCondLst>
                            <p:childTnLst>
                              <p:par>
                                <p:cTn id="24" presetID="22" presetClass="entr" presetSubtype="8" fill="hold" nodeType="after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wipe(left)">
                                      <p:cBhvr>
                                        <p:cTn id="26" dur="500"/>
                                        <p:tgtEl>
                                          <p:spTgt spid="49"/>
                                        </p:tgtEl>
                                      </p:cBhvr>
                                    </p:animEffect>
                                  </p:childTnLst>
                                </p:cTn>
                              </p:par>
                            </p:childTnLst>
                          </p:cTn>
                        </p:par>
                        <p:par>
                          <p:cTn id="27" fill="hold">
                            <p:stCondLst>
                              <p:cond delay="3839"/>
                            </p:stCondLst>
                            <p:childTnLst>
                              <p:par>
                                <p:cTn id="28" presetID="22" presetClass="entr" presetSubtype="8" fill="hold" nodeType="after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wipe(left)">
                                      <p:cBhvr>
                                        <p:cTn id="30"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5"/>
          <p:cNvSpPr/>
          <p:nvPr/>
        </p:nvSpPr>
        <p:spPr bwMode="auto">
          <a:xfrm>
            <a:off x="4613223" y="1827160"/>
            <a:ext cx="1502816" cy="2011240"/>
          </a:xfrm>
          <a:custGeom>
            <a:avLst/>
            <a:gdLst>
              <a:gd name="T0" fmla="*/ 0 w 4668"/>
              <a:gd name="T1" fmla="*/ 1562 h 6244"/>
              <a:gd name="T2" fmla="*/ 1684 w 4668"/>
              <a:gd name="T3" fmla="*/ 1567 h 6244"/>
              <a:gd name="T4" fmla="*/ 1908 w 4668"/>
              <a:gd name="T5" fmla="*/ 1603 h 6244"/>
              <a:gd name="T6" fmla="*/ 2121 w 4668"/>
              <a:gd name="T7" fmla="*/ 1670 h 6244"/>
              <a:gd name="T8" fmla="*/ 2321 w 4668"/>
              <a:gd name="T9" fmla="*/ 1766 h 6244"/>
              <a:gd name="T10" fmla="*/ 2503 w 4668"/>
              <a:gd name="T11" fmla="*/ 1887 h 6244"/>
              <a:gd name="T12" fmla="*/ 2667 w 4668"/>
              <a:gd name="T13" fmla="*/ 2034 h 6244"/>
              <a:gd name="T14" fmla="*/ 2808 w 4668"/>
              <a:gd name="T15" fmla="*/ 2202 h 6244"/>
              <a:gd name="T16" fmla="*/ 2925 w 4668"/>
              <a:gd name="T17" fmla="*/ 2390 h 6244"/>
              <a:gd name="T18" fmla="*/ 3016 w 4668"/>
              <a:gd name="T19" fmla="*/ 2594 h 6244"/>
              <a:gd name="T20" fmla="*/ 3077 w 4668"/>
              <a:gd name="T21" fmla="*/ 2813 h 6244"/>
              <a:gd name="T22" fmla="*/ 3106 w 4668"/>
              <a:gd name="T23" fmla="*/ 3044 h 6244"/>
              <a:gd name="T24" fmla="*/ 3100 w 4668"/>
              <a:gd name="T25" fmla="*/ 3282 h 6244"/>
              <a:gd name="T26" fmla="*/ 3059 w 4668"/>
              <a:gd name="T27" fmla="*/ 3510 h 6244"/>
              <a:gd name="T28" fmla="*/ 2986 w 4668"/>
              <a:gd name="T29" fmla="*/ 3727 h 6244"/>
              <a:gd name="T30" fmla="*/ 2883 w 4668"/>
              <a:gd name="T31" fmla="*/ 3929 h 6244"/>
              <a:gd name="T32" fmla="*/ 2754 w 4668"/>
              <a:gd name="T33" fmla="*/ 4112 h 6244"/>
              <a:gd name="T34" fmla="*/ 2600 w 4668"/>
              <a:gd name="T35" fmla="*/ 4275 h 6244"/>
              <a:gd name="T36" fmla="*/ 2422 w 4668"/>
              <a:gd name="T37" fmla="*/ 4415 h 6244"/>
              <a:gd name="T38" fmla="*/ 2226 w 4668"/>
              <a:gd name="T39" fmla="*/ 4528 h 6244"/>
              <a:gd name="T40" fmla="*/ 2013 w 4668"/>
              <a:gd name="T41" fmla="*/ 4612 h 6244"/>
              <a:gd name="T42" fmla="*/ 1785 w 4668"/>
              <a:gd name="T43" fmla="*/ 4665 h 6244"/>
              <a:gd name="T44" fmla="*/ 1601 w 4668"/>
              <a:gd name="T45" fmla="*/ 4682 h 6244"/>
              <a:gd name="T46" fmla="*/ 1529 w 4668"/>
              <a:gd name="T47" fmla="*/ 4682 h 6244"/>
              <a:gd name="T48" fmla="*/ 1529 w 4668"/>
              <a:gd name="T49" fmla="*/ 6244 h 6244"/>
              <a:gd name="T50" fmla="*/ 1594 w 4668"/>
              <a:gd name="T51" fmla="*/ 6244 h 6244"/>
              <a:gd name="T52" fmla="*/ 1660 w 4668"/>
              <a:gd name="T53" fmla="*/ 6242 h 6244"/>
              <a:gd name="T54" fmla="*/ 1864 w 4668"/>
              <a:gd name="T55" fmla="*/ 6228 h 6244"/>
              <a:gd name="T56" fmla="*/ 2330 w 4668"/>
              <a:gd name="T57" fmla="*/ 6145 h 6244"/>
              <a:gd name="T58" fmla="*/ 2766 w 4668"/>
              <a:gd name="T59" fmla="*/ 5997 h 6244"/>
              <a:gd name="T60" fmla="*/ 3171 w 4668"/>
              <a:gd name="T61" fmla="*/ 5789 h 6244"/>
              <a:gd name="T62" fmla="*/ 3538 w 4668"/>
              <a:gd name="T63" fmla="*/ 5526 h 6244"/>
              <a:gd name="T64" fmla="*/ 3862 w 4668"/>
              <a:gd name="T65" fmla="*/ 5216 h 6244"/>
              <a:gd name="T66" fmla="*/ 4138 w 4668"/>
              <a:gd name="T67" fmla="*/ 4862 h 6244"/>
              <a:gd name="T68" fmla="*/ 4363 w 4668"/>
              <a:gd name="T69" fmla="*/ 4470 h 6244"/>
              <a:gd name="T70" fmla="*/ 4529 w 4668"/>
              <a:gd name="T71" fmla="*/ 4046 h 6244"/>
              <a:gd name="T72" fmla="*/ 4633 w 4668"/>
              <a:gd name="T73" fmla="*/ 3596 h 6244"/>
              <a:gd name="T74" fmla="*/ 4668 w 4668"/>
              <a:gd name="T75" fmla="*/ 3125 h 6244"/>
              <a:gd name="T76" fmla="*/ 4634 w 4668"/>
              <a:gd name="T77" fmla="*/ 2655 h 6244"/>
              <a:gd name="T78" fmla="*/ 4533 w 4668"/>
              <a:gd name="T79" fmla="*/ 2210 h 6244"/>
              <a:gd name="T80" fmla="*/ 4373 w 4668"/>
              <a:gd name="T81" fmla="*/ 1794 h 6244"/>
              <a:gd name="T82" fmla="*/ 4156 w 4668"/>
              <a:gd name="T83" fmla="*/ 1408 h 6244"/>
              <a:gd name="T84" fmla="*/ 3891 w 4668"/>
              <a:gd name="T85" fmla="*/ 1059 h 6244"/>
              <a:gd name="T86" fmla="*/ 3579 w 4668"/>
              <a:gd name="T87" fmla="*/ 752 h 6244"/>
              <a:gd name="T88" fmla="*/ 3228 w 4668"/>
              <a:gd name="T89" fmla="*/ 491 h 6244"/>
              <a:gd name="T90" fmla="*/ 2843 w 4668"/>
              <a:gd name="T91" fmla="*/ 281 h 6244"/>
              <a:gd name="T92" fmla="*/ 2428 w 4668"/>
              <a:gd name="T93" fmla="*/ 126 h 6244"/>
              <a:gd name="T94" fmla="*/ 1988 w 4668"/>
              <a:gd name="T95" fmla="*/ 30 h 6244"/>
              <a:gd name="T96" fmla="*/ 1529 w 4668"/>
              <a:gd name="T97" fmla="*/ 0 h 6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68" h="6244">
                <a:moveTo>
                  <a:pt x="1529" y="0"/>
                </a:moveTo>
                <a:lnTo>
                  <a:pt x="0" y="0"/>
                </a:lnTo>
                <a:lnTo>
                  <a:pt x="0" y="1562"/>
                </a:lnTo>
                <a:lnTo>
                  <a:pt x="1529" y="1562"/>
                </a:lnTo>
                <a:lnTo>
                  <a:pt x="1607" y="1562"/>
                </a:lnTo>
                <a:lnTo>
                  <a:pt x="1684" y="1567"/>
                </a:lnTo>
                <a:lnTo>
                  <a:pt x="1760" y="1575"/>
                </a:lnTo>
                <a:lnTo>
                  <a:pt x="1834" y="1587"/>
                </a:lnTo>
                <a:lnTo>
                  <a:pt x="1908" y="1603"/>
                </a:lnTo>
                <a:lnTo>
                  <a:pt x="1980" y="1622"/>
                </a:lnTo>
                <a:lnTo>
                  <a:pt x="2052" y="1644"/>
                </a:lnTo>
                <a:lnTo>
                  <a:pt x="2121" y="1670"/>
                </a:lnTo>
                <a:lnTo>
                  <a:pt x="2189" y="1699"/>
                </a:lnTo>
                <a:lnTo>
                  <a:pt x="2256" y="1731"/>
                </a:lnTo>
                <a:lnTo>
                  <a:pt x="2321" y="1766"/>
                </a:lnTo>
                <a:lnTo>
                  <a:pt x="2383" y="1804"/>
                </a:lnTo>
                <a:lnTo>
                  <a:pt x="2445" y="1844"/>
                </a:lnTo>
                <a:lnTo>
                  <a:pt x="2503" y="1887"/>
                </a:lnTo>
                <a:lnTo>
                  <a:pt x="2560" y="1934"/>
                </a:lnTo>
                <a:lnTo>
                  <a:pt x="2614" y="1983"/>
                </a:lnTo>
                <a:lnTo>
                  <a:pt x="2667" y="2034"/>
                </a:lnTo>
                <a:lnTo>
                  <a:pt x="2716" y="2088"/>
                </a:lnTo>
                <a:lnTo>
                  <a:pt x="2764" y="2144"/>
                </a:lnTo>
                <a:lnTo>
                  <a:pt x="2808" y="2202"/>
                </a:lnTo>
                <a:lnTo>
                  <a:pt x="2850" y="2263"/>
                </a:lnTo>
                <a:lnTo>
                  <a:pt x="2890" y="2325"/>
                </a:lnTo>
                <a:lnTo>
                  <a:pt x="2925" y="2390"/>
                </a:lnTo>
                <a:lnTo>
                  <a:pt x="2959" y="2456"/>
                </a:lnTo>
                <a:lnTo>
                  <a:pt x="2989" y="2524"/>
                </a:lnTo>
                <a:lnTo>
                  <a:pt x="3016" y="2594"/>
                </a:lnTo>
                <a:lnTo>
                  <a:pt x="3039" y="2664"/>
                </a:lnTo>
                <a:lnTo>
                  <a:pt x="3061" y="2738"/>
                </a:lnTo>
                <a:lnTo>
                  <a:pt x="3077" y="2813"/>
                </a:lnTo>
                <a:lnTo>
                  <a:pt x="3091" y="2888"/>
                </a:lnTo>
                <a:lnTo>
                  <a:pt x="3100" y="2966"/>
                </a:lnTo>
                <a:lnTo>
                  <a:pt x="3106" y="3044"/>
                </a:lnTo>
                <a:lnTo>
                  <a:pt x="3107" y="3124"/>
                </a:lnTo>
                <a:lnTo>
                  <a:pt x="3106" y="3203"/>
                </a:lnTo>
                <a:lnTo>
                  <a:pt x="3100" y="3282"/>
                </a:lnTo>
                <a:lnTo>
                  <a:pt x="3090" y="3360"/>
                </a:lnTo>
                <a:lnTo>
                  <a:pt x="3076" y="3436"/>
                </a:lnTo>
                <a:lnTo>
                  <a:pt x="3059" y="3510"/>
                </a:lnTo>
                <a:lnTo>
                  <a:pt x="3038" y="3584"/>
                </a:lnTo>
                <a:lnTo>
                  <a:pt x="3014" y="3657"/>
                </a:lnTo>
                <a:lnTo>
                  <a:pt x="2986" y="3727"/>
                </a:lnTo>
                <a:lnTo>
                  <a:pt x="2955" y="3796"/>
                </a:lnTo>
                <a:lnTo>
                  <a:pt x="2921" y="3863"/>
                </a:lnTo>
                <a:lnTo>
                  <a:pt x="2883" y="3929"/>
                </a:lnTo>
                <a:lnTo>
                  <a:pt x="2843" y="3992"/>
                </a:lnTo>
                <a:lnTo>
                  <a:pt x="2799" y="4053"/>
                </a:lnTo>
                <a:lnTo>
                  <a:pt x="2754" y="4112"/>
                </a:lnTo>
                <a:lnTo>
                  <a:pt x="2705" y="4169"/>
                </a:lnTo>
                <a:lnTo>
                  <a:pt x="2653" y="4224"/>
                </a:lnTo>
                <a:lnTo>
                  <a:pt x="2600" y="4275"/>
                </a:lnTo>
                <a:lnTo>
                  <a:pt x="2543" y="4324"/>
                </a:lnTo>
                <a:lnTo>
                  <a:pt x="2484" y="4371"/>
                </a:lnTo>
                <a:lnTo>
                  <a:pt x="2422" y="4415"/>
                </a:lnTo>
                <a:lnTo>
                  <a:pt x="2359" y="4456"/>
                </a:lnTo>
                <a:lnTo>
                  <a:pt x="2294" y="4494"/>
                </a:lnTo>
                <a:lnTo>
                  <a:pt x="2226" y="4528"/>
                </a:lnTo>
                <a:lnTo>
                  <a:pt x="2157" y="4560"/>
                </a:lnTo>
                <a:lnTo>
                  <a:pt x="2085" y="4588"/>
                </a:lnTo>
                <a:lnTo>
                  <a:pt x="2013" y="4612"/>
                </a:lnTo>
                <a:lnTo>
                  <a:pt x="1938" y="4633"/>
                </a:lnTo>
                <a:lnTo>
                  <a:pt x="1862" y="4651"/>
                </a:lnTo>
                <a:lnTo>
                  <a:pt x="1785" y="4665"/>
                </a:lnTo>
                <a:lnTo>
                  <a:pt x="1706" y="4675"/>
                </a:lnTo>
                <a:lnTo>
                  <a:pt x="1626" y="4681"/>
                </a:lnTo>
                <a:lnTo>
                  <a:pt x="1601" y="4682"/>
                </a:lnTo>
                <a:lnTo>
                  <a:pt x="1577" y="4682"/>
                </a:lnTo>
                <a:lnTo>
                  <a:pt x="1553" y="4682"/>
                </a:lnTo>
                <a:lnTo>
                  <a:pt x="1529" y="4682"/>
                </a:lnTo>
                <a:lnTo>
                  <a:pt x="0" y="4682"/>
                </a:lnTo>
                <a:lnTo>
                  <a:pt x="0" y="6244"/>
                </a:lnTo>
                <a:lnTo>
                  <a:pt x="1529" y="6244"/>
                </a:lnTo>
                <a:lnTo>
                  <a:pt x="1551" y="6244"/>
                </a:lnTo>
                <a:lnTo>
                  <a:pt x="1572" y="6244"/>
                </a:lnTo>
                <a:lnTo>
                  <a:pt x="1594" y="6244"/>
                </a:lnTo>
                <a:lnTo>
                  <a:pt x="1617" y="6243"/>
                </a:lnTo>
                <a:lnTo>
                  <a:pt x="1638" y="6243"/>
                </a:lnTo>
                <a:lnTo>
                  <a:pt x="1660" y="6242"/>
                </a:lnTo>
                <a:lnTo>
                  <a:pt x="1683" y="6241"/>
                </a:lnTo>
                <a:lnTo>
                  <a:pt x="1704" y="6241"/>
                </a:lnTo>
                <a:lnTo>
                  <a:pt x="1864" y="6228"/>
                </a:lnTo>
                <a:lnTo>
                  <a:pt x="2022" y="6208"/>
                </a:lnTo>
                <a:lnTo>
                  <a:pt x="2177" y="6180"/>
                </a:lnTo>
                <a:lnTo>
                  <a:pt x="2330" y="6145"/>
                </a:lnTo>
                <a:lnTo>
                  <a:pt x="2478" y="6102"/>
                </a:lnTo>
                <a:lnTo>
                  <a:pt x="2624" y="6053"/>
                </a:lnTo>
                <a:lnTo>
                  <a:pt x="2766" y="5997"/>
                </a:lnTo>
                <a:lnTo>
                  <a:pt x="2905" y="5934"/>
                </a:lnTo>
                <a:lnTo>
                  <a:pt x="3040" y="5864"/>
                </a:lnTo>
                <a:lnTo>
                  <a:pt x="3171" y="5789"/>
                </a:lnTo>
                <a:lnTo>
                  <a:pt x="3297" y="5707"/>
                </a:lnTo>
                <a:lnTo>
                  <a:pt x="3420" y="5620"/>
                </a:lnTo>
                <a:lnTo>
                  <a:pt x="3538" y="5526"/>
                </a:lnTo>
                <a:lnTo>
                  <a:pt x="3651" y="5428"/>
                </a:lnTo>
                <a:lnTo>
                  <a:pt x="3759" y="5324"/>
                </a:lnTo>
                <a:lnTo>
                  <a:pt x="3862" y="5216"/>
                </a:lnTo>
                <a:lnTo>
                  <a:pt x="3960" y="5102"/>
                </a:lnTo>
                <a:lnTo>
                  <a:pt x="4052" y="4984"/>
                </a:lnTo>
                <a:lnTo>
                  <a:pt x="4138" y="4862"/>
                </a:lnTo>
                <a:lnTo>
                  <a:pt x="4220" y="4735"/>
                </a:lnTo>
                <a:lnTo>
                  <a:pt x="4295" y="4604"/>
                </a:lnTo>
                <a:lnTo>
                  <a:pt x="4363" y="4470"/>
                </a:lnTo>
                <a:lnTo>
                  <a:pt x="4425" y="4332"/>
                </a:lnTo>
                <a:lnTo>
                  <a:pt x="4480" y="4191"/>
                </a:lnTo>
                <a:lnTo>
                  <a:pt x="4529" y="4046"/>
                </a:lnTo>
                <a:lnTo>
                  <a:pt x="4570" y="3899"/>
                </a:lnTo>
                <a:lnTo>
                  <a:pt x="4605" y="3749"/>
                </a:lnTo>
                <a:lnTo>
                  <a:pt x="4633" y="3596"/>
                </a:lnTo>
                <a:lnTo>
                  <a:pt x="4652" y="3441"/>
                </a:lnTo>
                <a:lnTo>
                  <a:pt x="4664" y="3285"/>
                </a:lnTo>
                <a:lnTo>
                  <a:pt x="4668" y="3125"/>
                </a:lnTo>
                <a:lnTo>
                  <a:pt x="4664" y="2965"/>
                </a:lnTo>
                <a:lnTo>
                  <a:pt x="4653" y="2809"/>
                </a:lnTo>
                <a:lnTo>
                  <a:pt x="4634" y="2655"/>
                </a:lnTo>
                <a:lnTo>
                  <a:pt x="4607" y="2505"/>
                </a:lnTo>
                <a:lnTo>
                  <a:pt x="4573" y="2356"/>
                </a:lnTo>
                <a:lnTo>
                  <a:pt x="4533" y="2210"/>
                </a:lnTo>
                <a:lnTo>
                  <a:pt x="4485" y="2068"/>
                </a:lnTo>
                <a:lnTo>
                  <a:pt x="4432" y="1929"/>
                </a:lnTo>
                <a:lnTo>
                  <a:pt x="4373" y="1794"/>
                </a:lnTo>
                <a:lnTo>
                  <a:pt x="4306" y="1661"/>
                </a:lnTo>
                <a:lnTo>
                  <a:pt x="4234" y="1533"/>
                </a:lnTo>
                <a:lnTo>
                  <a:pt x="4156" y="1408"/>
                </a:lnTo>
                <a:lnTo>
                  <a:pt x="4072" y="1288"/>
                </a:lnTo>
                <a:lnTo>
                  <a:pt x="3984" y="1171"/>
                </a:lnTo>
                <a:lnTo>
                  <a:pt x="3891" y="1059"/>
                </a:lnTo>
                <a:lnTo>
                  <a:pt x="3791" y="952"/>
                </a:lnTo>
                <a:lnTo>
                  <a:pt x="3688" y="849"/>
                </a:lnTo>
                <a:lnTo>
                  <a:pt x="3579" y="752"/>
                </a:lnTo>
                <a:lnTo>
                  <a:pt x="3467" y="660"/>
                </a:lnTo>
                <a:lnTo>
                  <a:pt x="3349" y="573"/>
                </a:lnTo>
                <a:lnTo>
                  <a:pt x="3228" y="491"/>
                </a:lnTo>
                <a:lnTo>
                  <a:pt x="3103" y="415"/>
                </a:lnTo>
                <a:lnTo>
                  <a:pt x="2975" y="345"/>
                </a:lnTo>
                <a:lnTo>
                  <a:pt x="2843" y="281"/>
                </a:lnTo>
                <a:lnTo>
                  <a:pt x="2707" y="223"/>
                </a:lnTo>
                <a:lnTo>
                  <a:pt x="2568" y="171"/>
                </a:lnTo>
                <a:lnTo>
                  <a:pt x="2428" y="126"/>
                </a:lnTo>
                <a:lnTo>
                  <a:pt x="2283" y="87"/>
                </a:lnTo>
                <a:lnTo>
                  <a:pt x="2137" y="56"/>
                </a:lnTo>
                <a:lnTo>
                  <a:pt x="1988" y="30"/>
                </a:lnTo>
                <a:lnTo>
                  <a:pt x="1837" y="13"/>
                </a:lnTo>
                <a:lnTo>
                  <a:pt x="1684" y="2"/>
                </a:lnTo>
                <a:lnTo>
                  <a:pt x="1529" y="0"/>
                </a:lnTo>
                <a:close/>
              </a:path>
            </a:pathLst>
          </a:custGeom>
          <a:solidFill>
            <a:schemeClr val="tx2"/>
          </a:solidFill>
          <a:ln>
            <a:noFill/>
          </a:ln>
        </p:spPr>
        <p:txBody>
          <a:bodyPr vert="horz" wrap="square" lIns="91440" tIns="45720" rIns="91440" bIns="45720" numCol="1" anchor="t" anchorCtr="0" compatLnSpc="1"/>
          <a:lstStyle/>
          <a:p>
            <a:endParaRPr lang="zh-CN" altLang="en-US">
              <a:effectLst>
                <a:outerShdw blurRad="50800" dist="38100" dir="2700000" algn="tl" rotWithShape="0">
                  <a:prstClr val="black">
                    <a:alpha val="40000"/>
                  </a:prstClr>
                </a:outerShdw>
              </a:effectLst>
            </a:endParaRPr>
          </a:p>
        </p:txBody>
      </p:sp>
      <p:pic>
        <p:nvPicPr>
          <p:cNvPr id="7" name="Picture 57"/>
          <p:cNvPicPr>
            <a:picLocks noChangeAspect="1" noChangeArrowheads="1"/>
          </p:cNvPicPr>
          <p:nvPr/>
        </p:nvPicPr>
        <p:blipFill>
          <a:blip r:embed="rId3">
            <a:lum bright="24000"/>
            <a:extLst>
              <a:ext uri="{28A0092B-C50C-407E-A947-70E740481C1C}">
                <a14:useLocalDpi xmlns:a14="http://schemas.microsoft.com/office/drawing/2010/main" val="0"/>
              </a:ext>
            </a:extLst>
          </a:blip>
          <a:srcRect t="50449" r="-420"/>
          <a:stretch>
            <a:fillRect/>
          </a:stretch>
        </p:blipFill>
        <p:spPr bwMode="auto">
          <a:xfrm rot="16200000" flipH="1">
            <a:off x="1836912" y="3684353"/>
            <a:ext cx="5822204" cy="291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7"/>
          <p:cNvPicPr>
            <a:picLocks noChangeAspect="1" noChangeArrowheads="1"/>
          </p:cNvPicPr>
          <p:nvPr/>
        </p:nvPicPr>
        <p:blipFill>
          <a:blip r:embed="rId3">
            <a:lum bright="24000"/>
            <a:extLst>
              <a:ext uri="{28A0092B-C50C-407E-A947-70E740481C1C}">
                <a14:useLocalDpi xmlns:a14="http://schemas.microsoft.com/office/drawing/2010/main" val="0"/>
              </a:ext>
            </a:extLst>
          </a:blip>
          <a:srcRect t="50449" r="-420"/>
          <a:stretch>
            <a:fillRect/>
          </a:stretch>
        </p:blipFill>
        <p:spPr bwMode="auto">
          <a:xfrm rot="5400000">
            <a:off x="4818484" y="3685219"/>
            <a:ext cx="5822201" cy="29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reeform 15"/>
          <p:cNvSpPr/>
          <p:nvPr/>
        </p:nvSpPr>
        <p:spPr bwMode="auto">
          <a:xfrm>
            <a:off x="4613223" y="4011560"/>
            <a:ext cx="1502816" cy="2011240"/>
          </a:xfrm>
          <a:custGeom>
            <a:avLst/>
            <a:gdLst>
              <a:gd name="T0" fmla="*/ 0 w 4668"/>
              <a:gd name="T1" fmla="*/ 1562 h 6244"/>
              <a:gd name="T2" fmla="*/ 1684 w 4668"/>
              <a:gd name="T3" fmla="*/ 1567 h 6244"/>
              <a:gd name="T4" fmla="*/ 1908 w 4668"/>
              <a:gd name="T5" fmla="*/ 1603 h 6244"/>
              <a:gd name="T6" fmla="*/ 2121 w 4668"/>
              <a:gd name="T7" fmla="*/ 1670 h 6244"/>
              <a:gd name="T8" fmla="*/ 2321 w 4668"/>
              <a:gd name="T9" fmla="*/ 1766 h 6244"/>
              <a:gd name="T10" fmla="*/ 2503 w 4668"/>
              <a:gd name="T11" fmla="*/ 1887 h 6244"/>
              <a:gd name="T12" fmla="*/ 2667 w 4668"/>
              <a:gd name="T13" fmla="*/ 2034 h 6244"/>
              <a:gd name="T14" fmla="*/ 2808 w 4668"/>
              <a:gd name="T15" fmla="*/ 2202 h 6244"/>
              <a:gd name="T16" fmla="*/ 2925 w 4668"/>
              <a:gd name="T17" fmla="*/ 2390 h 6244"/>
              <a:gd name="T18" fmla="*/ 3016 w 4668"/>
              <a:gd name="T19" fmla="*/ 2594 h 6244"/>
              <a:gd name="T20" fmla="*/ 3077 w 4668"/>
              <a:gd name="T21" fmla="*/ 2813 h 6244"/>
              <a:gd name="T22" fmla="*/ 3106 w 4668"/>
              <a:gd name="T23" fmla="*/ 3044 h 6244"/>
              <a:gd name="T24" fmla="*/ 3100 w 4668"/>
              <a:gd name="T25" fmla="*/ 3282 h 6244"/>
              <a:gd name="T26" fmla="*/ 3059 w 4668"/>
              <a:gd name="T27" fmla="*/ 3510 h 6244"/>
              <a:gd name="T28" fmla="*/ 2986 w 4668"/>
              <a:gd name="T29" fmla="*/ 3727 h 6244"/>
              <a:gd name="T30" fmla="*/ 2883 w 4668"/>
              <a:gd name="T31" fmla="*/ 3929 h 6244"/>
              <a:gd name="T32" fmla="*/ 2754 w 4668"/>
              <a:gd name="T33" fmla="*/ 4112 h 6244"/>
              <a:gd name="T34" fmla="*/ 2600 w 4668"/>
              <a:gd name="T35" fmla="*/ 4275 h 6244"/>
              <a:gd name="T36" fmla="*/ 2422 w 4668"/>
              <a:gd name="T37" fmla="*/ 4415 h 6244"/>
              <a:gd name="T38" fmla="*/ 2226 w 4668"/>
              <a:gd name="T39" fmla="*/ 4528 h 6244"/>
              <a:gd name="T40" fmla="*/ 2013 w 4668"/>
              <a:gd name="T41" fmla="*/ 4612 h 6244"/>
              <a:gd name="T42" fmla="*/ 1785 w 4668"/>
              <a:gd name="T43" fmla="*/ 4665 h 6244"/>
              <a:gd name="T44" fmla="*/ 1601 w 4668"/>
              <a:gd name="T45" fmla="*/ 4682 h 6244"/>
              <a:gd name="T46" fmla="*/ 1529 w 4668"/>
              <a:gd name="T47" fmla="*/ 4682 h 6244"/>
              <a:gd name="T48" fmla="*/ 1529 w 4668"/>
              <a:gd name="T49" fmla="*/ 6244 h 6244"/>
              <a:gd name="T50" fmla="*/ 1594 w 4668"/>
              <a:gd name="T51" fmla="*/ 6244 h 6244"/>
              <a:gd name="T52" fmla="*/ 1660 w 4668"/>
              <a:gd name="T53" fmla="*/ 6242 h 6244"/>
              <a:gd name="T54" fmla="*/ 1864 w 4668"/>
              <a:gd name="T55" fmla="*/ 6228 h 6244"/>
              <a:gd name="T56" fmla="*/ 2330 w 4668"/>
              <a:gd name="T57" fmla="*/ 6145 h 6244"/>
              <a:gd name="T58" fmla="*/ 2766 w 4668"/>
              <a:gd name="T59" fmla="*/ 5997 h 6244"/>
              <a:gd name="T60" fmla="*/ 3171 w 4668"/>
              <a:gd name="T61" fmla="*/ 5789 h 6244"/>
              <a:gd name="T62" fmla="*/ 3538 w 4668"/>
              <a:gd name="T63" fmla="*/ 5526 h 6244"/>
              <a:gd name="T64" fmla="*/ 3862 w 4668"/>
              <a:gd name="T65" fmla="*/ 5216 h 6244"/>
              <a:gd name="T66" fmla="*/ 4138 w 4668"/>
              <a:gd name="T67" fmla="*/ 4862 h 6244"/>
              <a:gd name="T68" fmla="*/ 4363 w 4668"/>
              <a:gd name="T69" fmla="*/ 4470 h 6244"/>
              <a:gd name="T70" fmla="*/ 4529 w 4668"/>
              <a:gd name="T71" fmla="*/ 4046 h 6244"/>
              <a:gd name="T72" fmla="*/ 4633 w 4668"/>
              <a:gd name="T73" fmla="*/ 3596 h 6244"/>
              <a:gd name="T74" fmla="*/ 4668 w 4668"/>
              <a:gd name="T75" fmla="*/ 3125 h 6244"/>
              <a:gd name="T76" fmla="*/ 4634 w 4668"/>
              <a:gd name="T77" fmla="*/ 2655 h 6244"/>
              <a:gd name="T78" fmla="*/ 4533 w 4668"/>
              <a:gd name="T79" fmla="*/ 2210 h 6244"/>
              <a:gd name="T80" fmla="*/ 4373 w 4668"/>
              <a:gd name="T81" fmla="*/ 1794 h 6244"/>
              <a:gd name="T82" fmla="*/ 4156 w 4668"/>
              <a:gd name="T83" fmla="*/ 1408 h 6244"/>
              <a:gd name="T84" fmla="*/ 3891 w 4668"/>
              <a:gd name="T85" fmla="*/ 1059 h 6244"/>
              <a:gd name="T86" fmla="*/ 3579 w 4668"/>
              <a:gd name="T87" fmla="*/ 752 h 6244"/>
              <a:gd name="T88" fmla="*/ 3228 w 4668"/>
              <a:gd name="T89" fmla="*/ 491 h 6244"/>
              <a:gd name="T90" fmla="*/ 2843 w 4668"/>
              <a:gd name="T91" fmla="*/ 281 h 6244"/>
              <a:gd name="T92" fmla="*/ 2428 w 4668"/>
              <a:gd name="T93" fmla="*/ 126 h 6244"/>
              <a:gd name="T94" fmla="*/ 1988 w 4668"/>
              <a:gd name="T95" fmla="*/ 30 h 6244"/>
              <a:gd name="T96" fmla="*/ 1529 w 4668"/>
              <a:gd name="T97" fmla="*/ 0 h 6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68" h="6244">
                <a:moveTo>
                  <a:pt x="1529" y="0"/>
                </a:moveTo>
                <a:lnTo>
                  <a:pt x="0" y="0"/>
                </a:lnTo>
                <a:lnTo>
                  <a:pt x="0" y="1562"/>
                </a:lnTo>
                <a:lnTo>
                  <a:pt x="1529" y="1562"/>
                </a:lnTo>
                <a:lnTo>
                  <a:pt x="1607" y="1562"/>
                </a:lnTo>
                <a:lnTo>
                  <a:pt x="1684" y="1567"/>
                </a:lnTo>
                <a:lnTo>
                  <a:pt x="1760" y="1575"/>
                </a:lnTo>
                <a:lnTo>
                  <a:pt x="1834" y="1587"/>
                </a:lnTo>
                <a:lnTo>
                  <a:pt x="1908" y="1603"/>
                </a:lnTo>
                <a:lnTo>
                  <a:pt x="1980" y="1622"/>
                </a:lnTo>
                <a:lnTo>
                  <a:pt x="2052" y="1644"/>
                </a:lnTo>
                <a:lnTo>
                  <a:pt x="2121" y="1670"/>
                </a:lnTo>
                <a:lnTo>
                  <a:pt x="2189" y="1699"/>
                </a:lnTo>
                <a:lnTo>
                  <a:pt x="2256" y="1731"/>
                </a:lnTo>
                <a:lnTo>
                  <a:pt x="2321" y="1766"/>
                </a:lnTo>
                <a:lnTo>
                  <a:pt x="2383" y="1804"/>
                </a:lnTo>
                <a:lnTo>
                  <a:pt x="2445" y="1844"/>
                </a:lnTo>
                <a:lnTo>
                  <a:pt x="2503" y="1887"/>
                </a:lnTo>
                <a:lnTo>
                  <a:pt x="2560" y="1934"/>
                </a:lnTo>
                <a:lnTo>
                  <a:pt x="2614" y="1983"/>
                </a:lnTo>
                <a:lnTo>
                  <a:pt x="2667" y="2034"/>
                </a:lnTo>
                <a:lnTo>
                  <a:pt x="2716" y="2088"/>
                </a:lnTo>
                <a:lnTo>
                  <a:pt x="2764" y="2144"/>
                </a:lnTo>
                <a:lnTo>
                  <a:pt x="2808" y="2202"/>
                </a:lnTo>
                <a:lnTo>
                  <a:pt x="2850" y="2263"/>
                </a:lnTo>
                <a:lnTo>
                  <a:pt x="2890" y="2325"/>
                </a:lnTo>
                <a:lnTo>
                  <a:pt x="2925" y="2390"/>
                </a:lnTo>
                <a:lnTo>
                  <a:pt x="2959" y="2456"/>
                </a:lnTo>
                <a:lnTo>
                  <a:pt x="2989" y="2524"/>
                </a:lnTo>
                <a:lnTo>
                  <a:pt x="3016" y="2594"/>
                </a:lnTo>
                <a:lnTo>
                  <a:pt x="3039" y="2664"/>
                </a:lnTo>
                <a:lnTo>
                  <a:pt x="3061" y="2738"/>
                </a:lnTo>
                <a:lnTo>
                  <a:pt x="3077" y="2813"/>
                </a:lnTo>
                <a:lnTo>
                  <a:pt x="3091" y="2888"/>
                </a:lnTo>
                <a:lnTo>
                  <a:pt x="3100" y="2966"/>
                </a:lnTo>
                <a:lnTo>
                  <a:pt x="3106" y="3044"/>
                </a:lnTo>
                <a:lnTo>
                  <a:pt x="3107" y="3124"/>
                </a:lnTo>
                <a:lnTo>
                  <a:pt x="3106" y="3203"/>
                </a:lnTo>
                <a:lnTo>
                  <a:pt x="3100" y="3282"/>
                </a:lnTo>
                <a:lnTo>
                  <a:pt x="3090" y="3360"/>
                </a:lnTo>
                <a:lnTo>
                  <a:pt x="3076" y="3436"/>
                </a:lnTo>
                <a:lnTo>
                  <a:pt x="3059" y="3510"/>
                </a:lnTo>
                <a:lnTo>
                  <a:pt x="3038" y="3584"/>
                </a:lnTo>
                <a:lnTo>
                  <a:pt x="3014" y="3657"/>
                </a:lnTo>
                <a:lnTo>
                  <a:pt x="2986" y="3727"/>
                </a:lnTo>
                <a:lnTo>
                  <a:pt x="2955" y="3796"/>
                </a:lnTo>
                <a:lnTo>
                  <a:pt x="2921" y="3863"/>
                </a:lnTo>
                <a:lnTo>
                  <a:pt x="2883" y="3929"/>
                </a:lnTo>
                <a:lnTo>
                  <a:pt x="2843" y="3992"/>
                </a:lnTo>
                <a:lnTo>
                  <a:pt x="2799" y="4053"/>
                </a:lnTo>
                <a:lnTo>
                  <a:pt x="2754" y="4112"/>
                </a:lnTo>
                <a:lnTo>
                  <a:pt x="2705" y="4169"/>
                </a:lnTo>
                <a:lnTo>
                  <a:pt x="2653" y="4224"/>
                </a:lnTo>
                <a:lnTo>
                  <a:pt x="2600" y="4275"/>
                </a:lnTo>
                <a:lnTo>
                  <a:pt x="2543" y="4324"/>
                </a:lnTo>
                <a:lnTo>
                  <a:pt x="2484" y="4371"/>
                </a:lnTo>
                <a:lnTo>
                  <a:pt x="2422" y="4415"/>
                </a:lnTo>
                <a:lnTo>
                  <a:pt x="2359" y="4456"/>
                </a:lnTo>
                <a:lnTo>
                  <a:pt x="2294" y="4494"/>
                </a:lnTo>
                <a:lnTo>
                  <a:pt x="2226" y="4528"/>
                </a:lnTo>
                <a:lnTo>
                  <a:pt x="2157" y="4560"/>
                </a:lnTo>
                <a:lnTo>
                  <a:pt x="2085" y="4588"/>
                </a:lnTo>
                <a:lnTo>
                  <a:pt x="2013" y="4612"/>
                </a:lnTo>
                <a:lnTo>
                  <a:pt x="1938" y="4633"/>
                </a:lnTo>
                <a:lnTo>
                  <a:pt x="1862" y="4651"/>
                </a:lnTo>
                <a:lnTo>
                  <a:pt x="1785" y="4665"/>
                </a:lnTo>
                <a:lnTo>
                  <a:pt x="1706" y="4675"/>
                </a:lnTo>
                <a:lnTo>
                  <a:pt x="1626" y="4681"/>
                </a:lnTo>
                <a:lnTo>
                  <a:pt x="1601" y="4682"/>
                </a:lnTo>
                <a:lnTo>
                  <a:pt x="1577" y="4682"/>
                </a:lnTo>
                <a:lnTo>
                  <a:pt x="1553" y="4682"/>
                </a:lnTo>
                <a:lnTo>
                  <a:pt x="1529" y="4682"/>
                </a:lnTo>
                <a:lnTo>
                  <a:pt x="0" y="4682"/>
                </a:lnTo>
                <a:lnTo>
                  <a:pt x="0" y="6244"/>
                </a:lnTo>
                <a:lnTo>
                  <a:pt x="1529" y="6244"/>
                </a:lnTo>
                <a:lnTo>
                  <a:pt x="1551" y="6244"/>
                </a:lnTo>
                <a:lnTo>
                  <a:pt x="1572" y="6244"/>
                </a:lnTo>
                <a:lnTo>
                  <a:pt x="1594" y="6244"/>
                </a:lnTo>
                <a:lnTo>
                  <a:pt x="1617" y="6243"/>
                </a:lnTo>
                <a:lnTo>
                  <a:pt x="1638" y="6243"/>
                </a:lnTo>
                <a:lnTo>
                  <a:pt x="1660" y="6242"/>
                </a:lnTo>
                <a:lnTo>
                  <a:pt x="1683" y="6241"/>
                </a:lnTo>
                <a:lnTo>
                  <a:pt x="1704" y="6241"/>
                </a:lnTo>
                <a:lnTo>
                  <a:pt x="1864" y="6228"/>
                </a:lnTo>
                <a:lnTo>
                  <a:pt x="2022" y="6208"/>
                </a:lnTo>
                <a:lnTo>
                  <a:pt x="2177" y="6180"/>
                </a:lnTo>
                <a:lnTo>
                  <a:pt x="2330" y="6145"/>
                </a:lnTo>
                <a:lnTo>
                  <a:pt x="2478" y="6102"/>
                </a:lnTo>
                <a:lnTo>
                  <a:pt x="2624" y="6053"/>
                </a:lnTo>
                <a:lnTo>
                  <a:pt x="2766" y="5997"/>
                </a:lnTo>
                <a:lnTo>
                  <a:pt x="2905" y="5934"/>
                </a:lnTo>
                <a:lnTo>
                  <a:pt x="3040" y="5864"/>
                </a:lnTo>
                <a:lnTo>
                  <a:pt x="3171" y="5789"/>
                </a:lnTo>
                <a:lnTo>
                  <a:pt x="3297" y="5707"/>
                </a:lnTo>
                <a:lnTo>
                  <a:pt x="3420" y="5620"/>
                </a:lnTo>
                <a:lnTo>
                  <a:pt x="3538" y="5526"/>
                </a:lnTo>
                <a:lnTo>
                  <a:pt x="3651" y="5428"/>
                </a:lnTo>
                <a:lnTo>
                  <a:pt x="3759" y="5324"/>
                </a:lnTo>
                <a:lnTo>
                  <a:pt x="3862" y="5216"/>
                </a:lnTo>
                <a:lnTo>
                  <a:pt x="3960" y="5102"/>
                </a:lnTo>
                <a:lnTo>
                  <a:pt x="4052" y="4984"/>
                </a:lnTo>
                <a:lnTo>
                  <a:pt x="4138" y="4862"/>
                </a:lnTo>
                <a:lnTo>
                  <a:pt x="4220" y="4735"/>
                </a:lnTo>
                <a:lnTo>
                  <a:pt x="4295" y="4604"/>
                </a:lnTo>
                <a:lnTo>
                  <a:pt x="4363" y="4470"/>
                </a:lnTo>
                <a:lnTo>
                  <a:pt x="4425" y="4332"/>
                </a:lnTo>
                <a:lnTo>
                  <a:pt x="4480" y="4191"/>
                </a:lnTo>
                <a:lnTo>
                  <a:pt x="4529" y="4046"/>
                </a:lnTo>
                <a:lnTo>
                  <a:pt x="4570" y="3899"/>
                </a:lnTo>
                <a:lnTo>
                  <a:pt x="4605" y="3749"/>
                </a:lnTo>
                <a:lnTo>
                  <a:pt x="4633" y="3596"/>
                </a:lnTo>
                <a:lnTo>
                  <a:pt x="4652" y="3441"/>
                </a:lnTo>
                <a:lnTo>
                  <a:pt x="4664" y="3285"/>
                </a:lnTo>
                <a:lnTo>
                  <a:pt x="4668" y="3125"/>
                </a:lnTo>
                <a:lnTo>
                  <a:pt x="4664" y="2965"/>
                </a:lnTo>
                <a:lnTo>
                  <a:pt x="4653" y="2809"/>
                </a:lnTo>
                <a:lnTo>
                  <a:pt x="4634" y="2655"/>
                </a:lnTo>
                <a:lnTo>
                  <a:pt x="4607" y="2505"/>
                </a:lnTo>
                <a:lnTo>
                  <a:pt x="4573" y="2356"/>
                </a:lnTo>
                <a:lnTo>
                  <a:pt x="4533" y="2210"/>
                </a:lnTo>
                <a:lnTo>
                  <a:pt x="4485" y="2068"/>
                </a:lnTo>
                <a:lnTo>
                  <a:pt x="4432" y="1929"/>
                </a:lnTo>
                <a:lnTo>
                  <a:pt x="4373" y="1794"/>
                </a:lnTo>
                <a:lnTo>
                  <a:pt x="4306" y="1661"/>
                </a:lnTo>
                <a:lnTo>
                  <a:pt x="4234" y="1533"/>
                </a:lnTo>
                <a:lnTo>
                  <a:pt x="4156" y="1408"/>
                </a:lnTo>
                <a:lnTo>
                  <a:pt x="4072" y="1288"/>
                </a:lnTo>
                <a:lnTo>
                  <a:pt x="3984" y="1171"/>
                </a:lnTo>
                <a:lnTo>
                  <a:pt x="3891" y="1059"/>
                </a:lnTo>
                <a:lnTo>
                  <a:pt x="3791" y="952"/>
                </a:lnTo>
                <a:lnTo>
                  <a:pt x="3688" y="849"/>
                </a:lnTo>
                <a:lnTo>
                  <a:pt x="3579" y="752"/>
                </a:lnTo>
                <a:lnTo>
                  <a:pt x="3467" y="660"/>
                </a:lnTo>
                <a:lnTo>
                  <a:pt x="3349" y="573"/>
                </a:lnTo>
                <a:lnTo>
                  <a:pt x="3228" y="491"/>
                </a:lnTo>
                <a:lnTo>
                  <a:pt x="3103" y="415"/>
                </a:lnTo>
                <a:lnTo>
                  <a:pt x="2975" y="345"/>
                </a:lnTo>
                <a:lnTo>
                  <a:pt x="2843" y="281"/>
                </a:lnTo>
                <a:lnTo>
                  <a:pt x="2707" y="223"/>
                </a:lnTo>
                <a:lnTo>
                  <a:pt x="2568" y="171"/>
                </a:lnTo>
                <a:lnTo>
                  <a:pt x="2428" y="126"/>
                </a:lnTo>
                <a:lnTo>
                  <a:pt x="2283" y="87"/>
                </a:lnTo>
                <a:lnTo>
                  <a:pt x="2137" y="56"/>
                </a:lnTo>
                <a:lnTo>
                  <a:pt x="1988" y="30"/>
                </a:lnTo>
                <a:lnTo>
                  <a:pt x="1837" y="13"/>
                </a:lnTo>
                <a:lnTo>
                  <a:pt x="1684" y="2"/>
                </a:lnTo>
                <a:lnTo>
                  <a:pt x="1529" y="0"/>
                </a:lnTo>
                <a:close/>
              </a:path>
            </a:pathLst>
          </a:custGeom>
          <a:solidFill>
            <a:schemeClr val="accent2"/>
          </a:solidFill>
          <a:ln>
            <a:noFill/>
          </a:ln>
        </p:spPr>
        <p:txBody>
          <a:bodyPr vert="horz" wrap="square" lIns="91440" tIns="45720" rIns="91440" bIns="45720" numCol="1" anchor="t" anchorCtr="0" compatLnSpc="1"/>
          <a:lstStyle/>
          <a:p>
            <a:endParaRPr lang="zh-CN" altLang="en-US">
              <a:effectLst>
                <a:outerShdw blurRad="50800" dist="38100" dir="2700000" algn="tl" rotWithShape="0">
                  <a:prstClr val="black">
                    <a:alpha val="40000"/>
                  </a:prstClr>
                </a:outerShdw>
              </a:effectLst>
            </a:endParaRPr>
          </a:p>
        </p:txBody>
      </p:sp>
      <p:sp>
        <p:nvSpPr>
          <p:cNvPr id="10" name="Freeform 15"/>
          <p:cNvSpPr/>
          <p:nvPr/>
        </p:nvSpPr>
        <p:spPr bwMode="auto">
          <a:xfrm flipH="1">
            <a:off x="6371812" y="1827160"/>
            <a:ext cx="1502816" cy="2011240"/>
          </a:xfrm>
          <a:custGeom>
            <a:avLst/>
            <a:gdLst>
              <a:gd name="T0" fmla="*/ 0 w 4668"/>
              <a:gd name="T1" fmla="*/ 1562 h 6244"/>
              <a:gd name="T2" fmla="*/ 1684 w 4668"/>
              <a:gd name="T3" fmla="*/ 1567 h 6244"/>
              <a:gd name="T4" fmla="*/ 1908 w 4668"/>
              <a:gd name="T5" fmla="*/ 1603 h 6244"/>
              <a:gd name="T6" fmla="*/ 2121 w 4668"/>
              <a:gd name="T7" fmla="*/ 1670 h 6244"/>
              <a:gd name="T8" fmla="*/ 2321 w 4668"/>
              <a:gd name="T9" fmla="*/ 1766 h 6244"/>
              <a:gd name="T10" fmla="*/ 2503 w 4668"/>
              <a:gd name="T11" fmla="*/ 1887 h 6244"/>
              <a:gd name="T12" fmla="*/ 2667 w 4668"/>
              <a:gd name="T13" fmla="*/ 2034 h 6244"/>
              <a:gd name="T14" fmla="*/ 2808 w 4668"/>
              <a:gd name="T15" fmla="*/ 2202 h 6244"/>
              <a:gd name="T16" fmla="*/ 2925 w 4668"/>
              <a:gd name="T17" fmla="*/ 2390 h 6244"/>
              <a:gd name="T18" fmla="*/ 3016 w 4668"/>
              <a:gd name="T19" fmla="*/ 2594 h 6244"/>
              <a:gd name="T20" fmla="*/ 3077 w 4668"/>
              <a:gd name="T21" fmla="*/ 2813 h 6244"/>
              <a:gd name="T22" fmla="*/ 3106 w 4668"/>
              <a:gd name="T23" fmla="*/ 3044 h 6244"/>
              <a:gd name="T24" fmla="*/ 3100 w 4668"/>
              <a:gd name="T25" fmla="*/ 3282 h 6244"/>
              <a:gd name="T26" fmla="*/ 3059 w 4668"/>
              <a:gd name="T27" fmla="*/ 3510 h 6244"/>
              <a:gd name="T28" fmla="*/ 2986 w 4668"/>
              <a:gd name="T29" fmla="*/ 3727 h 6244"/>
              <a:gd name="T30" fmla="*/ 2883 w 4668"/>
              <a:gd name="T31" fmla="*/ 3929 h 6244"/>
              <a:gd name="T32" fmla="*/ 2754 w 4668"/>
              <a:gd name="T33" fmla="*/ 4112 h 6244"/>
              <a:gd name="T34" fmla="*/ 2600 w 4668"/>
              <a:gd name="T35" fmla="*/ 4275 h 6244"/>
              <a:gd name="T36" fmla="*/ 2422 w 4668"/>
              <a:gd name="T37" fmla="*/ 4415 h 6244"/>
              <a:gd name="T38" fmla="*/ 2226 w 4668"/>
              <a:gd name="T39" fmla="*/ 4528 h 6244"/>
              <a:gd name="T40" fmla="*/ 2013 w 4668"/>
              <a:gd name="T41" fmla="*/ 4612 h 6244"/>
              <a:gd name="T42" fmla="*/ 1785 w 4668"/>
              <a:gd name="T43" fmla="*/ 4665 h 6244"/>
              <a:gd name="T44" fmla="*/ 1601 w 4668"/>
              <a:gd name="T45" fmla="*/ 4682 h 6244"/>
              <a:gd name="T46" fmla="*/ 1529 w 4668"/>
              <a:gd name="T47" fmla="*/ 4682 h 6244"/>
              <a:gd name="T48" fmla="*/ 1529 w 4668"/>
              <a:gd name="T49" fmla="*/ 6244 h 6244"/>
              <a:gd name="T50" fmla="*/ 1594 w 4668"/>
              <a:gd name="T51" fmla="*/ 6244 h 6244"/>
              <a:gd name="T52" fmla="*/ 1660 w 4668"/>
              <a:gd name="T53" fmla="*/ 6242 h 6244"/>
              <a:gd name="T54" fmla="*/ 1864 w 4668"/>
              <a:gd name="T55" fmla="*/ 6228 h 6244"/>
              <a:gd name="T56" fmla="*/ 2330 w 4668"/>
              <a:gd name="T57" fmla="*/ 6145 h 6244"/>
              <a:gd name="T58" fmla="*/ 2766 w 4668"/>
              <a:gd name="T59" fmla="*/ 5997 h 6244"/>
              <a:gd name="T60" fmla="*/ 3171 w 4668"/>
              <a:gd name="T61" fmla="*/ 5789 h 6244"/>
              <a:gd name="T62" fmla="*/ 3538 w 4668"/>
              <a:gd name="T63" fmla="*/ 5526 h 6244"/>
              <a:gd name="T64" fmla="*/ 3862 w 4668"/>
              <a:gd name="T65" fmla="*/ 5216 h 6244"/>
              <a:gd name="T66" fmla="*/ 4138 w 4668"/>
              <a:gd name="T67" fmla="*/ 4862 h 6244"/>
              <a:gd name="T68" fmla="*/ 4363 w 4668"/>
              <a:gd name="T69" fmla="*/ 4470 h 6244"/>
              <a:gd name="T70" fmla="*/ 4529 w 4668"/>
              <a:gd name="T71" fmla="*/ 4046 h 6244"/>
              <a:gd name="T72" fmla="*/ 4633 w 4668"/>
              <a:gd name="T73" fmla="*/ 3596 h 6244"/>
              <a:gd name="T74" fmla="*/ 4668 w 4668"/>
              <a:gd name="T75" fmla="*/ 3125 h 6244"/>
              <a:gd name="T76" fmla="*/ 4634 w 4668"/>
              <a:gd name="T77" fmla="*/ 2655 h 6244"/>
              <a:gd name="T78" fmla="*/ 4533 w 4668"/>
              <a:gd name="T79" fmla="*/ 2210 h 6244"/>
              <a:gd name="T80" fmla="*/ 4373 w 4668"/>
              <a:gd name="T81" fmla="*/ 1794 h 6244"/>
              <a:gd name="T82" fmla="*/ 4156 w 4668"/>
              <a:gd name="T83" fmla="*/ 1408 h 6244"/>
              <a:gd name="T84" fmla="*/ 3891 w 4668"/>
              <a:gd name="T85" fmla="*/ 1059 h 6244"/>
              <a:gd name="T86" fmla="*/ 3579 w 4668"/>
              <a:gd name="T87" fmla="*/ 752 h 6244"/>
              <a:gd name="T88" fmla="*/ 3228 w 4668"/>
              <a:gd name="T89" fmla="*/ 491 h 6244"/>
              <a:gd name="T90" fmla="*/ 2843 w 4668"/>
              <a:gd name="T91" fmla="*/ 281 h 6244"/>
              <a:gd name="T92" fmla="*/ 2428 w 4668"/>
              <a:gd name="T93" fmla="*/ 126 h 6244"/>
              <a:gd name="T94" fmla="*/ 1988 w 4668"/>
              <a:gd name="T95" fmla="*/ 30 h 6244"/>
              <a:gd name="T96" fmla="*/ 1529 w 4668"/>
              <a:gd name="T97" fmla="*/ 0 h 6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68" h="6244">
                <a:moveTo>
                  <a:pt x="1529" y="0"/>
                </a:moveTo>
                <a:lnTo>
                  <a:pt x="0" y="0"/>
                </a:lnTo>
                <a:lnTo>
                  <a:pt x="0" y="1562"/>
                </a:lnTo>
                <a:lnTo>
                  <a:pt x="1529" y="1562"/>
                </a:lnTo>
                <a:lnTo>
                  <a:pt x="1607" y="1562"/>
                </a:lnTo>
                <a:lnTo>
                  <a:pt x="1684" y="1567"/>
                </a:lnTo>
                <a:lnTo>
                  <a:pt x="1760" y="1575"/>
                </a:lnTo>
                <a:lnTo>
                  <a:pt x="1834" y="1587"/>
                </a:lnTo>
                <a:lnTo>
                  <a:pt x="1908" y="1603"/>
                </a:lnTo>
                <a:lnTo>
                  <a:pt x="1980" y="1622"/>
                </a:lnTo>
                <a:lnTo>
                  <a:pt x="2052" y="1644"/>
                </a:lnTo>
                <a:lnTo>
                  <a:pt x="2121" y="1670"/>
                </a:lnTo>
                <a:lnTo>
                  <a:pt x="2189" y="1699"/>
                </a:lnTo>
                <a:lnTo>
                  <a:pt x="2256" y="1731"/>
                </a:lnTo>
                <a:lnTo>
                  <a:pt x="2321" y="1766"/>
                </a:lnTo>
                <a:lnTo>
                  <a:pt x="2383" y="1804"/>
                </a:lnTo>
                <a:lnTo>
                  <a:pt x="2445" y="1844"/>
                </a:lnTo>
                <a:lnTo>
                  <a:pt x="2503" y="1887"/>
                </a:lnTo>
                <a:lnTo>
                  <a:pt x="2560" y="1934"/>
                </a:lnTo>
                <a:lnTo>
                  <a:pt x="2614" y="1983"/>
                </a:lnTo>
                <a:lnTo>
                  <a:pt x="2667" y="2034"/>
                </a:lnTo>
                <a:lnTo>
                  <a:pt x="2716" y="2088"/>
                </a:lnTo>
                <a:lnTo>
                  <a:pt x="2764" y="2144"/>
                </a:lnTo>
                <a:lnTo>
                  <a:pt x="2808" y="2202"/>
                </a:lnTo>
                <a:lnTo>
                  <a:pt x="2850" y="2263"/>
                </a:lnTo>
                <a:lnTo>
                  <a:pt x="2890" y="2325"/>
                </a:lnTo>
                <a:lnTo>
                  <a:pt x="2925" y="2390"/>
                </a:lnTo>
                <a:lnTo>
                  <a:pt x="2959" y="2456"/>
                </a:lnTo>
                <a:lnTo>
                  <a:pt x="2989" y="2524"/>
                </a:lnTo>
                <a:lnTo>
                  <a:pt x="3016" y="2594"/>
                </a:lnTo>
                <a:lnTo>
                  <a:pt x="3039" y="2664"/>
                </a:lnTo>
                <a:lnTo>
                  <a:pt x="3061" y="2738"/>
                </a:lnTo>
                <a:lnTo>
                  <a:pt x="3077" y="2813"/>
                </a:lnTo>
                <a:lnTo>
                  <a:pt x="3091" y="2888"/>
                </a:lnTo>
                <a:lnTo>
                  <a:pt x="3100" y="2966"/>
                </a:lnTo>
                <a:lnTo>
                  <a:pt x="3106" y="3044"/>
                </a:lnTo>
                <a:lnTo>
                  <a:pt x="3107" y="3124"/>
                </a:lnTo>
                <a:lnTo>
                  <a:pt x="3106" y="3203"/>
                </a:lnTo>
                <a:lnTo>
                  <a:pt x="3100" y="3282"/>
                </a:lnTo>
                <a:lnTo>
                  <a:pt x="3090" y="3360"/>
                </a:lnTo>
                <a:lnTo>
                  <a:pt x="3076" y="3436"/>
                </a:lnTo>
                <a:lnTo>
                  <a:pt x="3059" y="3510"/>
                </a:lnTo>
                <a:lnTo>
                  <a:pt x="3038" y="3584"/>
                </a:lnTo>
                <a:lnTo>
                  <a:pt x="3014" y="3657"/>
                </a:lnTo>
                <a:lnTo>
                  <a:pt x="2986" y="3727"/>
                </a:lnTo>
                <a:lnTo>
                  <a:pt x="2955" y="3796"/>
                </a:lnTo>
                <a:lnTo>
                  <a:pt x="2921" y="3863"/>
                </a:lnTo>
                <a:lnTo>
                  <a:pt x="2883" y="3929"/>
                </a:lnTo>
                <a:lnTo>
                  <a:pt x="2843" y="3992"/>
                </a:lnTo>
                <a:lnTo>
                  <a:pt x="2799" y="4053"/>
                </a:lnTo>
                <a:lnTo>
                  <a:pt x="2754" y="4112"/>
                </a:lnTo>
                <a:lnTo>
                  <a:pt x="2705" y="4169"/>
                </a:lnTo>
                <a:lnTo>
                  <a:pt x="2653" y="4224"/>
                </a:lnTo>
                <a:lnTo>
                  <a:pt x="2600" y="4275"/>
                </a:lnTo>
                <a:lnTo>
                  <a:pt x="2543" y="4324"/>
                </a:lnTo>
                <a:lnTo>
                  <a:pt x="2484" y="4371"/>
                </a:lnTo>
                <a:lnTo>
                  <a:pt x="2422" y="4415"/>
                </a:lnTo>
                <a:lnTo>
                  <a:pt x="2359" y="4456"/>
                </a:lnTo>
                <a:lnTo>
                  <a:pt x="2294" y="4494"/>
                </a:lnTo>
                <a:lnTo>
                  <a:pt x="2226" y="4528"/>
                </a:lnTo>
                <a:lnTo>
                  <a:pt x="2157" y="4560"/>
                </a:lnTo>
                <a:lnTo>
                  <a:pt x="2085" y="4588"/>
                </a:lnTo>
                <a:lnTo>
                  <a:pt x="2013" y="4612"/>
                </a:lnTo>
                <a:lnTo>
                  <a:pt x="1938" y="4633"/>
                </a:lnTo>
                <a:lnTo>
                  <a:pt x="1862" y="4651"/>
                </a:lnTo>
                <a:lnTo>
                  <a:pt x="1785" y="4665"/>
                </a:lnTo>
                <a:lnTo>
                  <a:pt x="1706" y="4675"/>
                </a:lnTo>
                <a:lnTo>
                  <a:pt x="1626" y="4681"/>
                </a:lnTo>
                <a:lnTo>
                  <a:pt x="1601" y="4682"/>
                </a:lnTo>
                <a:lnTo>
                  <a:pt x="1577" y="4682"/>
                </a:lnTo>
                <a:lnTo>
                  <a:pt x="1553" y="4682"/>
                </a:lnTo>
                <a:lnTo>
                  <a:pt x="1529" y="4682"/>
                </a:lnTo>
                <a:lnTo>
                  <a:pt x="0" y="4682"/>
                </a:lnTo>
                <a:lnTo>
                  <a:pt x="0" y="6244"/>
                </a:lnTo>
                <a:lnTo>
                  <a:pt x="1529" y="6244"/>
                </a:lnTo>
                <a:lnTo>
                  <a:pt x="1551" y="6244"/>
                </a:lnTo>
                <a:lnTo>
                  <a:pt x="1572" y="6244"/>
                </a:lnTo>
                <a:lnTo>
                  <a:pt x="1594" y="6244"/>
                </a:lnTo>
                <a:lnTo>
                  <a:pt x="1617" y="6243"/>
                </a:lnTo>
                <a:lnTo>
                  <a:pt x="1638" y="6243"/>
                </a:lnTo>
                <a:lnTo>
                  <a:pt x="1660" y="6242"/>
                </a:lnTo>
                <a:lnTo>
                  <a:pt x="1683" y="6241"/>
                </a:lnTo>
                <a:lnTo>
                  <a:pt x="1704" y="6241"/>
                </a:lnTo>
                <a:lnTo>
                  <a:pt x="1864" y="6228"/>
                </a:lnTo>
                <a:lnTo>
                  <a:pt x="2022" y="6208"/>
                </a:lnTo>
                <a:lnTo>
                  <a:pt x="2177" y="6180"/>
                </a:lnTo>
                <a:lnTo>
                  <a:pt x="2330" y="6145"/>
                </a:lnTo>
                <a:lnTo>
                  <a:pt x="2478" y="6102"/>
                </a:lnTo>
                <a:lnTo>
                  <a:pt x="2624" y="6053"/>
                </a:lnTo>
                <a:lnTo>
                  <a:pt x="2766" y="5997"/>
                </a:lnTo>
                <a:lnTo>
                  <a:pt x="2905" y="5934"/>
                </a:lnTo>
                <a:lnTo>
                  <a:pt x="3040" y="5864"/>
                </a:lnTo>
                <a:lnTo>
                  <a:pt x="3171" y="5789"/>
                </a:lnTo>
                <a:lnTo>
                  <a:pt x="3297" y="5707"/>
                </a:lnTo>
                <a:lnTo>
                  <a:pt x="3420" y="5620"/>
                </a:lnTo>
                <a:lnTo>
                  <a:pt x="3538" y="5526"/>
                </a:lnTo>
                <a:lnTo>
                  <a:pt x="3651" y="5428"/>
                </a:lnTo>
                <a:lnTo>
                  <a:pt x="3759" y="5324"/>
                </a:lnTo>
                <a:lnTo>
                  <a:pt x="3862" y="5216"/>
                </a:lnTo>
                <a:lnTo>
                  <a:pt x="3960" y="5102"/>
                </a:lnTo>
                <a:lnTo>
                  <a:pt x="4052" y="4984"/>
                </a:lnTo>
                <a:lnTo>
                  <a:pt x="4138" y="4862"/>
                </a:lnTo>
                <a:lnTo>
                  <a:pt x="4220" y="4735"/>
                </a:lnTo>
                <a:lnTo>
                  <a:pt x="4295" y="4604"/>
                </a:lnTo>
                <a:lnTo>
                  <a:pt x="4363" y="4470"/>
                </a:lnTo>
                <a:lnTo>
                  <a:pt x="4425" y="4332"/>
                </a:lnTo>
                <a:lnTo>
                  <a:pt x="4480" y="4191"/>
                </a:lnTo>
                <a:lnTo>
                  <a:pt x="4529" y="4046"/>
                </a:lnTo>
                <a:lnTo>
                  <a:pt x="4570" y="3899"/>
                </a:lnTo>
                <a:lnTo>
                  <a:pt x="4605" y="3749"/>
                </a:lnTo>
                <a:lnTo>
                  <a:pt x="4633" y="3596"/>
                </a:lnTo>
                <a:lnTo>
                  <a:pt x="4652" y="3441"/>
                </a:lnTo>
                <a:lnTo>
                  <a:pt x="4664" y="3285"/>
                </a:lnTo>
                <a:lnTo>
                  <a:pt x="4668" y="3125"/>
                </a:lnTo>
                <a:lnTo>
                  <a:pt x="4664" y="2965"/>
                </a:lnTo>
                <a:lnTo>
                  <a:pt x="4653" y="2809"/>
                </a:lnTo>
                <a:lnTo>
                  <a:pt x="4634" y="2655"/>
                </a:lnTo>
                <a:lnTo>
                  <a:pt x="4607" y="2505"/>
                </a:lnTo>
                <a:lnTo>
                  <a:pt x="4573" y="2356"/>
                </a:lnTo>
                <a:lnTo>
                  <a:pt x="4533" y="2210"/>
                </a:lnTo>
                <a:lnTo>
                  <a:pt x="4485" y="2068"/>
                </a:lnTo>
                <a:lnTo>
                  <a:pt x="4432" y="1929"/>
                </a:lnTo>
                <a:lnTo>
                  <a:pt x="4373" y="1794"/>
                </a:lnTo>
                <a:lnTo>
                  <a:pt x="4306" y="1661"/>
                </a:lnTo>
                <a:lnTo>
                  <a:pt x="4234" y="1533"/>
                </a:lnTo>
                <a:lnTo>
                  <a:pt x="4156" y="1408"/>
                </a:lnTo>
                <a:lnTo>
                  <a:pt x="4072" y="1288"/>
                </a:lnTo>
                <a:lnTo>
                  <a:pt x="3984" y="1171"/>
                </a:lnTo>
                <a:lnTo>
                  <a:pt x="3891" y="1059"/>
                </a:lnTo>
                <a:lnTo>
                  <a:pt x="3791" y="952"/>
                </a:lnTo>
                <a:lnTo>
                  <a:pt x="3688" y="849"/>
                </a:lnTo>
                <a:lnTo>
                  <a:pt x="3579" y="752"/>
                </a:lnTo>
                <a:lnTo>
                  <a:pt x="3467" y="660"/>
                </a:lnTo>
                <a:lnTo>
                  <a:pt x="3349" y="573"/>
                </a:lnTo>
                <a:lnTo>
                  <a:pt x="3228" y="491"/>
                </a:lnTo>
                <a:lnTo>
                  <a:pt x="3103" y="415"/>
                </a:lnTo>
                <a:lnTo>
                  <a:pt x="2975" y="345"/>
                </a:lnTo>
                <a:lnTo>
                  <a:pt x="2843" y="281"/>
                </a:lnTo>
                <a:lnTo>
                  <a:pt x="2707" y="223"/>
                </a:lnTo>
                <a:lnTo>
                  <a:pt x="2568" y="171"/>
                </a:lnTo>
                <a:lnTo>
                  <a:pt x="2428" y="126"/>
                </a:lnTo>
                <a:lnTo>
                  <a:pt x="2283" y="87"/>
                </a:lnTo>
                <a:lnTo>
                  <a:pt x="2137" y="56"/>
                </a:lnTo>
                <a:lnTo>
                  <a:pt x="1988" y="30"/>
                </a:lnTo>
                <a:lnTo>
                  <a:pt x="1837" y="13"/>
                </a:lnTo>
                <a:lnTo>
                  <a:pt x="1684" y="2"/>
                </a:lnTo>
                <a:lnTo>
                  <a:pt x="1529" y="0"/>
                </a:lnTo>
                <a:close/>
              </a:path>
            </a:pathLst>
          </a:custGeom>
          <a:solidFill>
            <a:schemeClr val="accent1"/>
          </a:solidFill>
          <a:ln>
            <a:noFill/>
          </a:ln>
        </p:spPr>
        <p:txBody>
          <a:bodyPr vert="horz" wrap="square" lIns="91440" tIns="45720" rIns="91440" bIns="45720" numCol="1" anchor="t" anchorCtr="0" compatLnSpc="1"/>
          <a:lstStyle/>
          <a:p>
            <a:endParaRPr lang="zh-CN" altLang="en-US">
              <a:effectLst>
                <a:outerShdw blurRad="50800" dist="38100" dir="2700000" algn="tl" rotWithShape="0">
                  <a:prstClr val="black">
                    <a:alpha val="40000"/>
                  </a:prstClr>
                </a:outerShdw>
              </a:effectLst>
            </a:endParaRPr>
          </a:p>
        </p:txBody>
      </p:sp>
      <p:sp>
        <p:nvSpPr>
          <p:cNvPr id="11" name="Freeform 15"/>
          <p:cNvSpPr/>
          <p:nvPr/>
        </p:nvSpPr>
        <p:spPr bwMode="auto">
          <a:xfrm flipH="1">
            <a:off x="6371812" y="4011560"/>
            <a:ext cx="1502816" cy="2011240"/>
          </a:xfrm>
          <a:custGeom>
            <a:avLst/>
            <a:gdLst>
              <a:gd name="T0" fmla="*/ 0 w 4668"/>
              <a:gd name="T1" fmla="*/ 1562 h 6244"/>
              <a:gd name="T2" fmla="*/ 1684 w 4668"/>
              <a:gd name="T3" fmla="*/ 1567 h 6244"/>
              <a:gd name="T4" fmla="*/ 1908 w 4668"/>
              <a:gd name="T5" fmla="*/ 1603 h 6244"/>
              <a:gd name="T6" fmla="*/ 2121 w 4668"/>
              <a:gd name="T7" fmla="*/ 1670 h 6244"/>
              <a:gd name="T8" fmla="*/ 2321 w 4668"/>
              <a:gd name="T9" fmla="*/ 1766 h 6244"/>
              <a:gd name="T10" fmla="*/ 2503 w 4668"/>
              <a:gd name="T11" fmla="*/ 1887 h 6244"/>
              <a:gd name="T12" fmla="*/ 2667 w 4668"/>
              <a:gd name="T13" fmla="*/ 2034 h 6244"/>
              <a:gd name="T14" fmla="*/ 2808 w 4668"/>
              <a:gd name="T15" fmla="*/ 2202 h 6244"/>
              <a:gd name="T16" fmla="*/ 2925 w 4668"/>
              <a:gd name="T17" fmla="*/ 2390 h 6244"/>
              <a:gd name="T18" fmla="*/ 3016 w 4668"/>
              <a:gd name="T19" fmla="*/ 2594 h 6244"/>
              <a:gd name="T20" fmla="*/ 3077 w 4668"/>
              <a:gd name="T21" fmla="*/ 2813 h 6244"/>
              <a:gd name="T22" fmla="*/ 3106 w 4668"/>
              <a:gd name="T23" fmla="*/ 3044 h 6244"/>
              <a:gd name="T24" fmla="*/ 3100 w 4668"/>
              <a:gd name="T25" fmla="*/ 3282 h 6244"/>
              <a:gd name="T26" fmla="*/ 3059 w 4668"/>
              <a:gd name="T27" fmla="*/ 3510 h 6244"/>
              <a:gd name="T28" fmla="*/ 2986 w 4668"/>
              <a:gd name="T29" fmla="*/ 3727 h 6244"/>
              <a:gd name="T30" fmla="*/ 2883 w 4668"/>
              <a:gd name="T31" fmla="*/ 3929 h 6244"/>
              <a:gd name="T32" fmla="*/ 2754 w 4668"/>
              <a:gd name="T33" fmla="*/ 4112 h 6244"/>
              <a:gd name="T34" fmla="*/ 2600 w 4668"/>
              <a:gd name="T35" fmla="*/ 4275 h 6244"/>
              <a:gd name="T36" fmla="*/ 2422 w 4668"/>
              <a:gd name="T37" fmla="*/ 4415 h 6244"/>
              <a:gd name="T38" fmla="*/ 2226 w 4668"/>
              <a:gd name="T39" fmla="*/ 4528 h 6244"/>
              <a:gd name="T40" fmla="*/ 2013 w 4668"/>
              <a:gd name="T41" fmla="*/ 4612 h 6244"/>
              <a:gd name="T42" fmla="*/ 1785 w 4668"/>
              <a:gd name="T43" fmla="*/ 4665 h 6244"/>
              <a:gd name="T44" fmla="*/ 1601 w 4668"/>
              <a:gd name="T45" fmla="*/ 4682 h 6244"/>
              <a:gd name="T46" fmla="*/ 1529 w 4668"/>
              <a:gd name="T47" fmla="*/ 4682 h 6244"/>
              <a:gd name="T48" fmla="*/ 1529 w 4668"/>
              <a:gd name="T49" fmla="*/ 6244 h 6244"/>
              <a:gd name="T50" fmla="*/ 1594 w 4668"/>
              <a:gd name="T51" fmla="*/ 6244 h 6244"/>
              <a:gd name="T52" fmla="*/ 1660 w 4668"/>
              <a:gd name="T53" fmla="*/ 6242 h 6244"/>
              <a:gd name="T54" fmla="*/ 1864 w 4668"/>
              <a:gd name="T55" fmla="*/ 6228 h 6244"/>
              <a:gd name="T56" fmla="*/ 2330 w 4668"/>
              <a:gd name="T57" fmla="*/ 6145 h 6244"/>
              <a:gd name="T58" fmla="*/ 2766 w 4668"/>
              <a:gd name="T59" fmla="*/ 5997 h 6244"/>
              <a:gd name="T60" fmla="*/ 3171 w 4668"/>
              <a:gd name="T61" fmla="*/ 5789 h 6244"/>
              <a:gd name="T62" fmla="*/ 3538 w 4668"/>
              <a:gd name="T63" fmla="*/ 5526 h 6244"/>
              <a:gd name="T64" fmla="*/ 3862 w 4668"/>
              <a:gd name="T65" fmla="*/ 5216 h 6244"/>
              <a:gd name="T66" fmla="*/ 4138 w 4668"/>
              <a:gd name="T67" fmla="*/ 4862 h 6244"/>
              <a:gd name="T68" fmla="*/ 4363 w 4668"/>
              <a:gd name="T69" fmla="*/ 4470 h 6244"/>
              <a:gd name="T70" fmla="*/ 4529 w 4668"/>
              <a:gd name="T71" fmla="*/ 4046 h 6244"/>
              <a:gd name="T72" fmla="*/ 4633 w 4668"/>
              <a:gd name="T73" fmla="*/ 3596 h 6244"/>
              <a:gd name="T74" fmla="*/ 4668 w 4668"/>
              <a:gd name="T75" fmla="*/ 3125 h 6244"/>
              <a:gd name="T76" fmla="*/ 4634 w 4668"/>
              <a:gd name="T77" fmla="*/ 2655 h 6244"/>
              <a:gd name="T78" fmla="*/ 4533 w 4668"/>
              <a:gd name="T79" fmla="*/ 2210 h 6244"/>
              <a:gd name="T80" fmla="*/ 4373 w 4668"/>
              <a:gd name="T81" fmla="*/ 1794 h 6244"/>
              <a:gd name="T82" fmla="*/ 4156 w 4668"/>
              <a:gd name="T83" fmla="*/ 1408 h 6244"/>
              <a:gd name="T84" fmla="*/ 3891 w 4668"/>
              <a:gd name="T85" fmla="*/ 1059 h 6244"/>
              <a:gd name="T86" fmla="*/ 3579 w 4668"/>
              <a:gd name="T87" fmla="*/ 752 h 6244"/>
              <a:gd name="T88" fmla="*/ 3228 w 4668"/>
              <a:gd name="T89" fmla="*/ 491 h 6244"/>
              <a:gd name="T90" fmla="*/ 2843 w 4668"/>
              <a:gd name="T91" fmla="*/ 281 h 6244"/>
              <a:gd name="T92" fmla="*/ 2428 w 4668"/>
              <a:gd name="T93" fmla="*/ 126 h 6244"/>
              <a:gd name="T94" fmla="*/ 1988 w 4668"/>
              <a:gd name="T95" fmla="*/ 30 h 6244"/>
              <a:gd name="T96" fmla="*/ 1529 w 4668"/>
              <a:gd name="T97" fmla="*/ 0 h 6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68" h="6244">
                <a:moveTo>
                  <a:pt x="1529" y="0"/>
                </a:moveTo>
                <a:lnTo>
                  <a:pt x="0" y="0"/>
                </a:lnTo>
                <a:lnTo>
                  <a:pt x="0" y="1562"/>
                </a:lnTo>
                <a:lnTo>
                  <a:pt x="1529" y="1562"/>
                </a:lnTo>
                <a:lnTo>
                  <a:pt x="1607" y="1562"/>
                </a:lnTo>
                <a:lnTo>
                  <a:pt x="1684" y="1567"/>
                </a:lnTo>
                <a:lnTo>
                  <a:pt x="1760" y="1575"/>
                </a:lnTo>
                <a:lnTo>
                  <a:pt x="1834" y="1587"/>
                </a:lnTo>
                <a:lnTo>
                  <a:pt x="1908" y="1603"/>
                </a:lnTo>
                <a:lnTo>
                  <a:pt x="1980" y="1622"/>
                </a:lnTo>
                <a:lnTo>
                  <a:pt x="2052" y="1644"/>
                </a:lnTo>
                <a:lnTo>
                  <a:pt x="2121" y="1670"/>
                </a:lnTo>
                <a:lnTo>
                  <a:pt x="2189" y="1699"/>
                </a:lnTo>
                <a:lnTo>
                  <a:pt x="2256" y="1731"/>
                </a:lnTo>
                <a:lnTo>
                  <a:pt x="2321" y="1766"/>
                </a:lnTo>
                <a:lnTo>
                  <a:pt x="2383" y="1804"/>
                </a:lnTo>
                <a:lnTo>
                  <a:pt x="2445" y="1844"/>
                </a:lnTo>
                <a:lnTo>
                  <a:pt x="2503" y="1887"/>
                </a:lnTo>
                <a:lnTo>
                  <a:pt x="2560" y="1934"/>
                </a:lnTo>
                <a:lnTo>
                  <a:pt x="2614" y="1983"/>
                </a:lnTo>
                <a:lnTo>
                  <a:pt x="2667" y="2034"/>
                </a:lnTo>
                <a:lnTo>
                  <a:pt x="2716" y="2088"/>
                </a:lnTo>
                <a:lnTo>
                  <a:pt x="2764" y="2144"/>
                </a:lnTo>
                <a:lnTo>
                  <a:pt x="2808" y="2202"/>
                </a:lnTo>
                <a:lnTo>
                  <a:pt x="2850" y="2263"/>
                </a:lnTo>
                <a:lnTo>
                  <a:pt x="2890" y="2325"/>
                </a:lnTo>
                <a:lnTo>
                  <a:pt x="2925" y="2390"/>
                </a:lnTo>
                <a:lnTo>
                  <a:pt x="2959" y="2456"/>
                </a:lnTo>
                <a:lnTo>
                  <a:pt x="2989" y="2524"/>
                </a:lnTo>
                <a:lnTo>
                  <a:pt x="3016" y="2594"/>
                </a:lnTo>
                <a:lnTo>
                  <a:pt x="3039" y="2664"/>
                </a:lnTo>
                <a:lnTo>
                  <a:pt x="3061" y="2738"/>
                </a:lnTo>
                <a:lnTo>
                  <a:pt x="3077" y="2813"/>
                </a:lnTo>
                <a:lnTo>
                  <a:pt x="3091" y="2888"/>
                </a:lnTo>
                <a:lnTo>
                  <a:pt x="3100" y="2966"/>
                </a:lnTo>
                <a:lnTo>
                  <a:pt x="3106" y="3044"/>
                </a:lnTo>
                <a:lnTo>
                  <a:pt x="3107" y="3124"/>
                </a:lnTo>
                <a:lnTo>
                  <a:pt x="3106" y="3203"/>
                </a:lnTo>
                <a:lnTo>
                  <a:pt x="3100" y="3282"/>
                </a:lnTo>
                <a:lnTo>
                  <a:pt x="3090" y="3360"/>
                </a:lnTo>
                <a:lnTo>
                  <a:pt x="3076" y="3436"/>
                </a:lnTo>
                <a:lnTo>
                  <a:pt x="3059" y="3510"/>
                </a:lnTo>
                <a:lnTo>
                  <a:pt x="3038" y="3584"/>
                </a:lnTo>
                <a:lnTo>
                  <a:pt x="3014" y="3657"/>
                </a:lnTo>
                <a:lnTo>
                  <a:pt x="2986" y="3727"/>
                </a:lnTo>
                <a:lnTo>
                  <a:pt x="2955" y="3796"/>
                </a:lnTo>
                <a:lnTo>
                  <a:pt x="2921" y="3863"/>
                </a:lnTo>
                <a:lnTo>
                  <a:pt x="2883" y="3929"/>
                </a:lnTo>
                <a:lnTo>
                  <a:pt x="2843" y="3992"/>
                </a:lnTo>
                <a:lnTo>
                  <a:pt x="2799" y="4053"/>
                </a:lnTo>
                <a:lnTo>
                  <a:pt x="2754" y="4112"/>
                </a:lnTo>
                <a:lnTo>
                  <a:pt x="2705" y="4169"/>
                </a:lnTo>
                <a:lnTo>
                  <a:pt x="2653" y="4224"/>
                </a:lnTo>
                <a:lnTo>
                  <a:pt x="2600" y="4275"/>
                </a:lnTo>
                <a:lnTo>
                  <a:pt x="2543" y="4324"/>
                </a:lnTo>
                <a:lnTo>
                  <a:pt x="2484" y="4371"/>
                </a:lnTo>
                <a:lnTo>
                  <a:pt x="2422" y="4415"/>
                </a:lnTo>
                <a:lnTo>
                  <a:pt x="2359" y="4456"/>
                </a:lnTo>
                <a:lnTo>
                  <a:pt x="2294" y="4494"/>
                </a:lnTo>
                <a:lnTo>
                  <a:pt x="2226" y="4528"/>
                </a:lnTo>
                <a:lnTo>
                  <a:pt x="2157" y="4560"/>
                </a:lnTo>
                <a:lnTo>
                  <a:pt x="2085" y="4588"/>
                </a:lnTo>
                <a:lnTo>
                  <a:pt x="2013" y="4612"/>
                </a:lnTo>
                <a:lnTo>
                  <a:pt x="1938" y="4633"/>
                </a:lnTo>
                <a:lnTo>
                  <a:pt x="1862" y="4651"/>
                </a:lnTo>
                <a:lnTo>
                  <a:pt x="1785" y="4665"/>
                </a:lnTo>
                <a:lnTo>
                  <a:pt x="1706" y="4675"/>
                </a:lnTo>
                <a:lnTo>
                  <a:pt x="1626" y="4681"/>
                </a:lnTo>
                <a:lnTo>
                  <a:pt x="1601" y="4682"/>
                </a:lnTo>
                <a:lnTo>
                  <a:pt x="1577" y="4682"/>
                </a:lnTo>
                <a:lnTo>
                  <a:pt x="1553" y="4682"/>
                </a:lnTo>
                <a:lnTo>
                  <a:pt x="1529" y="4682"/>
                </a:lnTo>
                <a:lnTo>
                  <a:pt x="0" y="4682"/>
                </a:lnTo>
                <a:lnTo>
                  <a:pt x="0" y="6244"/>
                </a:lnTo>
                <a:lnTo>
                  <a:pt x="1529" y="6244"/>
                </a:lnTo>
                <a:lnTo>
                  <a:pt x="1551" y="6244"/>
                </a:lnTo>
                <a:lnTo>
                  <a:pt x="1572" y="6244"/>
                </a:lnTo>
                <a:lnTo>
                  <a:pt x="1594" y="6244"/>
                </a:lnTo>
                <a:lnTo>
                  <a:pt x="1617" y="6243"/>
                </a:lnTo>
                <a:lnTo>
                  <a:pt x="1638" y="6243"/>
                </a:lnTo>
                <a:lnTo>
                  <a:pt x="1660" y="6242"/>
                </a:lnTo>
                <a:lnTo>
                  <a:pt x="1683" y="6241"/>
                </a:lnTo>
                <a:lnTo>
                  <a:pt x="1704" y="6241"/>
                </a:lnTo>
                <a:lnTo>
                  <a:pt x="1864" y="6228"/>
                </a:lnTo>
                <a:lnTo>
                  <a:pt x="2022" y="6208"/>
                </a:lnTo>
                <a:lnTo>
                  <a:pt x="2177" y="6180"/>
                </a:lnTo>
                <a:lnTo>
                  <a:pt x="2330" y="6145"/>
                </a:lnTo>
                <a:lnTo>
                  <a:pt x="2478" y="6102"/>
                </a:lnTo>
                <a:lnTo>
                  <a:pt x="2624" y="6053"/>
                </a:lnTo>
                <a:lnTo>
                  <a:pt x="2766" y="5997"/>
                </a:lnTo>
                <a:lnTo>
                  <a:pt x="2905" y="5934"/>
                </a:lnTo>
                <a:lnTo>
                  <a:pt x="3040" y="5864"/>
                </a:lnTo>
                <a:lnTo>
                  <a:pt x="3171" y="5789"/>
                </a:lnTo>
                <a:lnTo>
                  <a:pt x="3297" y="5707"/>
                </a:lnTo>
                <a:lnTo>
                  <a:pt x="3420" y="5620"/>
                </a:lnTo>
                <a:lnTo>
                  <a:pt x="3538" y="5526"/>
                </a:lnTo>
                <a:lnTo>
                  <a:pt x="3651" y="5428"/>
                </a:lnTo>
                <a:lnTo>
                  <a:pt x="3759" y="5324"/>
                </a:lnTo>
                <a:lnTo>
                  <a:pt x="3862" y="5216"/>
                </a:lnTo>
                <a:lnTo>
                  <a:pt x="3960" y="5102"/>
                </a:lnTo>
                <a:lnTo>
                  <a:pt x="4052" y="4984"/>
                </a:lnTo>
                <a:lnTo>
                  <a:pt x="4138" y="4862"/>
                </a:lnTo>
                <a:lnTo>
                  <a:pt x="4220" y="4735"/>
                </a:lnTo>
                <a:lnTo>
                  <a:pt x="4295" y="4604"/>
                </a:lnTo>
                <a:lnTo>
                  <a:pt x="4363" y="4470"/>
                </a:lnTo>
                <a:lnTo>
                  <a:pt x="4425" y="4332"/>
                </a:lnTo>
                <a:lnTo>
                  <a:pt x="4480" y="4191"/>
                </a:lnTo>
                <a:lnTo>
                  <a:pt x="4529" y="4046"/>
                </a:lnTo>
                <a:lnTo>
                  <a:pt x="4570" y="3899"/>
                </a:lnTo>
                <a:lnTo>
                  <a:pt x="4605" y="3749"/>
                </a:lnTo>
                <a:lnTo>
                  <a:pt x="4633" y="3596"/>
                </a:lnTo>
                <a:lnTo>
                  <a:pt x="4652" y="3441"/>
                </a:lnTo>
                <a:lnTo>
                  <a:pt x="4664" y="3285"/>
                </a:lnTo>
                <a:lnTo>
                  <a:pt x="4668" y="3125"/>
                </a:lnTo>
                <a:lnTo>
                  <a:pt x="4664" y="2965"/>
                </a:lnTo>
                <a:lnTo>
                  <a:pt x="4653" y="2809"/>
                </a:lnTo>
                <a:lnTo>
                  <a:pt x="4634" y="2655"/>
                </a:lnTo>
                <a:lnTo>
                  <a:pt x="4607" y="2505"/>
                </a:lnTo>
                <a:lnTo>
                  <a:pt x="4573" y="2356"/>
                </a:lnTo>
                <a:lnTo>
                  <a:pt x="4533" y="2210"/>
                </a:lnTo>
                <a:lnTo>
                  <a:pt x="4485" y="2068"/>
                </a:lnTo>
                <a:lnTo>
                  <a:pt x="4432" y="1929"/>
                </a:lnTo>
                <a:lnTo>
                  <a:pt x="4373" y="1794"/>
                </a:lnTo>
                <a:lnTo>
                  <a:pt x="4306" y="1661"/>
                </a:lnTo>
                <a:lnTo>
                  <a:pt x="4234" y="1533"/>
                </a:lnTo>
                <a:lnTo>
                  <a:pt x="4156" y="1408"/>
                </a:lnTo>
                <a:lnTo>
                  <a:pt x="4072" y="1288"/>
                </a:lnTo>
                <a:lnTo>
                  <a:pt x="3984" y="1171"/>
                </a:lnTo>
                <a:lnTo>
                  <a:pt x="3891" y="1059"/>
                </a:lnTo>
                <a:lnTo>
                  <a:pt x="3791" y="952"/>
                </a:lnTo>
                <a:lnTo>
                  <a:pt x="3688" y="849"/>
                </a:lnTo>
                <a:lnTo>
                  <a:pt x="3579" y="752"/>
                </a:lnTo>
                <a:lnTo>
                  <a:pt x="3467" y="660"/>
                </a:lnTo>
                <a:lnTo>
                  <a:pt x="3349" y="573"/>
                </a:lnTo>
                <a:lnTo>
                  <a:pt x="3228" y="491"/>
                </a:lnTo>
                <a:lnTo>
                  <a:pt x="3103" y="415"/>
                </a:lnTo>
                <a:lnTo>
                  <a:pt x="2975" y="345"/>
                </a:lnTo>
                <a:lnTo>
                  <a:pt x="2843" y="281"/>
                </a:lnTo>
                <a:lnTo>
                  <a:pt x="2707" y="223"/>
                </a:lnTo>
                <a:lnTo>
                  <a:pt x="2568" y="171"/>
                </a:lnTo>
                <a:lnTo>
                  <a:pt x="2428" y="126"/>
                </a:lnTo>
                <a:lnTo>
                  <a:pt x="2283" y="87"/>
                </a:lnTo>
                <a:lnTo>
                  <a:pt x="2137" y="56"/>
                </a:lnTo>
                <a:lnTo>
                  <a:pt x="1988" y="30"/>
                </a:lnTo>
                <a:lnTo>
                  <a:pt x="1837" y="13"/>
                </a:lnTo>
                <a:lnTo>
                  <a:pt x="1684" y="2"/>
                </a:lnTo>
                <a:lnTo>
                  <a:pt x="1529" y="0"/>
                </a:lnTo>
                <a:close/>
              </a:path>
            </a:pathLst>
          </a:custGeom>
          <a:solidFill>
            <a:schemeClr val="accent3"/>
          </a:solidFill>
          <a:ln>
            <a:noFill/>
          </a:ln>
        </p:spPr>
        <p:txBody>
          <a:bodyPr vert="horz" wrap="square" lIns="91440" tIns="45720" rIns="91440" bIns="45720" numCol="1" anchor="t" anchorCtr="0" compatLnSpc="1"/>
          <a:lstStyle/>
          <a:p>
            <a:endParaRPr lang="zh-CN" altLang="en-US">
              <a:effectLst>
                <a:outerShdw blurRad="50800" dist="38100" dir="2700000" algn="tl" rotWithShape="0">
                  <a:prstClr val="black">
                    <a:alpha val="40000"/>
                  </a:prstClr>
                </a:outerShdw>
              </a:effectLst>
            </a:endParaRPr>
          </a:p>
        </p:txBody>
      </p:sp>
      <p:sp>
        <p:nvSpPr>
          <p:cNvPr id="12" name="TextBox 11"/>
          <p:cNvSpPr txBox="1"/>
          <p:nvPr/>
        </p:nvSpPr>
        <p:spPr>
          <a:xfrm>
            <a:off x="2563225" y="1923615"/>
            <a:ext cx="1799556" cy="369332"/>
          </a:xfrm>
          <a:prstGeom prst="rect">
            <a:avLst/>
          </a:prstGeom>
          <a:noFill/>
        </p:spPr>
        <p:txBody>
          <a:bodyPr wrap="none" rtlCol="0">
            <a:spAutoFit/>
          </a:bodyPr>
          <a:lstStyle/>
          <a:p>
            <a:r>
              <a:rPr lang="zh-CN" altLang="en-US" b="1" dirty="0">
                <a:solidFill>
                  <a:schemeClr val="tx2"/>
                </a:solidFill>
                <a:latin typeface="+mj-ea"/>
                <a:ea typeface="+mj-ea"/>
              </a:rPr>
              <a:t>请输入您的标题</a:t>
            </a:r>
          </a:p>
        </p:txBody>
      </p:sp>
      <p:sp>
        <p:nvSpPr>
          <p:cNvPr id="13" name="TextBox 12"/>
          <p:cNvSpPr txBox="1"/>
          <p:nvPr/>
        </p:nvSpPr>
        <p:spPr>
          <a:xfrm>
            <a:off x="2563226" y="2253580"/>
            <a:ext cx="2038875" cy="1077218"/>
          </a:xfrm>
          <a:prstGeom prst="rect">
            <a:avLst/>
          </a:prstGeom>
          <a:noFill/>
        </p:spPr>
        <p:txBody>
          <a:bodyPr wrap="square" rtlCol="0">
            <a:spAutoFit/>
          </a:bodyPr>
          <a:lstStyle/>
          <a:p>
            <a:r>
              <a:rPr lang="zh-CN" altLang="en-US" sz="1600" dirty="0">
                <a:solidFill>
                  <a:schemeClr val="tx1">
                    <a:lumMod val="50000"/>
                    <a:lumOff val="50000"/>
                  </a:schemeClr>
                </a:solidFill>
                <a:latin typeface="+mj-ea"/>
                <a:sym typeface="微软雅黑" panose="020B0503020204020204" pitchFamily="34" charset="-122"/>
              </a:rPr>
              <a:t>在此录入上述图表的综合描述说明，在此录入上述图表的综合描述说明。</a:t>
            </a:r>
            <a:endParaRPr lang="zh-CN" altLang="en-US" sz="1600" dirty="0">
              <a:solidFill>
                <a:schemeClr val="tx2"/>
              </a:solidFill>
              <a:latin typeface="+mn-ea"/>
            </a:endParaRPr>
          </a:p>
        </p:txBody>
      </p:sp>
      <p:sp>
        <p:nvSpPr>
          <p:cNvPr id="14" name="TextBox 13"/>
          <p:cNvSpPr txBox="1"/>
          <p:nvPr/>
        </p:nvSpPr>
        <p:spPr>
          <a:xfrm>
            <a:off x="4748014" y="2509616"/>
            <a:ext cx="754942" cy="646331"/>
          </a:xfrm>
          <a:prstGeom prst="rect">
            <a:avLst/>
          </a:prstGeom>
          <a:noFill/>
        </p:spPr>
        <p:txBody>
          <a:bodyPr wrap="none" rtlCol="0">
            <a:spAutoFit/>
          </a:bodyPr>
          <a:lstStyle/>
          <a:p>
            <a:r>
              <a:rPr lang="en-US" altLang="zh-CN" sz="3600" b="1" dirty="0">
                <a:solidFill>
                  <a:schemeClr val="tx2"/>
                </a:solidFill>
                <a:latin typeface="+mj-ea"/>
                <a:ea typeface="+mj-ea"/>
              </a:rPr>
              <a:t>01</a:t>
            </a:r>
            <a:endParaRPr lang="zh-CN" altLang="en-US" sz="3600" b="1" dirty="0">
              <a:solidFill>
                <a:schemeClr val="tx2"/>
              </a:solidFill>
              <a:latin typeface="+mj-ea"/>
              <a:ea typeface="+mj-ea"/>
            </a:endParaRPr>
          </a:p>
        </p:txBody>
      </p:sp>
      <p:sp>
        <p:nvSpPr>
          <p:cNvPr id="15" name="TextBox 14"/>
          <p:cNvSpPr txBox="1"/>
          <p:nvPr/>
        </p:nvSpPr>
        <p:spPr>
          <a:xfrm>
            <a:off x="7032824" y="2509616"/>
            <a:ext cx="754942" cy="646331"/>
          </a:xfrm>
          <a:prstGeom prst="rect">
            <a:avLst/>
          </a:prstGeom>
          <a:noFill/>
        </p:spPr>
        <p:txBody>
          <a:bodyPr wrap="none" rtlCol="0">
            <a:spAutoFit/>
          </a:bodyPr>
          <a:lstStyle/>
          <a:p>
            <a:r>
              <a:rPr lang="en-US" altLang="zh-CN" sz="3600" b="1" dirty="0">
                <a:solidFill>
                  <a:schemeClr val="accent1"/>
                </a:solidFill>
                <a:latin typeface="+mj-ea"/>
                <a:ea typeface="+mj-ea"/>
              </a:rPr>
              <a:t>02</a:t>
            </a:r>
            <a:endParaRPr lang="zh-CN" altLang="en-US" sz="3600" b="1" dirty="0">
              <a:solidFill>
                <a:schemeClr val="accent1"/>
              </a:solidFill>
              <a:latin typeface="+mj-ea"/>
              <a:ea typeface="+mj-ea"/>
            </a:endParaRPr>
          </a:p>
        </p:txBody>
      </p:sp>
      <p:sp>
        <p:nvSpPr>
          <p:cNvPr id="16" name="TextBox 15"/>
          <p:cNvSpPr txBox="1"/>
          <p:nvPr/>
        </p:nvSpPr>
        <p:spPr>
          <a:xfrm>
            <a:off x="4748014" y="4719416"/>
            <a:ext cx="754942" cy="646331"/>
          </a:xfrm>
          <a:prstGeom prst="rect">
            <a:avLst/>
          </a:prstGeom>
          <a:noFill/>
        </p:spPr>
        <p:txBody>
          <a:bodyPr wrap="none" rtlCol="0">
            <a:spAutoFit/>
          </a:bodyPr>
          <a:lstStyle/>
          <a:p>
            <a:r>
              <a:rPr lang="en-US" altLang="zh-CN" sz="3600" b="1" dirty="0">
                <a:solidFill>
                  <a:schemeClr val="accent2"/>
                </a:solidFill>
                <a:latin typeface="+mj-ea"/>
                <a:ea typeface="+mj-ea"/>
              </a:rPr>
              <a:t>03</a:t>
            </a:r>
            <a:endParaRPr lang="zh-CN" altLang="en-US" sz="3600" b="1" dirty="0">
              <a:solidFill>
                <a:schemeClr val="accent2"/>
              </a:solidFill>
              <a:latin typeface="+mj-ea"/>
              <a:ea typeface="+mj-ea"/>
            </a:endParaRPr>
          </a:p>
        </p:txBody>
      </p:sp>
      <p:sp>
        <p:nvSpPr>
          <p:cNvPr id="17" name="TextBox 16"/>
          <p:cNvSpPr txBox="1"/>
          <p:nvPr/>
        </p:nvSpPr>
        <p:spPr>
          <a:xfrm>
            <a:off x="7032824" y="4719416"/>
            <a:ext cx="754942" cy="646331"/>
          </a:xfrm>
          <a:prstGeom prst="rect">
            <a:avLst/>
          </a:prstGeom>
          <a:noFill/>
        </p:spPr>
        <p:txBody>
          <a:bodyPr wrap="none" rtlCol="0">
            <a:spAutoFit/>
          </a:bodyPr>
          <a:lstStyle/>
          <a:p>
            <a:r>
              <a:rPr lang="en-US" altLang="zh-CN" sz="3600" b="1" dirty="0">
                <a:solidFill>
                  <a:schemeClr val="accent3"/>
                </a:solidFill>
                <a:latin typeface="+mj-ea"/>
                <a:ea typeface="+mj-ea"/>
              </a:rPr>
              <a:t>04</a:t>
            </a:r>
            <a:endParaRPr lang="zh-CN" altLang="en-US" sz="3600" b="1" dirty="0">
              <a:solidFill>
                <a:schemeClr val="accent3"/>
              </a:solidFill>
              <a:latin typeface="+mj-ea"/>
              <a:ea typeface="+mj-ea"/>
            </a:endParaRPr>
          </a:p>
        </p:txBody>
      </p:sp>
      <p:sp>
        <p:nvSpPr>
          <p:cNvPr id="18" name="TextBox 17"/>
          <p:cNvSpPr txBox="1"/>
          <p:nvPr/>
        </p:nvSpPr>
        <p:spPr>
          <a:xfrm>
            <a:off x="8017565" y="1923615"/>
            <a:ext cx="1799556" cy="369332"/>
          </a:xfrm>
          <a:prstGeom prst="rect">
            <a:avLst/>
          </a:prstGeom>
          <a:noFill/>
        </p:spPr>
        <p:txBody>
          <a:bodyPr wrap="none" rtlCol="0">
            <a:spAutoFit/>
          </a:bodyPr>
          <a:lstStyle/>
          <a:p>
            <a:r>
              <a:rPr lang="zh-CN" altLang="en-US" b="1" dirty="0">
                <a:solidFill>
                  <a:schemeClr val="accent1"/>
                </a:solidFill>
                <a:latin typeface="+mj-ea"/>
                <a:ea typeface="+mj-ea"/>
              </a:rPr>
              <a:t>请输入您的标题</a:t>
            </a:r>
          </a:p>
        </p:txBody>
      </p:sp>
      <p:sp>
        <p:nvSpPr>
          <p:cNvPr id="19" name="TextBox 18"/>
          <p:cNvSpPr txBox="1"/>
          <p:nvPr/>
        </p:nvSpPr>
        <p:spPr>
          <a:xfrm>
            <a:off x="8017566" y="2253580"/>
            <a:ext cx="2038875" cy="1077218"/>
          </a:xfrm>
          <a:prstGeom prst="rect">
            <a:avLst/>
          </a:prstGeom>
          <a:noFill/>
        </p:spPr>
        <p:txBody>
          <a:bodyPr wrap="square" rtlCol="0">
            <a:spAutoFit/>
          </a:bodyPr>
          <a:lstStyle/>
          <a:p>
            <a:r>
              <a:rPr lang="zh-CN" altLang="en-US" sz="1600" dirty="0">
                <a:solidFill>
                  <a:schemeClr val="tx1">
                    <a:lumMod val="50000"/>
                    <a:lumOff val="50000"/>
                  </a:schemeClr>
                </a:solidFill>
                <a:latin typeface="+mj-ea"/>
                <a:sym typeface="微软雅黑" panose="020B0503020204020204" pitchFamily="34" charset="-122"/>
              </a:rPr>
              <a:t>在此录入上述图表的综合描述说明，在此录入上述图表的综合描述说明。</a:t>
            </a:r>
            <a:endParaRPr lang="zh-CN" altLang="en-US" sz="1600" dirty="0">
              <a:solidFill>
                <a:schemeClr val="tx2"/>
              </a:solidFill>
              <a:latin typeface="+mn-ea"/>
            </a:endParaRPr>
          </a:p>
        </p:txBody>
      </p:sp>
      <p:sp>
        <p:nvSpPr>
          <p:cNvPr id="20" name="TextBox 19"/>
          <p:cNvSpPr txBox="1"/>
          <p:nvPr/>
        </p:nvSpPr>
        <p:spPr>
          <a:xfrm>
            <a:off x="2493813" y="4196915"/>
            <a:ext cx="1799556" cy="369332"/>
          </a:xfrm>
          <a:prstGeom prst="rect">
            <a:avLst/>
          </a:prstGeom>
          <a:noFill/>
        </p:spPr>
        <p:txBody>
          <a:bodyPr wrap="none" rtlCol="0">
            <a:spAutoFit/>
          </a:bodyPr>
          <a:lstStyle/>
          <a:p>
            <a:r>
              <a:rPr lang="zh-CN" altLang="en-US" b="1" dirty="0">
                <a:solidFill>
                  <a:schemeClr val="accent2"/>
                </a:solidFill>
                <a:latin typeface="+mj-ea"/>
                <a:ea typeface="+mj-ea"/>
              </a:rPr>
              <a:t>请输入您的标题</a:t>
            </a:r>
          </a:p>
        </p:txBody>
      </p:sp>
      <p:sp>
        <p:nvSpPr>
          <p:cNvPr id="21" name="TextBox 20"/>
          <p:cNvSpPr txBox="1"/>
          <p:nvPr/>
        </p:nvSpPr>
        <p:spPr>
          <a:xfrm>
            <a:off x="2493814" y="4526880"/>
            <a:ext cx="2038875" cy="1077218"/>
          </a:xfrm>
          <a:prstGeom prst="rect">
            <a:avLst/>
          </a:prstGeom>
          <a:noFill/>
        </p:spPr>
        <p:txBody>
          <a:bodyPr wrap="square" rtlCol="0">
            <a:spAutoFit/>
          </a:bodyPr>
          <a:lstStyle/>
          <a:p>
            <a:r>
              <a:rPr lang="zh-CN" altLang="en-US" sz="1600" dirty="0">
                <a:solidFill>
                  <a:schemeClr val="tx1">
                    <a:lumMod val="50000"/>
                    <a:lumOff val="50000"/>
                  </a:schemeClr>
                </a:solidFill>
                <a:latin typeface="+mj-ea"/>
                <a:sym typeface="微软雅黑" panose="020B0503020204020204" pitchFamily="34" charset="-122"/>
              </a:rPr>
              <a:t>在此录入上述图表的综合描述说明，在此录入上述图表的综合描述说明。</a:t>
            </a:r>
            <a:endParaRPr lang="zh-CN" altLang="en-US" sz="1600" dirty="0">
              <a:solidFill>
                <a:schemeClr val="tx2"/>
              </a:solidFill>
              <a:latin typeface="+mn-ea"/>
            </a:endParaRPr>
          </a:p>
        </p:txBody>
      </p:sp>
      <p:sp>
        <p:nvSpPr>
          <p:cNvPr id="22" name="TextBox 21"/>
          <p:cNvSpPr txBox="1"/>
          <p:nvPr/>
        </p:nvSpPr>
        <p:spPr>
          <a:xfrm>
            <a:off x="8017565" y="4196915"/>
            <a:ext cx="1799556" cy="369332"/>
          </a:xfrm>
          <a:prstGeom prst="rect">
            <a:avLst/>
          </a:prstGeom>
          <a:noFill/>
        </p:spPr>
        <p:txBody>
          <a:bodyPr wrap="none" rtlCol="0">
            <a:spAutoFit/>
          </a:bodyPr>
          <a:lstStyle/>
          <a:p>
            <a:r>
              <a:rPr lang="zh-CN" altLang="en-US" b="1" dirty="0">
                <a:solidFill>
                  <a:schemeClr val="accent3"/>
                </a:solidFill>
                <a:latin typeface="+mj-ea"/>
                <a:ea typeface="+mj-ea"/>
              </a:rPr>
              <a:t>请输入您的标题</a:t>
            </a:r>
          </a:p>
        </p:txBody>
      </p:sp>
      <p:sp>
        <p:nvSpPr>
          <p:cNvPr id="23" name="TextBox 22"/>
          <p:cNvSpPr txBox="1"/>
          <p:nvPr/>
        </p:nvSpPr>
        <p:spPr>
          <a:xfrm>
            <a:off x="8017566" y="4526880"/>
            <a:ext cx="2038875" cy="1077218"/>
          </a:xfrm>
          <a:prstGeom prst="rect">
            <a:avLst/>
          </a:prstGeom>
          <a:noFill/>
        </p:spPr>
        <p:txBody>
          <a:bodyPr wrap="square" rtlCol="0">
            <a:spAutoFit/>
          </a:bodyPr>
          <a:lstStyle/>
          <a:p>
            <a:r>
              <a:rPr lang="zh-CN" altLang="en-US" sz="1600" dirty="0">
                <a:solidFill>
                  <a:schemeClr val="tx1">
                    <a:lumMod val="50000"/>
                    <a:lumOff val="50000"/>
                  </a:schemeClr>
                </a:solidFill>
                <a:latin typeface="+mj-ea"/>
                <a:sym typeface="微软雅黑" panose="020B0503020204020204" pitchFamily="34" charset="-122"/>
              </a:rPr>
              <a:t>在此录入上述图表的综合描述说明，在此录入上述图表的综合描述说明。</a:t>
            </a:r>
            <a:endParaRPr lang="zh-CN" altLang="en-US" sz="1600" dirty="0">
              <a:solidFill>
                <a:schemeClr val="tx2"/>
              </a:solidFill>
              <a:latin typeface="+mn-ea"/>
            </a:endParaRP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7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700"/>
                                            <p:tgtEl>
                                              <p:spTgt spid="8"/>
                                            </p:tgtEl>
                                          </p:cBhvr>
                                        </p:animEffect>
                                      </p:childTnLst>
                                    </p:cTn>
                                  </p:par>
                                </p:childTnLst>
                              </p:cTn>
                            </p:par>
                            <p:par>
                              <p:cTn id="11" fill="hold">
                                <p:stCondLst>
                                  <p:cond delay="1000"/>
                                </p:stCondLst>
                                <p:childTnLst>
                                  <p:par>
                                    <p:cTn id="12" presetID="2" presetClass="entr" presetSubtype="4" fill="hold" grpId="0" nodeType="afterEffect" p14:presetBounceEnd="40000">
                                      <p:stCondLst>
                                        <p:cond delay="300"/>
                                      </p:stCondLst>
                                      <p:childTnLst>
                                        <p:set>
                                          <p:cBhvr>
                                            <p:cTn id="13" dur="1" fill="hold">
                                              <p:stCondLst>
                                                <p:cond delay="0"/>
                                              </p:stCondLst>
                                            </p:cTn>
                                            <p:tgtEl>
                                              <p:spTgt spid="6"/>
                                            </p:tgtEl>
                                            <p:attrNameLst>
                                              <p:attrName>style.visibility</p:attrName>
                                            </p:attrNameLst>
                                          </p:cBhvr>
                                          <p:to>
                                            <p:strVal val="visible"/>
                                          </p:to>
                                        </p:set>
                                        <p:anim calcmode="lin" valueType="num" p14:bounceEnd="40000">
                                          <p:cBhvr additive="base">
                                            <p:cTn id="14" dur="5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par>
                              <p:cTn id="16" fill="hold">
                                <p:stCondLst>
                                  <p:cond delay="1800"/>
                                </p:stCondLst>
                                <p:childTnLst>
                                  <p:par>
                                    <p:cTn id="17" presetID="31"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400" fill="hold"/>
                                            <p:tgtEl>
                                              <p:spTgt spid="14"/>
                                            </p:tgtEl>
                                            <p:attrNameLst>
                                              <p:attrName>ppt_w</p:attrName>
                                            </p:attrNameLst>
                                          </p:cBhvr>
                                          <p:tavLst>
                                            <p:tav tm="0">
                                              <p:val>
                                                <p:fltVal val="0"/>
                                              </p:val>
                                            </p:tav>
                                            <p:tav tm="100000">
                                              <p:val>
                                                <p:strVal val="#ppt_w"/>
                                              </p:val>
                                            </p:tav>
                                          </p:tavLst>
                                        </p:anim>
                                        <p:anim calcmode="lin" valueType="num">
                                          <p:cBhvr>
                                            <p:cTn id="20" dur="400" fill="hold"/>
                                            <p:tgtEl>
                                              <p:spTgt spid="14"/>
                                            </p:tgtEl>
                                            <p:attrNameLst>
                                              <p:attrName>ppt_h</p:attrName>
                                            </p:attrNameLst>
                                          </p:cBhvr>
                                          <p:tavLst>
                                            <p:tav tm="0">
                                              <p:val>
                                                <p:fltVal val="0"/>
                                              </p:val>
                                            </p:tav>
                                            <p:tav tm="100000">
                                              <p:val>
                                                <p:strVal val="#ppt_h"/>
                                              </p:val>
                                            </p:tav>
                                          </p:tavLst>
                                        </p:anim>
                                        <p:anim calcmode="lin" valueType="num">
                                          <p:cBhvr>
                                            <p:cTn id="21" dur="400" fill="hold"/>
                                            <p:tgtEl>
                                              <p:spTgt spid="14"/>
                                            </p:tgtEl>
                                            <p:attrNameLst>
                                              <p:attrName>style.rotation</p:attrName>
                                            </p:attrNameLst>
                                          </p:cBhvr>
                                          <p:tavLst>
                                            <p:tav tm="0">
                                              <p:val>
                                                <p:fltVal val="90"/>
                                              </p:val>
                                            </p:tav>
                                            <p:tav tm="100000">
                                              <p:val>
                                                <p:fltVal val="0"/>
                                              </p:val>
                                            </p:tav>
                                          </p:tavLst>
                                        </p:anim>
                                        <p:animEffect transition="in" filter="fade">
                                          <p:cBhvr>
                                            <p:cTn id="22" dur="400"/>
                                            <p:tgtEl>
                                              <p:spTgt spid="14"/>
                                            </p:tgtEl>
                                          </p:cBhvr>
                                        </p:animEffect>
                                      </p:childTnLst>
                                    </p:cTn>
                                  </p:par>
                                </p:childTnLst>
                              </p:cTn>
                            </p:par>
                            <p:par>
                              <p:cTn id="23" fill="hold">
                                <p:stCondLst>
                                  <p:cond delay="2300"/>
                                </p:stCondLst>
                                <p:childTnLst>
                                  <p:par>
                                    <p:cTn id="24" presetID="22" presetClass="entr" presetSubtype="2"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right)">
                                          <p:cBhvr>
                                            <p:cTn id="29" dur="500"/>
                                            <p:tgtEl>
                                              <p:spTgt spid="13"/>
                                            </p:tgtEl>
                                          </p:cBhvr>
                                        </p:animEffect>
                                      </p:childTnLst>
                                    </p:cTn>
                                  </p:par>
                                </p:childTnLst>
                              </p:cTn>
                            </p:par>
                            <p:par>
                              <p:cTn id="30" fill="hold">
                                <p:stCondLst>
                                  <p:cond delay="2800"/>
                                </p:stCondLst>
                                <p:childTnLst>
                                  <p:par>
                                    <p:cTn id="31" presetID="2" presetClass="entr" presetSubtype="4" fill="hold" grpId="0" nodeType="afterEffect" p14:presetBounceEnd="40000">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14:bounceEnd="40000">
                                          <p:cBhvr additive="base">
                                            <p:cTn id="33" dur="50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par>
                              <p:cTn id="35" fill="hold">
                                <p:stCondLst>
                                  <p:cond delay="3300"/>
                                </p:stCondLst>
                                <p:childTnLst>
                                  <p:par>
                                    <p:cTn id="36" presetID="31" presetClass="entr" presetSubtype="0"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400" fill="hold"/>
                                            <p:tgtEl>
                                              <p:spTgt spid="16"/>
                                            </p:tgtEl>
                                            <p:attrNameLst>
                                              <p:attrName>ppt_w</p:attrName>
                                            </p:attrNameLst>
                                          </p:cBhvr>
                                          <p:tavLst>
                                            <p:tav tm="0">
                                              <p:val>
                                                <p:fltVal val="0"/>
                                              </p:val>
                                            </p:tav>
                                            <p:tav tm="100000">
                                              <p:val>
                                                <p:strVal val="#ppt_w"/>
                                              </p:val>
                                            </p:tav>
                                          </p:tavLst>
                                        </p:anim>
                                        <p:anim calcmode="lin" valueType="num">
                                          <p:cBhvr>
                                            <p:cTn id="39" dur="400" fill="hold"/>
                                            <p:tgtEl>
                                              <p:spTgt spid="16"/>
                                            </p:tgtEl>
                                            <p:attrNameLst>
                                              <p:attrName>ppt_h</p:attrName>
                                            </p:attrNameLst>
                                          </p:cBhvr>
                                          <p:tavLst>
                                            <p:tav tm="0">
                                              <p:val>
                                                <p:fltVal val="0"/>
                                              </p:val>
                                            </p:tav>
                                            <p:tav tm="100000">
                                              <p:val>
                                                <p:strVal val="#ppt_h"/>
                                              </p:val>
                                            </p:tav>
                                          </p:tavLst>
                                        </p:anim>
                                        <p:anim calcmode="lin" valueType="num">
                                          <p:cBhvr>
                                            <p:cTn id="40" dur="400" fill="hold"/>
                                            <p:tgtEl>
                                              <p:spTgt spid="16"/>
                                            </p:tgtEl>
                                            <p:attrNameLst>
                                              <p:attrName>style.rotation</p:attrName>
                                            </p:attrNameLst>
                                          </p:cBhvr>
                                          <p:tavLst>
                                            <p:tav tm="0">
                                              <p:val>
                                                <p:fltVal val="90"/>
                                              </p:val>
                                            </p:tav>
                                            <p:tav tm="100000">
                                              <p:val>
                                                <p:fltVal val="0"/>
                                              </p:val>
                                            </p:tav>
                                          </p:tavLst>
                                        </p:anim>
                                        <p:animEffect transition="in" filter="fade">
                                          <p:cBhvr>
                                            <p:cTn id="41" dur="400"/>
                                            <p:tgtEl>
                                              <p:spTgt spid="16"/>
                                            </p:tgtEl>
                                          </p:cBhvr>
                                        </p:animEffect>
                                      </p:childTnLst>
                                    </p:cTn>
                                  </p:par>
                                </p:childTnLst>
                              </p:cTn>
                            </p:par>
                            <p:par>
                              <p:cTn id="42" fill="hold">
                                <p:stCondLst>
                                  <p:cond delay="3800"/>
                                </p:stCondLst>
                                <p:childTnLst>
                                  <p:par>
                                    <p:cTn id="43" presetID="22" presetClass="entr" presetSubtype="2"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right)">
                                          <p:cBhvr>
                                            <p:cTn id="45" dur="500"/>
                                            <p:tgtEl>
                                              <p:spTgt spid="20"/>
                                            </p:tgtEl>
                                          </p:cBhvr>
                                        </p:animEffect>
                                      </p:childTnLst>
                                    </p:cTn>
                                  </p:par>
                                  <p:par>
                                    <p:cTn id="46" presetID="22" presetClass="entr" presetSubtype="2"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right)">
                                          <p:cBhvr>
                                            <p:cTn id="48" dur="500"/>
                                            <p:tgtEl>
                                              <p:spTgt spid="21"/>
                                            </p:tgtEl>
                                          </p:cBhvr>
                                        </p:animEffect>
                                      </p:childTnLst>
                                    </p:cTn>
                                  </p:par>
                                </p:childTnLst>
                              </p:cTn>
                            </p:par>
                            <p:par>
                              <p:cTn id="49" fill="hold">
                                <p:stCondLst>
                                  <p:cond delay="4300"/>
                                </p:stCondLst>
                                <p:childTnLst>
                                  <p:par>
                                    <p:cTn id="50" presetID="2" presetClass="entr" presetSubtype="4" fill="hold" grpId="0" nodeType="afterEffect" p14:presetBounceEnd="40000">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14:bounceEnd="40000">
                                          <p:cBhvr additive="base">
                                            <p:cTn id="52" dur="50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53" dur="500" fill="hold"/>
                                            <p:tgtEl>
                                              <p:spTgt spid="10"/>
                                            </p:tgtEl>
                                            <p:attrNameLst>
                                              <p:attrName>ppt_y</p:attrName>
                                            </p:attrNameLst>
                                          </p:cBhvr>
                                          <p:tavLst>
                                            <p:tav tm="0">
                                              <p:val>
                                                <p:strVal val="1+#ppt_h/2"/>
                                              </p:val>
                                            </p:tav>
                                            <p:tav tm="100000">
                                              <p:val>
                                                <p:strVal val="#ppt_y"/>
                                              </p:val>
                                            </p:tav>
                                          </p:tavLst>
                                        </p:anim>
                                      </p:childTnLst>
                                    </p:cTn>
                                  </p:par>
                                </p:childTnLst>
                              </p:cTn>
                            </p:par>
                            <p:par>
                              <p:cTn id="54" fill="hold">
                                <p:stCondLst>
                                  <p:cond delay="4800"/>
                                </p:stCondLst>
                                <p:childTnLst>
                                  <p:par>
                                    <p:cTn id="55" presetID="31" presetClass="entr" presetSubtype="0"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p:cTn id="57" dur="400" fill="hold"/>
                                            <p:tgtEl>
                                              <p:spTgt spid="15"/>
                                            </p:tgtEl>
                                            <p:attrNameLst>
                                              <p:attrName>ppt_w</p:attrName>
                                            </p:attrNameLst>
                                          </p:cBhvr>
                                          <p:tavLst>
                                            <p:tav tm="0">
                                              <p:val>
                                                <p:fltVal val="0"/>
                                              </p:val>
                                            </p:tav>
                                            <p:tav tm="100000">
                                              <p:val>
                                                <p:strVal val="#ppt_w"/>
                                              </p:val>
                                            </p:tav>
                                          </p:tavLst>
                                        </p:anim>
                                        <p:anim calcmode="lin" valueType="num">
                                          <p:cBhvr>
                                            <p:cTn id="58" dur="400" fill="hold"/>
                                            <p:tgtEl>
                                              <p:spTgt spid="15"/>
                                            </p:tgtEl>
                                            <p:attrNameLst>
                                              <p:attrName>ppt_h</p:attrName>
                                            </p:attrNameLst>
                                          </p:cBhvr>
                                          <p:tavLst>
                                            <p:tav tm="0">
                                              <p:val>
                                                <p:fltVal val="0"/>
                                              </p:val>
                                            </p:tav>
                                            <p:tav tm="100000">
                                              <p:val>
                                                <p:strVal val="#ppt_h"/>
                                              </p:val>
                                            </p:tav>
                                          </p:tavLst>
                                        </p:anim>
                                        <p:anim calcmode="lin" valueType="num">
                                          <p:cBhvr>
                                            <p:cTn id="59" dur="400" fill="hold"/>
                                            <p:tgtEl>
                                              <p:spTgt spid="15"/>
                                            </p:tgtEl>
                                            <p:attrNameLst>
                                              <p:attrName>style.rotation</p:attrName>
                                            </p:attrNameLst>
                                          </p:cBhvr>
                                          <p:tavLst>
                                            <p:tav tm="0">
                                              <p:val>
                                                <p:fltVal val="90"/>
                                              </p:val>
                                            </p:tav>
                                            <p:tav tm="100000">
                                              <p:val>
                                                <p:fltVal val="0"/>
                                              </p:val>
                                            </p:tav>
                                          </p:tavLst>
                                        </p:anim>
                                        <p:animEffect transition="in" filter="fade">
                                          <p:cBhvr>
                                            <p:cTn id="60" dur="400"/>
                                            <p:tgtEl>
                                              <p:spTgt spid="15"/>
                                            </p:tgtEl>
                                          </p:cBhvr>
                                        </p:animEffect>
                                      </p:childTnLst>
                                    </p:cTn>
                                  </p:par>
                                </p:childTnLst>
                              </p:cTn>
                            </p:par>
                            <p:par>
                              <p:cTn id="61" fill="hold">
                                <p:stCondLst>
                                  <p:cond delay="5300"/>
                                </p:stCondLst>
                                <p:childTnLst>
                                  <p:par>
                                    <p:cTn id="62" presetID="22" presetClass="entr" presetSubtype="8"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left)">
                                          <p:cBhvr>
                                            <p:cTn id="64" dur="500"/>
                                            <p:tgtEl>
                                              <p:spTgt spid="18"/>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left)">
                                          <p:cBhvr>
                                            <p:cTn id="67" dur="500"/>
                                            <p:tgtEl>
                                              <p:spTgt spid="19"/>
                                            </p:tgtEl>
                                          </p:cBhvr>
                                        </p:animEffect>
                                      </p:childTnLst>
                                    </p:cTn>
                                  </p:par>
                                </p:childTnLst>
                              </p:cTn>
                            </p:par>
                            <p:par>
                              <p:cTn id="68" fill="hold">
                                <p:stCondLst>
                                  <p:cond delay="5800"/>
                                </p:stCondLst>
                                <p:childTnLst>
                                  <p:par>
                                    <p:cTn id="69" presetID="2" presetClass="entr" presetSubtype="4" fill="hold" grpId="0" nodeType="afterEffect" p14:presetBounceEnd="40000">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14:bounceEnd="40000">
                                          <p:cBhvr additive="base">
                                            <p:cTn id="71" dur="5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72" dur="500" fill="hold"/>
                                            <p:tgtEl>
                                              <p:spTgt spid="11"/>
                                            </p:tgtEl>
                                            <p:attrNameLst>
                                              <p:attrName>ppt_y</p:attrName>
                                            </p:attrNameLst>
                                          </p:cBhvr>
                                          <p:tavLst>
                                            <p:tav tm="0">
                                              <p:val>
                                                <p:strVal val="1+#ppt_h/2"/>
                                              </p:val>
                                            </p:tav>
                                            <p:tav tm="100000">
                                              <p:val>
                                                <p:strVal val="#ppt_y"/>
                                              </p:val>
                                            </p:tav>
                                          </p:tavLst>
                                        </p:anim>
                                      </p:childTnLst>
                                    </p:cTn>
                                  </p:par>
                                </p:childTnLst>
                              </p:cTn>
                            </p:par>
                            <p:par>
                              <p:cTn id="73" fill="hold">
                                <p:stCondLst>
                                  <p:cond delay="6300"/>
                                </p:stCondLst>
                                <p:childTnLst>
                                  <p:par>
                                    <p:cTn id="74" presetID="31" presetClass="entr" presetSubtype="0" fill="hold" grpId="0" nodeType="afterEffect">
                                      <p:stCondLst>
                                        <p:cond delay="0"/>
                                      </p:stCondLst>
                                      <p:childTnLst>
                                        <p:set>
                                          <p:cBhvr>
                                            <p:cTn id="75" dur="1" fill="hold">
                                              <p:stCondLst>
                                                <p:cond delay="0"/>
                                              </p:stCondLst>
                                            </p:cTn>
                                            <p:tgtEl>
                                              <p:spTgt spid="17"/>
                                            </p:tgtEl>
                                            <p:attrNameLst>
                                              <p:attrName>style.visibility</p:attrName>
                                            </p:attrNameLst>
                                          </p:cBhvr>
                                          <p:to>
                                            <p:strVal val="visible"/>
                                          </p:to>
                                        </p:set>
                                        <p:anim calcmode="lin" valueType="num">
                                          <p:cBhvr>
                                            <p:cTn id="76" dur="400" fill="hold"/>
                                            <p:tgtEl>
                                              <p:spTgt spid="17"/>
                                            </p:tgtEl>
                                            <p:attrNameLst>
                                              <p:attrName>ppt_w</p:attrName>
                                            </p:attrNameLst>
                                          </p:cBhvr>
                                          <p:tavLst>
                                            <p:tav tm="0">
                                              <p:val>
                                                <p:fltVal val="0"/>
                                              </p:val>
                                            </p:tav>
                                            <p:tav tm="100000">
                                              <p:val>
                                                <p:strVal val="#ppt_w"/>
                                              </p:val>
                                            </p:tav>
                                          </p:tavLst>
                                        </p:anim>
                                        <p:anim calcmode="lin" valueType="num">
                                          <p:cBhvr>
                                            <p:cTn id="77" dur="400" fill="hold"/>
                                            <p:tgtEl>
                                              <p:spTgt spid="17"/>
                                            </p:tgtEl>
                                            <p:attrNameLst>
                                              <p:attrName>ppt_h</p:attrName>
                                            </p:attrNameLst>
                                          </p:cBhvr>
                                          <p:tavLst>
                                            <p:tav tm="0">
                                              <p:val>
                                                <p:fltVal val="0"/>
                                              </p:val>
                                            </p:tav>
                                            <p:tav tm="100000">
                                              <p:val>
                                                <p:strVal val="#ppt_h"/>
                                              </p:val>
                                            </p:tav>
                                          </p:tavLst>
                                        </p:anim>
                                        <p:anim calcmode="lin" valueType="num">
                                          <p:cBhvr>
                                            <p:cTn id="78" dur="400" fill="hold"/>
                                            <p:tgtEl>
                                              <p:spTgt spid="17"/>
                                            </p:tgtEl>
                                            <p:attrNameLst>
                                              <p:attrName>style.rotation</p:attrName>
                                            </p:attrNameLst>
                                          </p:cBhvr>
                                          <p:tavLst>
                                            <p:tav tm="0">
                                              <p:val>
                                                <p:fltVal val="90"/>
                                              </p:val>
                                            </p:tav>
                                            <p:tav tm="100000">
                                              <p:val>
                                                <p:fltVal val="0"/>
                                              </p:val>
                                            </p:tav>
                                          </p:tavLst>
                                        </p:anim>
                                        <p:animEffect transition="in" filter="fade">
                                          <p:cBhvr>
                                            <p:cTn id="79" dur="400"/>
                                            <p:tgtEl>
                                              <p:spTgt spid="17"/>
                                            </p:tgtEl>
                                          </p:cBhvr>
                                        </p:animEffect>
                                      </p:childTnLst>
                                    </p:cTn>
                                  </p:par>
                                </p:childTnLst>
                              </p:cTn>
                            </p:par>
                            <p:par>
                              <p:cTn id="80" fill="hold">
                                <p:stCondLst>
                                  <p:cond delay="6800"/>
                                </p:stCondLst>
                                <p:childTnLst>
                                  <p:par>
                                    <p:cTn id="81" presetID="22" presetClass="entr" presetSubtype="8" fill="hold" grpId="0" nodeType="after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wipe(left)">
                                          <p:cBhvr>
                                            <p:cTn id="83" dur="500"/>
                                            <p:tgtEl>
                                              <p:spTgt spid="22"/>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23"/>
                                            </p:tgtEl>
                                            <p:attrNameLst>
                                              <p:attrName>style.visibility</p:attrName>
                                            </p:attrNameLst>
                                          </p:cBhvr>
                                          <p:to>
                                            <p:strVal val="visible"/>
                                          </p:to>
                                        </p:set>
                                        <p:animEffect transition="in" filter="wipe(left)">
                                          <p:cBhvr>
                                            <p:cTn id="8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2" grpId="0"/>
          <p:bldP spid="13" grpId="0"/>
          <p:bldP spid="14" grpId="0"/>
          <p:bldP spid="15" grpId="0"/>
          <p:bldP spid="16" grpId="0"/>
          <p:bldP spid="17" grpId="0"/>
          <p:bldP spid="18" grpId="0"/>
          <p:bldP spid="19" grpId="0"/>
          <p:bldP spid="20" grpId="0"/>
          <p:bldP spid="21" grpId="0"/>
          <p:bldP spid="22" grpId="0"/>
          <p:bldP spid="2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7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700"/>
                                            <p:tgtEl>
                                              <p:spTgt spid="8"/>
                                            </p:tgtEl>
                                          </p:cBhvr>
                                        </p:animEffect>
                                      </p:childTnLst>
                                    </p:cTn>
                                  </p:par>
                                </p:childTnLst>
                              </p:cTn>
                            </p:par>
                            <p:par>
                              <p:cTn id="11" fill="hold">
                                <p:stCondLst>
                                  <p:cond delay="1000"/>
                                </p:stCondLst>
                                <p:childTnLst>
                                  <p:par>
                                    <p:cTn id="12" presetID="2" presetClass="entr" presetSubtype="4" fill="hold" grpId="0" nodeType="afterEffect">
                                      <p:stCondLst>
                                        <p:cond delay="30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par>
                              <p:cTn id="16" fill="hold">
                                <p:stCondLst>
                                  <p:cond delay="1800"/>
                                </p:stCondLst>
                                <p:childTnLst>
                                  <p:par>
                                    <p:cTn id="17" presetID="31"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400" fill="hold"/>
                                            <p:tgtEl>
                                              <p:spTgt spid="14"/>
                                            </p:tgtEl>
                                            <p:attrNameLst>
                                              <p:attrName>ppt_w</p:attrName>
                                            </p:attrNameLst>
                                          </p:cBhvr>
                                          <p:tavLst>
                                            <p:tav tm="0">
                                              <p:val>
                                                <p:fltVal val="0"/>
                                              </p:val>
                                            </p:tav>
                                            <p:tav tm="100000">
                                              <p:val>
                                                <p:strVal val="#ppt_w"/>
                                              </p:val>
                                            </p:tav>
                                          </p:tavLst>
                                        </p:anim>
                                        <p:anim calcmode="lin" valueType="num">
                                          <p:cBhvr>
                                            <p:cTn id="20" dur="400" fill="hold"/>
                                            <p:tgtEl>
                                              <p:spTgt spid="14"/>
                                            </p:tgtEl>
                                            <p:attrNameLst>
                                              <p:attrName>ppt_h</p:attrName>
                                            </p:attrNameLst>
                                          </p:cBhvr>
                                          <p:tavLst>
                                            <p:tav tm="0">
                                              <p:val>
                                                <p:fltVal val="0"/>
                                              </p:val>
                                            </p:tav>
                                            <p:tav tm="100000">
                                              <p:val>
                                                <p:strVal val="#ppt_h"/>
                                              </p:val>
                                            </p:tav>
                                          </p:tavLst>
                                        </p:anim>
                                        <p:anim calcmode="lin" valueType="num">
                                          <p:cBhvr>
                                            <p:cTn id="21" dur="400" fill="hold"/>
                                            <p:tgtEl>
                                              <p:spTgt spid="14"/>
                                            </p:tgtEl>
                                            <p:attrNameLst>
                                              <p:attrName>style.rotation</p:attrName>
                                            </p:attrNameLst>
                                          </p:cBhvr>
                                          <p:tavLst>
                                            <p:tav tm="0">
                                              <p:val>
                                                <p:fltVal val="90"/>
                                              </p:val>
                                            </p:tav>
                                            <p:tav tm="100000">
                                              <p:val>
                                                <p:fltVal val="0"/>
                                              </p:val>
                                            </p:tav>
                                          </p:tavLst>
                                        </p:anim>
                                        <p:animEffect transition="in" filter="fade">
                                          <p:cBhvr>
                                            <p:cTn id="22" dur="400"/>
                                            <p:tgtEl>
                                              <p:spTgt spid="14"/>
                                            </p:tgtEl>
                                          </p:cBhvr>
                                        </p:animEffect>
                                      </p:childTnLst>
                                    </p:cTn>
                                  </p:par>
                                </p:childTnLst>
                              </p:cTn>
                            </p:par>
                            <p:par>
                              <p:cTn id="23" fill="hold">
                                <p:stCondLst>
                                  <p:cond delay="2300"/>
                                </p:stCondLst>
                                <p:childTnLst>
                                  <p:par>
                                    <p:cTn id="24" presetID="22" presetClass="entr" presetSubtype="2"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right)">
                                          <p:cBhvr>
                                            <p:cTn id="29" dur="500"/>
                                            <p:tgtEl>
                                              <p:spTgt spid="13"/>
                                            </p:tgtEl>
                                          </p:cBhvr>
                                        </p:animEffect>
                                      </p:childTnLst>
                                    </p:cTn>
                                  </p:par>
                                </p:childTnLst>
                              </p:cTn>
                            </p:par>
                            <p:par>
                              <p:cTn id="30" fill="hold">
                                <p:stCondLst>
                                  <p:cond delay="2800"/>
                                </p:stCondLst>
                                <p:childTnLst>
                                  <p:par>
                                    <p:cTn id="31" presetID="2" presetClass="entr" presetSubtype="4"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par>
                              <p:cTn id="35" fill="hold">
                                <p:stCondLst>
                                  <p:cond delay="3300"/>
                                </p:stCondLst>
                                <p:childTnLst>
                                  <p:par>
                                    <p:cTn id="36" presetID="31" presetClass="entr" presetSubtype="0"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400" fill="hold"/>
                                            <p:tgtEl>
                                              <p:spTgt spid="16"/>
                                            </p:tgtEl>
                                            <p:attrNameLst>
                                              <p:attrName>ppt_w</p:attrName>
                                            </p:attrNameLst>
                                          </p:cBhvr>
                                          <p:tavLst>
                                            <p:tav tm="0">
                                              <p:val>
                                                <p:fltVal val="0"/>
                                              </p:val>
                                            </p:tav>
                                            <p:tav tm="100000">
                                              <p:val>
                                                <p:strVal val="#ppt_w"/>
                                              </p:val>
                                            </p:tav>
                                          </p:tavLst>
                                        </p:anim>
                                        <p:anim calcmode="lin" valueType="num">
                                          <p:cBhvr>
                                            <p:cTn id="39" dur="400" fill="hold"/>
                                            <p:tgtEl>
                                              <p:spTgt spid="16"/>
                                            </p:tgtEl>
                                            <p:attrNameLst>
                                              <p:attrName>ppt_h</p:attrName>
                                            </p:attrNameLst>
                                          </p:cBhvr>
                                          <p:tavLst>
                                            <p:tav tm="0">
                                              <p:val>
                                                <p:fltVal val="0"/>
                                              </p:val>
                                            </p:tav>
                                            <p:tav tm="100000">
                                              <p:val>
                                                <p:strVal val="#ppt_h"/>
                                              </p:val>
                                            </p:tav>
                                          </p:tavLst>
                                        </p:anim>
                                        <p:anim calcmode="lin" valueType="num">
                                          <p:cBhvr>
                                            <p:cTn id="40" dur="400" fill="hold"/>
                                            <p:tgtEl>
                                              <p:spTgt spid="16"/>
                                            </p:tgtEl>
                                            <p:attrNameLst>
                                              <p:attrName>style.rotation</p:attrName>
                                            </p:attrNameLst>
                                          </p:cBhvr>
                                          <p:tavLst>
                                            <p:tav tm="0">
                                              <p:val>
                                                <p:fltVal val="90"/>
                                              </p:val>
                                            </p:tav>
                                            <p:tav tm="100000">
                                              <p:val>
                                                <p:fltVal val="0"/>
                                              </p:val>
                                            </p:tav>
                                          </p:tavLst>
                                        </p:anim>
                                        <p:animEffect transition="in" filter="fade">
                                          <p:cBhvr>
                                            <p:cTn id="41" dur="400"/>
                                            <p:tgtEl>
                                              <p:spTgt spid="16"/>
                                            </p:tgtEl>
                                          </p:cBhvr>
                                        </p:animEffect>
                                      </p:childTnLst>
                                    </p:cTn>
                                  </p:par>
                                </p:childTnLst>
                              </p:cTn>
                            </p:par>
                            <p:par>
                              <p:cTn id="42" fill="hold">
                                <p:stCondLst>
                                  <p:cond delay="3800"/>
                                </p:stCondLst>
                                <p:childTnLst>
                                  <p:par>
                                    <p:cTn id="43" presetID="22" presetClass="entr" presetSubtype="2"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right)">
                                          <p:cBhvr>
                                            <p:cTn id="45" dur="500"/>
                                            <p:tgtEl>
                                              <p:spTgt spid="20"/>
                                            </p:tgtEl>
                                          </p:cBhvr>
                                        </p:animEffect>
                                      </p:childTnLst>
                                    </p:cTn>
                                  </p:par>
                                  <p:par>
                                    <p:cTn id="46" presetID="22" presetClass="entr" presetSubtype="2"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right)">
                                          <p:cBhvr>
                                            <p:cTn id="48" dur="500"/>
                                            <p:tgtEl>
                                              <p:spTgt spid="21"/>
                                            </p:tgtEl>
                                          </p:cBhvr>
                                        </p:animEffect>
                                      </p:childTnLst>
                                    </p:cTn>
                                  </p:par>
                                </p:childTnLst>
                              </p:cTn>
                            </p:par>
                            <p:par>
                              <p:cTn id="49" fill="hold">
                                <p:stCondLst>
                                  <p:cond delay="4300"/>
                                </p:stCondLst>
                                <p:childTnLst>
                                  <p:par>
                                    <p:cTn id="50" presetID="2" presetClass="entr" presetSubtype="4" fill="hold" grpId="0" nodeType="after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ppt_x"/>
                                              </p:val>
                                            </p:tav>
                                            <p:tav tm="100000">
                                              <p:val>
                                                <p:strVal val="#ppt_x"/>
                                              </p:val>
                                            </p:tav>
                                          </p:tavLst>
                                        </p:anim>
                                        <p:anim calcmode="lin" valueType="num">
                                          <p:cBhvr additive="base">
                                            <p:cTn id="53" dur="500" fill="hold"/>
                                            <p:tgtEl>
                                              <p:spTgt spid="10"/>
                                            </p:tgtEl>
                                            <p:attrNameLst>
                                              <p:attrName>ppt_y</p:attrName>
                                            </p:attrNameLst>
                                          </p:cBhvr>
                                          <p:tavLst>
                                            <p:tav tm="0">
                                              <p:val>
                                                <p:strVal val="1+#ppt_h/2"/>
                                              </p:val>
                                            </p:tav>
                                            <p:tav tm="100000">
                                              <p:val>
                                                <p:strVal val="#ppt_y"/>
                                              </p:val>
                                            </p:tav>
                                          </p:tavLst>
                                        </p:anim>
                                      </p:childTnLst>
                                    </p:cTn>
                                  </p:par>
                                </p:childTnLst>
                              </p:cTn>
                            </p:par>
                            <p:par>
                              <p:cTn id="54" fill="hold">
                                <p:stCondLst>
                                  <p:cond delay="4800"/>
                                </p:stCondLst>
                                <p:childTnLst>
                                  <p:par>
                                    <p:cTn id="55" presetID="31" presetClass="entr" presetSubtype="0"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p:cTn id="57" dur="400" fill="hold"/>
                                            <p:tgtEl>
                                              <p:spTgt spid="15"/>
                                            </p:tgtEl>
                                            <p:attrNameLst>
                                              <p:attrName>ppt_w</p:attrName>
                                            </p:attrNameLst>
                                          </p:cBhvr>
                                          <p:tavLst>
                                            <p:tav tm="0">
                                              <p:val>
                                                <p:fltVal val="0"/>
                                              </p:val>
                                            </p:tav>
                                            <p:tav tm="100000">
                                              <p:val>
                                                <p:strVal val="#ppt_w"/>
                                              </p:val>
                                            </p:tav>
                                          </p:tavLst>
                                        </p:anim>
                                        <p:anim calcmode="lin" valueType="num">
                                          <p:cBhvr>
                                            <p:cTn id="58" dur="400" fill="hold"/>
                                            <p:tgtEl>
                                              <p:spTgt spid="15"/>
                                            </p:tgtEl>
                                            <p:attrNameLst>
                                              <p:attrName>ppt_h</p:attrName>
                                            </p:attrNameLst>
                                          </p:cBhvr>
                                          <p:tavLst>
                                            <p:tav tm="0">
                                              <p:val>
                                                <p:fltVal val="0"/>
                                              </p:val>
                                            </p:tav>
                                            <p:tav tm="100000">
                                              <p:val>
                                                <p:strVal val="#ppt_h"/>
                                              </p:val>
                                            </p:tav>
                                          </p:tavLst>
                                        </p:anim>
                                        <p:anim calcmode="lin" valueType="num">
                                          <p:cBhvr>
                                            <p:cTn id="59" dur="400" fill="hold"/>
                                            <p:tgtEl>
                                              <p:spTgt spid="15"/>
                                            </p:tgtEl>
                                            <p:attrNameLst>
                                              <p:attrName>style.rotation</p:attrName>
                                            </p:attrNameLst>
                                          </p:cBhvr>
                                          <p:tavLst>
                                            <p:tav tm="0">
                                              <p:val>
                                                <p:fltVal val="90"/>
                                              </p:val>
                                            </p:tav>
                                            <p:tav tm="100000">
                                              <p:val>
                                                <p:fltVal val="0"/>
                                              </p:val>
                                            </p:tav>
                                          </p:tavLst>
                                        </p:anim>
                                        <p:animEffect transition="in" filter="fade">
                                          <p:cBhvr>
                                            <p:cTn id="60" dur="400"/>
                                            <p:tgtEl>
                                              <p:spTgt spid="15"/>
                                            </p:tgtEl>
                                          </p:cBhvr>
                                        </p:animEffect>
                                      </p:childTnLst>
                                    </p:cTn>
                                  </p:par>
                                </p:childTnLst>
                              </p:cTn>
                            </p:par>
                            <p:par>
                              <p:cTn id="61" fill="hold">
                                <p:stCondLst>
                                  <p:cond delay="5300"/>
                                </p:stCondLst>
                                <p:childTnLst>
                                  <p:par>
                                    <p:cTn id="62" presetID="22" presetClass="entr" presetSubtype="8" fill="hold" grpId="0" nodeType="after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left)">
                                          <p:cBhvr>
                                            <p:cTn id="64" dur="500"/>
                                            <p:tgtEl>
                                              <p:spTgt spid="18"/>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left)">
                                          <p:cBhvr>
                                            <p:cTn id="67" dur="500"/>
                                            <p:tgtEl>
                                              <p:spTgt spid="19"/>
                                            </p:tgtEl>
                                          </p:cBhvr>
                                        </p:animEffect>
                                      </p:childTnLst>
                                    </p:cTn>
                                  </p:par>
                                </p:childTnLst>
                              </p:cTn>
                            </p:par>
                            <p:par>
                              <p:cTn id="68" fill="hold">
                                <p:stCondLst>
                                  <p:cond delay="5800"/>
                                </p:stCondLst>
                                <p:childTnLst>
                                  <p:par>
                                    <p:cTn id="69" presetID="2" presetClass="entr" presetSubtype="4" fill="hold" grpId="0" nodeType="after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500" fill="hold"/>
                                            <p:tgtEl>
                                              <p:spTgt spid="11"/>
                                            </p:tgtEl>
                                            <p:attrNameLst>
                                              <p:attrName>ppt_x</p:attrName>
                                            </p:attrNameLst>
                                          </p:cBhvr>
                                          <p:tavLst>
                                            <p:tav tm="0">
                                              <p:val>
                                                <p:strVal val="#ppt_x"/>
                                              </p:val>
                                            </p:tav>
                                            <p:tav tm="100000">
                                              <p:val>
                                                <p:strVal val="#ppt_x"/>
                                              </p:val>
                                            </p:tav>
                                          </p:tavLst>
                                        </p:anim>
                                        <p:anim calcmode="lin" valueType="num">
                                          <p:cBhvr additive="base">
                                            <p:cTn id="72" dur="500" fill="hold"/>
                                            <p:tgtEl>
                                              <p:spTgt spid="11"/>
                                            </p:tgtEl>
                                            <p:attrNameLst>
                                              <p:attrName>ppt_y</p:attrName>
                                            </p:attrNameLst>
                                          </p:cBhvr>
                                          <p:tavLst>
                                            <p:tav tm="0">
                                              <p:val>
                                                <p:strVal val="1+#ppt_h/2"/>
                                              </p:val>
                                            </p:tav>
                                            <p:tav tm="100000">
                                              <p:val>
                                                <p:strVal val="#ppt_y"/>
                                              </p:val>
                                            </p:tav>
                                          </p:tavLst>
                                        </p:anim>
                                      </p:childTnLst>
                                    </p:cTn>
                                  </p:par>
                                </p:childTnLst>
                              </p:cTn>
                            </p:par>
                            <p:par>
                              <p:cTn id="73" fill="hold">
                                <p:stCondLst>
                                  <p:cond delay="6300"/>
                                </p:stCondLst>
                                <p:childTnLst>
                                  <p:par>
                                    <p:cTn id="74" presetID="31" presetClass="entr" presetSubtype="0" fill="hold" grpId="0" nodeType="afterEffect">
                                      <p:stCondLst>
                                        <p:cond delay="0"/>
                                      </p:stCondLst>
                                      <p:childTnLst>
                                        <p:set>
                                          <p:cBhvr>
                                            <p:cTn id="75" dur="1" fill="hold">
                                              <p:stCondLst>
                                                <p:cond delay="0"/>
                                              </p:stCondLst>
                                            </p:cTn>
                                            <p:tgtEl>
                                              <p:spTgt spid="17"/>
                                            </p:tgtEl>
                                            <p:attrNameLst>
                                              <p:attrName>style.visibility</p:attrName>
                                            </p:attrNameLst>
                                          </p:cBhvr>
                                          <p:to>
                                            <p:strVal val="visible"/>
                                          </p:to>
                                        </p:set>
                                        <p:anim calcmode="lin" valueType="num">
                                          <p:cBhvr>
                                            <p:cTn id="76" dur="400" fill="hold"/>
                                            <p:tgtEl>
                                              <p:spTgt spid="17"/>
                                            </p:tgtEl>
                                            <p:attrNameLst>
                                              <p:attrName>ppt_w</p:attrName>
                                            </p:attrNameLst>
                                          </p:cBhvr>
                                          <p:tavLst>
                                            <p:tav tm="0">
                                              <p:val>
                                                <p:fltVal val="0"/>
                                              </p:val>
                                            </p:tav>
                                            <p:tav tm="100000">
                                              <p:val>
                                                <p:strVal val="#ppt_w"/>
                                              </p:val>
                                            </p:tav>
                                          </p:tavLst>
                                        </p:anim>
                                        <p:anim calcmode="lin" valueType="num">
                                          <p:cBhvr>
                                            <p:cTn id="77" dur="400" fill="hold"/>
                                            <p:tgtEl>
                                              <p:spTgt spid="17"/>
                                            </p:tgtEl>
                                            <p:attrNameLst>
                                              <p:attrName>ppt_h</p:attrName>
                                            </p:attrNameLst>
                                          </p:cBhvr>
                                          <p:tavLst>
                                            <p:tav tm="0">
                                              <p:val>
                                                <p:fltVal val="0"/>
                                              </p:val>
                                            </p:tav>
                                            <p:tav tm="100000">
                                              <p:val>
                                                <p:strVal val="#ppt_h"/>
                                              </p:val>
                                            </p:tav>
                                          </p:tavLst>
                                        </p:anim>
                                        <p:anim calcmode="lin" valueType="num">
                                          <p:cBhvr>
                                            <p:cTn id="78" dur="400" fill="hold"/>
                                            <p:tgtEl>
                                              <p:spTgt spid="17"/>
                                            </p:tgtEl>
                                            <p:attrNameLst>
                                              <p:attrName>style.rotation</p:attrName>
                                            </p:attrNameLst>
                                          </p:cBhvr>
                                          <p:tavLst>
                                            <p:tav tm="0">
                                              <p:val>
                                                <p:fltVal val="90"/>
                                              </p:val>
                                            </p:tav>
                                            <p:tav tm="100000">
                                              <p:val>
                                                <p:fltVal val="0"/>
                                              </p:val>
                                            </p:tav>
                                          </p:tavLst>
                                        </p:anim>
                                        <p:animEffect transition="in" filter="fade">
                                          <p:cBhvr>
                                            <p:cTn id="79" dur="400"/>
                                            <p:tgtEl>
                                              <p:spTgt spid="17"/>
                                            </p:tgtEl>
                                          </p:cBhvr>
                                        </p:animEffect>
                                      </p:childTnLst>
                                    </p:cTn>
                                  </p:par>
                                </p:childTnLst>
                              </p:cTn>
                            </p:par>
                            <p:par>
                              <p:cTn id="80" fill="hold">
                                <p:stCondLst>
                                  <p:cond delay="6800"/>
                                </p:stCondLst>
                                <p:childTnLst>
                                  <p:par>
                                    <p:cTn id="81" presetID="22" presetClass="entr" presetSubtype="8" fill="hold" grpId="0" nodeType="after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wipe(left)">
                                          <p:cBhvr>
                                            <p:cTn id="83" dur="500"/>
                                            <p:tgtEl>
                                              <p:spTgt spid="22"/>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23"/>
                                            </p:tgtEl>
                                            <p:attrNameLst>
                                              <p:attrName>style.visibility</p:attrName>
                                            </p:attrNameLst>
                                          </p:cBhvr>
                                          <p:to>
                                            <p:strVal val="visible"/>
                                          </p:to>
                                        </p:set>
                                        <p:animEffect transition="in" filter="wipe(left)">
                                          <p:cBhvr>
                                            <p:cTn id="8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2" grpId="0"/>
          <p:bldP spid="13" grpId="0"/>
          <p:bldP spid="14" grpId="0"/>
          <p:bldP spid="15" grpId="0"/>
          <p:bldP spid="16" grpId="0"/>
          <p:bldP spid="17" grpId="0"/>
          <p:bldP spid="18" grpId="0"/>
          <p:bldP spid="19" grpId="0"/>
          <p:bldP spid="20" grpId="0"/>
          <p:bldP spid="21" grpId="0"/>
          <p:bldP spid="22" grpId="0"/>
          <p:bldP spid="23"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2"/>
          <p:cNvSpPr>
            <a:spLocks noEditPoints="1"/>
          </p:cNvSpPr>
          <p:nvPr/>
        </p:nvSpPr>
        <p:spPr bwMode="auto">
          <a:xfrm>
            <a:off x="4297691" y="3341652"/>
            <a:ext cx="1765548" cy="1765778"/>
          </a:xfrm>
          <a:custGeom>
            <a:avLst/>
            <a:gdLst>
              <a:gd name="T0" fmla="*/ 894 w 971"/>
              <a:gd name="T1" fmla="*/ 509 h 971"/>
              <a:gd name="T2" fmla="*/ 969 w 971"/>
              <a:gd name="T3" fmla="*/ 442 h 971"/>
              <a:gd name="T4" fmla="*/ 883 w 971"/>
              <a:gd name="T5" fmla="*/ 390 h 971"/>
              <a:gd name="T6" fmla="*/ 938 w 971"/>
              <a:gd name="T7" fmla="*/ 309 h 971"/>
              <a:gd name="T8" fmla="*/ 838 w 971"/>
              <a:gd name="T9" fmla="*/ 279 h 971"/>
              <a:gd name="T10" fmla="*/ 802 w 971"/>
              <a:gd name="T11" fmla="*/ 227 h 971"/>
              <a:gd name="T12" fmla="*/ 813 w 971"/>
              <a:gd name="T13" fmla="*/ 127 h 971"/>
              <a:gd name="T14" fmla="*/ 714 w 971"/>
              <a:gd name="T15" fmla="*/ 146 h 971"/>
              <a:gd name="T16" fmla="*/ 700 w 971"/>
              <a:gd name="T17" fmla="*/ 50 h 971"/>
              <a:gd name="T18" fmla="*/ 606 w 971"/>
              <a:gd name="T19" fmla="*/ 95 h 971"/>
              <a:gd name="T20" fmla="*/ 545 w 971"/>
              <a:gd name="T21" fmla="*/ 81 h 971"/>
              <a:gd name="T22" fmla="*/ 485 w 971"/>
              <a:gd name="T23" fmla="*/ 0 h 971"/>
              <a:gd name="T24" fmla="*/ 425 w 971"/>
              <a:gd name="T25" fmla="*/ 80 h 971"/>
              <a:gd name="T26" fmla="*/ 350 w 971"/>
              <a:gd name="T27" fmla="*/ 19 h 971"/>
              <a:gd name="T28" fmla="*/ 311 w 971"/>
              <a:gd name="T29" fmla="*/ 115 h 971"/>
              <a:gd name="T30" fmla="*/ 256 w 971"/>
              <a:gd name="T31" fmla="*/ 146 h 971"/>
              <a:gd name="T32" fmla="*/ 157 w 971"/>
              <a:gd name="T33" fmla="*/ 126 h 971"/>
              <a:gd name="T34" fmla="*/ 167 w 971"/>
              <a:gd name="T35" fmla="*/ 226 h 971"/>
              <a:gd name="T36" fmla="*/ 70 w 971"/>
              <a:gd name="T37" fmla="*/ 232 h 971"/>
              <a:gd name="T38" fmla="*/ 106 w 971"/>
              <a:gd name="T39" fmla="*/ 329 h 971"/>
              <a:gd name="T40" fmla="*/ 86 w 971"/>
              <a:gd name="T41" fmla="*/ 389 h 971"/>
              <a:gd name="T42" fmla="*/ 0 w 971"/>
              <a:gd name="T43" fmla="*/ 441 h 971"/>
              <a:gd name="T44" fmla="*/ 75 w 971"/>
              <a:gd name="T45" fmla="*/ 508 h 971"/>
              <a:gd name="T46" fmla="*/ 6 w 971"/>
              <a:gd name="T47" fmla="*/ 577 h 971"/>
              <a:gd name="T48" fmla="*/ 98 w 971"/>
              <a:gd name="T49" fmla="*/ 625 h 971"/>
              <a:gd name="T50" fmla="*/ 124 w 971"/>
              <a:gd name="T51" fmla="*/ 683 h 971"/>
              <a:gd name="T52" fmla="*/ 96 w 971"/>
              <a:gd name="T53" fmla="*/ 779 h 971"/>
              <a:gd name="T54" fmla="*/ 196 w 971"/>
              <a:gd name="T55" fmla="*/ 778 h 971"/>
              <a:gd name="T56" fmla="*/ 192 w 971"/>
              <a:gd name="T57" fmla="*/ 876 h 971"/>
              <a:gd name="T58" fmla="*/ 293 w 971"/>
              <a:gd name="T59" fmla="*/ 849 h 971"/>
              <a:gd name="T60" fmla="*/ 351 w 971"/>
              <a:gd name="T61" fmla="*/ 874 h 971"/>
              <a:gd name="T62" fmla="*/ 394 w 971"/>
              <a:gd name="T63" fmla="*/ 965 h 971"/>
              <a:gd name="T64" fmla="*/ 468 w 971"/>
              <a:gd name="T65" fmla="*/ 896 h 971"/>
              <a:gd name="T66" fmla="*/ 531 w 971"/>
              <a:gd name="T67" fmla="*/ 971 h 971"/>
              <a:gd name="T68" fmla="*/ 587 w 971"/>
              <a:gd name="T69" fmla="*/ 884 h 971"/>
              <a:gd name="T70" fmla="*/ 647 w 971"/>
              <a:gd name="T71" fmla="*/ 863 h 971"/>
              <a:gd name="T72" fmla="*/ 740 w 971"/>
              <a:gd name="T73" fmla="*/ 900 h 971"/>
              <a:gd name="T74" fmla="*/ 748 w 971"/>
              <a:gd name="T75" fmla="*/ 800 h 971"/>
              <a:gd name="T76" fmla="*/ 845 w 971"/>
              <a:gd name="T77" fmla="*/ 813 h 971"/>
              <a:gd name="T78" fmla="*/ 828 w 971"/>
              <a:gd name="T79" fmla="*/ 711 h 971"/>
              <a:gd name="T80" fmla="*/ 858 w 971"/>
              <a:gd name="T81" fmla="*/ 655 h 971"/>
              <a:gd name="T82" fmla="*/ 952 w 971"/>
              <a:gd name="T83" fmla="*/ 620 h 971"/>
              <a:gd name="T84" fmla="*/ 891 w 971"/>
              <a:gd name="T85" fmla="*/ 541 h 971"/>
              <a:gd name="T86" fmla="*/ 766 w 971"/>
              <a:gd name="T87" fmla="*/ 641 h 971"/>
              <a:gd name="T88" fmla="*/ 588 w 971"/>
              <a:gd name="T89" fmla="*/ 790 h 971"/>
              <a:gd name="T90" fmla="*/ 357 w 971"/>
              <a:gd name="T91" fmla="*/ 781 h 971"/>
              <a:gd name="T92" fmla="*/ 191 w 971"/>
              <a:gd name="T93" fmla="*/ 618 h 971"/>
              <a:gd name="T94" fmla="*/ 179 w 971"/>
              <a:gd name="T95" fmla="*/ 386 h 971"/>
              <a:gd name="T96" fmla="*/ 326 w 971"/>
              <a:gd name="T97" fmla="*/ 207 h 971"/>
              <a:gd name="T98" fmla="*/ 556 w 971"/>
              <a:gd name="T99" fmla="*/ 173 h 971"/>
              <a:gd name="T100" fmla="*/ 748 w 971"/>
              <a:gd name="T101" fmla="*/ 303 h 971"/>
              <a:gd name="T102" fmla="*/ 803 w 971"/>
              <a:gd name="T103" fmla="*/ 529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71" h="971">
                <a:moveTo>
                  <a:pt x="891" y="541"/>
                </a:moveTo>
                <a:cubicBezTo>
                  <a:pt x="893" y="530"/>
                  <a:pt x="893" y="520"/>
                  <a:pt x="894" y="509"/>
                </a:cubicBezTo>
                <a:cubicBezTo>
                  <a:pt x="920" y="502"/>
                  <a:pt x="946" y="494"/>
                  <a:pt x="971" y="485"/>
                </a:cubicBezTo>
                <a:cubicBezTo>
                  <a:pt x="971" y="470"/>
                  <a:pt x="970" y="456"/>
                  <a:pt x="969" y="442"/>
                </a:cubicBezTo>
                <a:cubicBezTo>
                  <a:pt x="942" y="433"/>
                  <a:pt x="916" y="426"/>
                  <a:pt x="889" y="421"/>
                </a:cubicBezTo>
                <a:cubicBezTo>
                  <a:pt x="888" y="411"/>
                  <a:pt x="885" y="400"/>
                  <a:pt x="883" y="390"/>
                </a:cubicBezTo>
                <a:cubicBezTo>
                  <a:pt x="880" y="380"/>
                  <a:pt x="878" y="370"/>
                  <a:pt x="874" y="360"/>
                </a:cubicBezTo>
                <a:cubicBezTo>
                  <a:pt x="896" y="344"/>
                  <a:pt x="917" y="327"/>
                  <a:pt x="938" y="309"/>
                </a:cubicBezTo>
                <a:cubicBezTo>
                  <a:pt x="932" y="296"/>
                  <a:pt x="927" y="283"/>
                  <a:pt x="920" y="270"/>
                </a:cubicBezTo>
                <a:cubicBezTo>
                  <a:pt x="893" y="271"/>
                  <a:pt x="865" y="274"/>
                  <a:pt x="838" y="279"/>
                </a:cubicBezTo>
                <a:cubicBezTo>
                  <a:pt x="833" y="270"/>
                  <a:pt x="828" y="261"/>
                  <a:pt x="821" y="252"/>
                </a:cubicBezTo>
                <a:cubicBezTo>
                  <a:pt x="816" y="244"/>
                  <a:pt x="809" y="235"/>
                  <a:pt x="802" y="227"/>
                </a:cubicBezTo>
                <a:cubicBezTo>
                  <a:pt x="817" y="205"/>
                  <a:pt x="831" y="181"/>
                  <a:pt x="843" y="157"/>
                </a:cubicBezTo>
                <a:cubicBezTo>
                  <a:pt x="833" y="147"/>
                  <a:pt x="823" y="137"/>
                  <a:pt x="813" y="127"/>
                </a:cubicBezTo>
                <a:cubicBezTo>
                  <a:pt x="787" y="139"/>
                  <a:pt x="763" y="151"/>
                  <a:pt x="740" y="165"/>
                </a:cubicBezTo>
                <a:cubicBezTo>
                  <a:pt x="731" y="159"/>
                  <a:pt x="723" y="153"/>
                  <a:pt x="714" y="146"/>
                </a:cubicBezTo>
                <a:cubicBezTo>
                  <a:pt x="705" y="141"/>
                  <a:pt x="696" y="135"/>
                  <a:pt x="687" y="130"/>
                </a:cubicBezTo>
                <a:cubicBezTo>
                  <a:pt x="693" y="104"/>
                  <a:pt x="697" y="77"/>
                  <a:pt x="700" y="50"/>
                </a:cubicBezTo>
                <a:cubicBezTo>
                  <a:pt x="687" y="44"/>
                  <a:pt x="674" y="38"/>
                  <a:pt x="661" y="33"/>
                </a:cubicBezTo>
                <a:cubicBezTo>
                  <a:pt x="641" y="52"/>
                  <a:pt x="623" y="73"/>
                  <a:pt x="606" y="95"/>
                </a:cubicBezTo>
                <a:cubicBezTo>
                  <a:pt x="596" y="92"/>
                  <a:pt x="586" y="89"/>
                  <a:pt x="576" y="86"/>
                </a:cubicBezTo>
                <a:cubicBezTo>
                  <a:pt x="566" y="84"/>
                  <a:pt x="555" y="82"/>
                  <a:pt x="545" y="81"/>
                </a:cubicBezTo>
                <a:cubicBezTo>
                  <a:pt x="541" y="54"/>
                  <a:pt x="535" y="28"/>
                  <a:pt x="528" y="2"/>
                </a:cubicBezTo>
                <a:cubicBezTo>
                  <a:pt x="513" y="0"/>
                  <a:pt x="499" y="0"/>
                  <a:pt x="485" y="0"/>
                </a:cubicBezTo>
                <a:cubicBezTo>
                  <a:pt x="474" y="25"/>
                  <a:pt x="464" y="51"/>
                  <a:pt x="457" y="77"/>
                </a:cubicBezTo>
                <a:cubicBezTo>
                  <a:pt x="446" y="78"/>
                  <a:pt x="436" y="79"/>
                  <a:pt x="425" y="80"/>
                </a:cubicBezTo>
                <a:cubicBezTo>
                  <a:pt x="415" y="82"/>
                  <a:pt x="404" y="84"/>
                  <a:pt x="394" y="86"/>
                </a:cubicBezTo>
                <a:cubicBezTo>
                  <a:pt x="381" y="63"/>
                  <a:pt x="366" y="41"/>
                  <a:pt x="350" y="19"/>
                </a:cubicBezTo>
                <a:cubicBezTo>
                  <a:pt x="336" y="23"/>
                  <a:pt x="322" y="27"/>
                  <a:pt x="309" y="32"/>
                </a:cubicBezTo>
                <a:cubicBezTo>
                  <a:pt x="308" y="60"/>
                  <a:pt x="309" y="88"/>
                  <a:pt x="311" y="115"/>
                </a:cubicBezTo>
                <a:cubicBezTo>
                  <a:pt x="301" y="119"/>
                  <a:pt x="292" y="124"/>
                  <a:pt x="283" y="129"/>
                </a:cubicBezTo>
                <a:cubicBezTo>
                  <a:pt x="273" y="134"/>
                  <a:pt x="264" y="140"/>
                  <a:pt x="256" y="146"/>
                </a:cubicBezTo>
                <a:cubicBezTo>
                  <a:pt x="235" y="129"/>
                  <a:pt x="213" y="113"/>
                  <a:pt x="190" y="99"/>
                </a:cubicBezTo>
                <a:cubicBezTo>
                  <a:pt x="178" y="108"/>
                  <a:pt x="167" y="117"/>
                  <a:pt x="157" y="126"/>
                </a:cubicBezTo>
                <a:cubicBezTo>
                  <a:pt x="166" y="153"/>
                  <a:pt x="176" y="178"/>
                  <a:pt x="188" y="203"/>
                </a:cubicBezTo>
                <a:cubicBezTo>
                  <a:pt x="181" y="210"/>
                  <a:pt x="174" y="218"/>
                  <a:pt x="167" y="226"/>
                </a:cubicBezTo>
                <a:cubicBezTo>
                  <a:pt x="161" y="235"/>
                  <a:pt x="154" y="243"/>
                  <a:pt x="148" y="252"/>
                </a:cubicBezTo>
                <a:cubicBezTo>
                  <a:pt x="122" y="243"/>
                  <a:pt x="97" y="237"/>
                  <a:pt x="70" y="232"/>
                </a:cubicBezTo>
                <a:cubicBezTo>
                  <a:pt x="62" y="244"/>
                  <a:pt x="55" y="256"/>
                  <a:pt x="49" y="269"/>
                </a:cubicBezTo>
                <a:cubicBezTo>
                  <a:pt x="67" y="290"/>
                  <a:pt x="86" y="310"/>
                  <a:pt x="106" y="329"/>
                </a:cubicBezTo>
                <a:cubicBezTo>
                  <a:pt x="102" y="339"/>
                  <a:pt x="98" y="348"/>
                  <a:pt x="95" y="358"/>
                </a:cubicBezTo>
                <a:cubicBezTo>
                  <a:pt x="91" y="369"/>
                  <a:pt x="88" y="379"/>
                  <a:pt x="86" y="389"/>
                </a:cubicBezTo>
                <a:cubicBezTo>
                  <a:pt x="59" y="391"/>
                  <a:pt x="32" y="394"/>
                  <a:pt x="6" y="399"/>
                </a:cubicBezTo>
                <a:cubicBezTo>
                  <a:pt x="3" y="413"/>
                  <a:pt x="1" y="427"/>
                  <a:pt x="0" y="441"/>
                </a:cubicBezTo>
                <a:cubicBezTo>
                  <a:pt x="24" y="454"/>
                  <a:pt x="49" y="466"/>
                  <a:pt x="74" y="476"/>
                </a:cubicBezTo>
                <a:cubicBezTo>
                  <a:pt x="74" y="487"/>
                  <a:pt x="74" y="497"/>
                  <a:pt x="75" y="508"/>
                </a:cubicBezTo>
                <a:cubicBezTo>
                  <a:pt x="75" y="518"/>
                  <a:pt x="76" y="529"/>
                  <a:pt x="78" y="539"/>
                </a:cubicBezTo>
                <a:cubicBezTo>
                  <a:pt x="53" y="551"/>
                  <a:pt x="30" y="563"/>
                  <a:pt x="6" y="577"/>
                </a:cubicBezTo>
                <a:cubicBezTo>
                  <a:pt x="9" y="591"/>
                  <a:pt x="12" y="605"/>
                  <a:pt x="16" y="619"/>
                </a:cubicBezTo>
                <a:cubicBezTo>
                  <a:pt x="44" y="623"/>
                  <a:pt x="71" y="625"/>
                  <a:pt x="98" y="625"/>
                </a:cubicBezTo>
                <a:cubicBezTo>
                  <a:pt x="102" y="635"/>
                  <a:pt x="106" y="645"/>
                  <a:pt x="110" y="654"/>
                </a:cubicBezTo>
                <a:cubicBezTo>
                  <a:pt x="114" y="664"/>
                  <a:pt x="119" y="674"/>
                  <a:pt x="124" y="683"/>
                </a:cubicBezTo>
                <a:cubicBezTo>
                  <a:pt x="106" y="702"/>
                  <a:pt x="88" y="723"/>
                  <a:pt x="71" y="744"/>
                </a:cubicBezTo>
                <a:cubicBezTo>
                  <a:pt x="79" y="756"/>
                  <a:pt x="87" y="768"/>
                  <a:pt x="96" y="779"/>
                </a:cubicBezTo>
                <a:cubicBezTo>
                  <a:pt x="123" y="773"/>
                  <a:pt x="149" y="765"/>
                  <a:pt x="174" y="755"/>
                </a:cubicBezTo>
                <a:cubicBezTo>
                  <a:pt x="181" y="763"/>
                  <a:pt x="189" y="771"/>
                  <a:pt x="196" y="778"/>
                </a:cubicBezTo>
                <a:cubicBezTo>
                  <a:pt x="204" y="786"/>
                  <a:pt x="211" y="793"/>
                  <a:pt x="220" y="800"/>
                </a:cubicBezTo>
                <a:cubicBezTo>
                  <a:pt x="209" y="824"/>
                  <a:pt x="200" y="850"/>
                  <a:pt x="192" y="876"/>
                </a:cubicBezTo>
                <a:cubicBezTo>
                  <a:pt x="204" y="884"/>
                  <a:pt x="216" y="892"/>
                  <a:pt x="228" y="900"/>
                </a:cubicBezTo>
                <a:cubicBezTo>
                  <a:pt x="251" y="884"/>
                  <a:pt x="272" y="867"/>
                  <a:pt x="293" y="849"/>
                </a:cubicBezTo>
                <a:cubicBezTo>
                  <a:pt x="302" y="854"/>
                  <a:pt x="311" y="858"/>
                  <a:pt x="321" y="863"/>
                </a:cubicBezTo>
                <a:cubicBezTo>
                  <a:pt x="331" y="867"/>
                  <a:pt x="341" y="871"/>
                  <a:pt x="351" y="874"/>
                </a:cubicBezTo>
                <a:cubicBezTo>
                  <a:pt x="350" y="901"/>
                  <a:pt x="351" y="928"/>
                  <a:pt x="353" y="955"/>
                </a:cubicBezTo>
                <a:cubicBezTo>
                  <a:pt x="366" y="959"/>
                  <a:pt x="380" y="962"/>
                  <a:pt x="394" y="965"/>
                </a:cubicBezTo>
                <a:cubicBezTo>
                  <a:pt x="410" y="942"/>
                  <a:pt x="424" y="918"/>
                  <a:pt x="436" y="894"/>
                </a:cubicBezTo>
                <a:cubicBezTo>
                  <a:pt x="447" y="895"/>
                  <a:pt x="457" y="896"/>
                  <a:pt x="468" y="896"/>
                </a:cubicBezTo>
                <a:cubicBezTo>
                  <a:pt x="479" y="897"/>
                  <a:pt x="489" y="897"/>
                  <a:pt x="500" y="896"/>
                </a:cubicBezTo>
                <a:cubicBezTo>
                  <a:pt x="509" y="921"/>
                  <a:pt x="519" y="947"/>
                  <a:pt x="531" y="971"/>
                </a:cubicBezTo>
                <a:cubicBezTo>
                  <a:pt x="545" y="969"/>
                  <a:pt x="559" y="967"/>
                  <a:pt x="573" y="965"/>
                </a:cubicBezTo>
                <a:cubicBezTo>
                  <a:pt x="580" y="937"/>
                  <a:pt x="584" y="911"/>
                  <a:pt x="587" y="884"/>
                </a:cubicBezTo>
                <a:cubicBezTo>
                  <a:pt x="597" y="881"/>
                  <a:pt x="607" y="878"/>
                  <a:pt x="617" y="875"/>
                </a:cubicBezTo>
                <a:cubicBezTo>
                  <a:pt x="627" y="871"/>
                  <a:pt x="637" y="867"/>
                  <a:pt x="647" y="863"/>
                </a:cubicBezTo>
                <a:cubicBezTo>
                  <a:pt x="664" y="883"/>
                  <a:pt x="683" y="903"/>
                  <a:pt x="703" y="921"/>
                </a:cubicBezTo>
                <a:cubicBezTo>
                  <a:pt x="716" y="915"/>
                  <a:pt x="728" y="908"/>
                  <a:pt x="740" y="900"/>
                </a:cubicBezTo>
                <a:cubicBezTo>
                  <a:pt x="736" y="873"/>
                  <a:pt x="731" y="846"/>
                  <a:pt x="723" y="820"/>
                </a:cubicBezTo>
                <a:cubicBezTo>
                  <a:pt x="732" y="814"/>
                  <a:pt x="740" y="807"/>
                  <a:pt x="748" y="800"/>
                </a:cubicBezTo>
                <a:cubicBezTo>
                  <a:pt x="757" y="794"/>
                  <a:pt x="764" y="786"/>
                  <a:pt x="772" y="779"/>
                </a:cubicBezTo>
                <a:cubicBezTo>
                  <a:pt x="795" y="792"/>
                  <a:pt x="820" y="803"/>
                  <a:pt x="845" y="813"/>
                </a:cubicBezTo>
                <a:cubicBezTo>
                  <a:pt x="855" y="802"/>
                  <a:pt x="864" y="791"/>
                  <a:pt x="872" y="780"/>
                </a:cubicBezTo>
                <a:cubicBezTo>
                  <a:pt x="859" y="756"/>
                  <a:pt x="844" y="733"/>
                  <a:pt x="828" y="711"/>
                </a:cubicBezTo>
                <a:cubicBezTo>
                  <a:pt x="834" y="702"/>
                  <a:pt x="839" y="693"/>
                  <a:pt x="844" y="684"/>
                </a:cubicBezTo>
                <a:cubicBezTo>
                  <a:pt x="849" y="674"/>
                  <a:pt x="854" y="665"/>
                  <a:pt x="858" y="655"/>
                </a:cubicBezTo>
                <a:cubicBezTo>
                  <a:pt x="885" y="659"/>
                  <a:pt x="911" y="660"/>
                  <a:pt x="939" y="661"/>
                </a:cubicBezTo>
                <a:cubicBezTo>
                  <a:pt x="944" y="647"/>
                  <a:pt x="948" y="634"/>
                  <a:pt x="952" y="620"/>
                </a:cubicBezTo>
                <a:cubicBezTo>
                  <a:pt x="931" y="602"/>
                  <a:pt x="908" y="586"/>
                  <a:pt x="886" y="572"/>
                </a:cubicBezTo>
                <a:cubicBezTo>
                  <a:pt x="888" y="561"/>
                  <a:pt x="890" y="551"/>
                  <a:pt x="891" y="541"/>
                </a:cubicBezTo>
                <a:close/>
                <a:moveTo>
                  <a:pt x="803" y="529"/>
                </a:moveTo>
                <a:cubicBezTo>
                  <a:pt x="798" y="568"/>
                  <a:pt x="785" y="606"/>
                  <a:pt x="766" y="641"/>
                </a:cubicBezTo>
                <a:cubicBezTo>
                  <a:pt x="747" y="676"/>
                  <a:pt x="721" y="707"/>
                  <a:pt x="691" y="732"/>
                </a:cubicBezTo>
                <a:cubicBezTo>
                  <a:pt x="661" y="758"/>
                  <a:pt x="626" y="778"/>
                  <a:pt x="588" y="790"/>
                </a:cubicBezTo>
                <a:cubicBezTo>
                  <a:pt x="551" y="803"/>
                  <a:pt x="511" y="809"/>
                  <a:pt x="472" y="807"/>
                </a:cubicBezTo>
                <a:cubicBezTo>
                  <a:pt x="432" y="806"/>
                  <a:pt x="393" y="797"/>
                  <a:pt x="357" y="781"/>
                </a:cubicBezTo>
                <a:cubicBezTo>
                  <a:pt x="320" y="765"/>
                  <a:pt x="287" y="743"/>
                  <a:pt x="259" y="715"/>
                </a:cubicBezTo>
                <a:cubicBezTo>
                  <a:pt x="230" y="687"/>
                  <a:pt x="207" y="654"/>
                  <a:pt x="191" y="618"/>
                </a:cubicBezTo>
                <a:cubicBezTo>
                  <a:pt x="175" y="582"/>
                  <a:pt x="166" y="543"/>
                  <a:pt x="164" y="503"/>
                </a:cubicBezTo>
                <a:cubicBezTo>
                  <a:pt x="161" y="464"/>
                  <a:pt x="167" y="424"/>
                  <a:pt x="179" y="386"/>
                </a:cubicBezTo>
                <a:cubicBezTo>
                  <a:pt x="191" y="349"/>
                  <a:pt x="211" y="313"/>
                  <a:pt x="236" y="283"/>
                </a:cubicBezTo>
                <a:cubicBezTo>
                  <a:pt x="261" y="252"/>
                  <a:pt x="292" y="226"/>
                  <a:pt x="326" y="207"/>
                </a:cubicBezTo>
                <a:cubicBezTo>
                  <a:pt x="361" y="187"/>
                  <a:pt x="399" y="174"/>
                  <a:pt x="438" y="168"/>
                </a:cubicBezTo>
                <a:cubicBezTo>
                  <a:pt x="477" y="163"/>
                  <a:pt x="517" y="164"/>
                  <a:pt x="556" y="173"/>
                </a:cubicBezTo>
                <a:cubicBezTo>
                  <a:pt x="594" y="182"/>
                  <a:pt x="632" y="198"/>
                  <a:pt x="664" y="220"/>
                </a:cubicBezTo>
                <a:cubicBezTo>
                  <a:pt x="697" y="242"/>
                  <a:pt x="726" y="271"/>
                  <a:pt x="748" y="303"/>
                </a:cubicBezTo>
                <a:cubicBezTo>
                  <a:pt x="771" y="336"/>
                  <a:pt x="787" y="372"/>
                  <a:pt x="797" y="411"/>
                </a:cubicBezTo>
                <a:cubicBezTo>
                  <a:pt x="806" y="450"/>
                  <a:pt x="808" y="490"/>
                  <a:pt x="803" y="529"/>
                </a:cubicBezTo>
                <a:close/>
              </a:path>
            </a:pathLst>
          </a:custGeom>
          <a:solidFill>
            <a:schemeClr val="accent2"/>
          </a:solidFill>
          <a:ln>
            <a:noFill/>
          </a:ln>
        </p:spPr>
        <p:txBody>
          <a:bodyPr vert="horz" wrap="square" lIns="91440" tIns="45720" rIns="91440" bIns="45720" numCol="1" anchor="t" anchorCtr="0" compatLnSpc="1"/>
          <a:lstStyle/>
          <a:p>
            <a:endParaRPr 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Freeform 3"/>
          <p:cNvSpPr>
            <a:spLocks noEditPoints="1"/>
          </p:cNvSpPr>
          <p:nvPr/>
        </p:nvSpPr>
        <p:spPr bwMode="auto">
          <a:xfrm>
            <a:off x="6063239" y="2765295"/>
            <a:ext cx="1765548" cy="1765778"/>
          </a:xfrm>
          <a:custGeom>
            <a:avLst/>
            <a:gdLst>
              <a:gd name="T0" fmla="*/ 894 w 971"/>
              <a:gd name="T1" fmla="*/ 509 h 971"/>
              <a:gd name="T2" fmla="*/ 969 w 971"/>
              <a:gd name="T3" fmla="*/ 442 h 971"/>
              <a:gd name="T4" fmla="*/ 883 w 971"/>
              <a:gd name="T5" fmla="*/ 390 h 971"/>
              <a:gd name="T6" fmla="*/ 938 w 971"/>
              <a:gd name="T7" fmla="*/ 309 h 971"/>
              <a:gd name="T8" fmla="*/ 838 w 971"/>
              <a:gd name="T9" fmla="*/ 279 h 971"/>
              <a:gd name="T10" fmla="*/ 802 w 971"/>
              <a:gd name="T11" fmla="*/ 227 h 971"/>
              <a:gd name="T12" fmla="*/ 813 w 971"/>
              <a:gd name="T13" fmla="*/ 127 h 971"/>
              <a:gd name="T14" fmla="*/ 714 w 971"/>
              <a:gd name="T15" fmla="*/ 146 h 971"/>
              <a:gd name="T16" fmla="*/ 700 w 971"/>
              <a:gd name="T17" fmla="*/ 50 h 971"/>
              <a:gd name="T18" fmla="*/ 606 w 971"/>
              <a:gd name="T19" fmla="*/ 95 h 971"/>
              <a:gd name="T20" fmla="*/ 545 w 971"/>
              <a:gd name="T21" fmla="*/ 81 h 971"/>
              <a:gd name="T22" fmla="*/ 485 w 971"/>
              <a:gd name="T23" fmla="*/ 0 h 971"/>
              <a:gd name="T24" fmla="*/ 425 w 971"/>
              <a:gd name="T25" fmla="*/ 80 h 971"/>
              <a:gd name="T26" fmla="*/ 350 w 971"/>
              <a:gd name="T27" fmla="*/ 19 h 971"/>
              <a:gd name="T28" fmla="*/ 311 w 971"/>
              <a:gd name="T29" fmla="*/ 115 h 971"/>
              <a:gd name="T30" fmla="*/ 256 w 971"/>
              <a:gd name="T31" fmla="*/ 146 h 971"/>
              <a:gd name="T32" fmla="*/ 157 w 971"/>
              <a:gd name="T33" fmla="*/ 126 h 971"/>
              <a:gd name="T34" fmla="*/ 167 w 971"/>
              <a:gd name="T35" fmla="*/ 226 h 971"/>
              <a:gd name="T36" fmla="*/ 70 w 971"/>
              <a:gd name="T37" fmla="*/ 232 h 971"/>
              <a:gd name="T38" fmla="*/ 106 w 971"/>
              <a:gd name="T39" fmla="*/ 329 h 971"/>
              <a:gd name="T40" fmla="*/ 86 w 971"/>
              <a:gd name="T41" fmla="*/ 389 h 971"/>
              <a:gd name="T42" fmla="*/ 0 w 971"/>
              <a:gd name="T43" fmla="*/ 441 h 971"/>
              <a:gd name="T44" fmla="*/ 75 w 971"/>
              <a:gd name="T45" fmla="*/ 508 h 971"/>
              <a:gd name="T46" fmla="*/ 6 w 971"/>
              <a:gd name="T47" fmla="*/ 577 h 971"/>
              <a:gd name="T48" fmla="*/ 98 w 971"/>
              <a:gd name="T49" fmla="*/ 625 h 971"/>
              <a:gd name="T50" fmla="*/ 124 w 971"/>
              <a:gd name="T51" fmla="*/ 683 h 971"/>
              <a:gd name="T52" fmla="*/ 96 w 971"/>
              <a:gd name="T53" fmla="*/ 779 h 971"/>
              <a:gd name="T54" fmla="*/ 196 w 971"/>
              <a:gd name="T55" fmla="*/ 778 h 971"/>
              <a:gd name="T56" fmla="*/ 192 w 971"/>
              <a:gd name="T57" fmla="*/ 876 h 971"/>
              <a:gd name="T58" fmla="*/ 293 w 971"/>
              <a:gd name="T59" fmla="*/ 849 h 971"/>
              <a:gd name="T60" fmla="*/ 351 w 971"/>
              <a:gd name="T61" fmla="*/ 874 h 971"/>
              <a:gd name="T62" fmla="*/ 394 w 971"/>
              <a:gd name="T63" fmla="*/ 965 h 971"/>
              <a:gd name="T64" fmla="*/ 468 w 971"/>
              <a:gd name="T65" fmla="*/ 896 h 971"/>
              <a:gd name="T66" fmla="*/ 531 w 971"/>
              <a:gd name="T67" fmla="*/ 971 h 971"/>
              <a:gd name="T68" fmla="*/ 587 w 971"/>
              <a:gd name="T69" fmla="*/ 884 h 971"/>
              <a:gd name="T70" fmla="*/ 647 w 971"/>
              <a:gd name="T71" fmla="*/ 863 h 971"/>
              <a:gd name="T72" fmla="*/ 740 w 971"/>
              <a:gd name="T73" fmla="*/ 900 h 971"/>
              <a:gd name="T74" fmla="*/ 748 w 971"/>
              <a:gd name="T75" fmla="*/ 800 h 971"/>
              <a:gd name="T76" fmla="*/ 845 w 971"/>
              <a:gd name="T77" fmla="*/ 813 h 971"/>
              <a:gd name="T78" fmla="*/ 828 w 971"/>
              <a:gd name="T79" fmla="*/ 711 h 971"/>
              <a:gd name="T80" fmla="*/ 858 w 971"/>
              <a:gd name="T81" fmla="*/ 655 h 971"/>
              <a:gd name="T82" fmla="*/ 952 w 971"/>
              <a:gd name="T83" fmla="*/ 620 h 971"/>
              <a:gd name="T84" fmla="*/ 891 w 971"/>
              <a:gd name="T85" fmla="*/ 541 h 971"/>
              <a:gd name="T86" fmla="*/ 766 w 971"/>
              <a:gd name="T87" fmla="*/ 641 h 971"/>
              <a:gd name="T88" fmla="*/ 588 w 971"/>
              <a:gd name="T89" fmla="*/ 790 h 971"/>
              <a:gd name="T90" fmla="*/ 357 w 971"/>
              <a:gd name="T91" fmla="*/ 781 h 971"/>
              <a:gd name="T92" fmla="*/ 191 w 971"/>
              <a:gd name="T93" fmla="*/ 618 h 971"/>
              <a:gd name="T94" fmla="*/ 179 w 971"/>
              <a:gd name="T95" fmla="*/ 386 h 971"/>
              <a:gd name="T96" fmla="*/ 326 w 971"/>
              <a:gd name="T97" fmla="*/ 207 h 971"/>
              <a:gd name="T98" fmla="*/ 556 w 971"/>
              <a:gd name="T99" fmla="*/ 173 h 971"/>
              <a:gd name="T100" fmla="*/ 748 w 971"/>
              <a:gd name="T101" fmla="*/ 303 h 971"/>
              <a:gd name="T102" fmla="*/ 803 w 971"/>
              <a:gd name="T103" fmla="*/ 529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71" h="971">
                <a:moveTo>
                  <a:pt x="891" y="541"/>
                </a:moveTo>
                <a:cubicBezTo>
                  <a:pt x="893" y="530"/>
                  <a:pt x="893" y="520"/>
                  <a:pt x="894" y="509"/>
                </a:cubicBezTo>
                <a:cubicBezTo>
                  <a:pt x="920" y="502"/>
                  <a:pt x="946" y="494"/>
                  <a:pt x="971" y="485"/>
                </a:cubicBezTo>
                <a:cubicBezTo>
                  <a:pt x="971" y="470"/>
                  <a:pt x="970" y="456"/>
                  <a:pt x="969" y="442"/>
                </a:cubicBezTo>
                <a:cubicBezTo>
                  <a:pt x="942" y="433"/>
                  <a:pt x="916" y="426"/>
                  <a:pt x="889" y="421"/>
                </a:cubicBezTo>
                <a:cubicBezTo>
                  <a:pt x="888" y="411"/>
                  <a:pt x="885" y="400"/>
                  <a:pt x="883" y="390"/>
                </a:cubicBezTo>
                <a:cubicBezTo>
                  <a:pt x="880" y="380"/>
                  <a:pt x="878" y="370"/>
                  <a:pt x="874" y="360"/>
                </a:cubicBezTo>
                <a:cubicBezTo>
                  <a:pt x="896" y="344"/>
                  <a:pt x="917" y="327"/>
                  <a:pt x="938" y="309"/>
                </a:cubicBezTo>
                <a:cubicBezTo>
                  <a:pt x="932" y="296"/>
                  <a:pt x="927" y="283"/>
                  <a:pt x="920" y="270"/>
                </a:cubicBezTo>
                <a:cubicBezTo>
                  <a:pt x="893" y="271"/>
                  <a:pt x="865" y="274"/>
                  <a:pt x="838" y="279"/>
                </a:cubicBezTo>
                <a:cubicBezTo>
                  <a:pt x="833" y="270"/>
                  <a:pt x="828" y="261"/>
                  <a:pt x="821" y="252"/>
                </a:cubicBezTo>
                <a:cubicBezTo>
                  <a:pt x="816" y="244"/>
                  <a:pt x="809" y="235"/>
                  <a:pt x="802" y="227"/>
                </a:cubicBezTo>
                <a:cubicBezTo>
                  <a:pt x="817" y="205"/>
                  <a:pt x="831" y="181"/>
                  <a:pt x="843" y="157"/>
                </a:cubicBezTo>
                <a:cubicBezTo>
                  <a:pt x="833" y="147"/>
                  <a:pt x="823" y="137"/>
                  <a:pt x="813" y="127"/>
                </a:cubicBezTo>
                <a:cubicBezTo>
                  <a:pt x="787" y="139"/>
                  <a:pt x="763" y="151"/>
                  <a:pt x="740" y="165"/>
                </a:cubicBezTo>
                <a:cubicBezTo>
                  <a:pt x="731" y="159"/>
                  <a:pt x="723" y="153"/>
                  <a:pt x="714" y="146"/>
                </a:cubicBezTo>
                <a:cubicBezTo>
                  <a:pt x="705" y="141"/>
                  <a:pt x="696" y="135"/>
                  <a:pt x="687" y="130"/>
                </a:cubicBezTo>
                <a:cubicBezTo>
                  <a:pt x="693" y="104"/>
                  <a:pt x="697" y="77"/>
                  <a:pt x="700" y="50"/>
                </a:cubicBezTo>
                <a:cubicBezTo>
                  <a:pt x="687" y="44"/>
                  <a:pt x="674" y="38"/>
                  <a:pt x="661" y="33"/>
                </a:cubicBezTo>
                <a:cubicBezTo>
                  <a:pt x="641" y="52"/>
                  <a:pt x="623" y="73"/>
                  <a:pt x="606" y="95"/>
                </a:cubicBezTo>
                <a:cubicBezTo>
                  <a:pt x="596" y="92"/>
                  <a:pt x="586" y="89"/>
                  <a:pt x="576" y="86"/>
                </a:cubicBezTo>
                <a:cubicBezTo>
                  <a:pt x="566" y="84"/>
                  <a:pt x="555" y="82"/>
                  <a:pt x="545" y="81"/>
                </a:cubicBezTo>
                <a:cubicBezTo>
                  <a:pt x="541" y="54"/>
                  <a:pt x="535" y="28"/>
                  <a:pt x="528" y="2"/>
                </a:cubicBezTo>
                <a:cubicBezTo>
                  <a:pt x="513" y="0"/>
                  <a:pt x="499" y="0"/>
                  <a:pt x="485" y="0"/>
                </a:cubicBezTo>
                <a:cubicBezTo>
                  <a:pt x="474" y="25"/>
                  <a:pt x="464" y="51"/>
                  <a:pt x="457" y="77"/>
                </a:cubicBezTo>
                <a:cubicBezTo>
                  <a:pt x="446" y="78"/>
                  <a:pt x="436" y="79"/>
                  <a:pt x="425" y="80"/>
                </a:cubicBezTo>
                <a:cubicBezTo>
                  <a:pt x="415" y="82"/>
                  <a:pt x="404" y="84"/>
                  <a:pt x="394" y="86"/>
                </a:cubicBezTo>
                <a:cubicBezTo>
                  <a:pt x="381" y="63"/>
                  <a:pt x="366" y="41"/>
                  <a:pt x="350" y="19"/>
                </a:cubicBezTo>
                <a:cubicBezTo>
                  <a:pt x="336" y="23"/>
                  <a:pt x="322" y="27"/>
                  <a:pt x="309" y="32"/>
                </a:cubicBezTo>
                <a:cubicBezTo>
                  <a:pt x="308" y="60"/>
                  <a:pt x="309" y="88"/>
                  <a:pt x="311" y="115"/>
                </a:cubicBezTo>
                <a:cubicBezTo>
                  <a:pt x="301" y="119"/>
                  <a:pt x="292" y="124"/>
                  <a:pt x="283" y="129"/>
                </a:cubicBezTo>
                <a:cubicBezTo>
                  <a:pt x="273" y="134"/>
                  <a:pt x="264" y="140"/>
                  <a:pt x="256" y="146"/>
                </a:cubicBezTo>
                <a:cubicBezTo>
                  <a:pt x="235" y="129"/>
                  <a:pt x="213" y="113"/>
                  <a:pt x="190" y="99"/>
                </a:cubicBezTo>
                <a:cubicBezTo>
                  <a:pt x="178" y="108"/>
                  <a:pt x="167" y="117"/>
                  <a:pt x="157" y="126"/>
                </a:cubicBezTo>
                <a:cubicBezTo>
                  <a:pt x="166" y="153"/>
                  <a:pt x="176" y="178"/>
                  <a:pt x="188" y="203"/>
                </a:cubicBezTo>
                <a:cubicBezTo>
                  <a:pt x="181" y="210"/>
                  <a:pt x="174" y="218"/>
                  <a:pt x="167" y="226"/>
                </a:cubicBezTo>
                <a:cubicBezTo>
                  <a:pt x="161" y="235"/>
                  <a:pt x="154" y="243"/>
                  <a:pt x="148" y="252"/>
                </a:cubicBezTo>
                <a:cubicBezTo>
                  <a:pt x="122" y="243"/>
                  <a:pt x="97" y="237"/>
                  <a:pt x="70" y="232"/>
                </a:cubicBezTo>
                <a:cubicBezTo>
                  <a:pt x="62" y="244"/>
                  <a:pt x="55" y="256"/>
                  <a:pt x="49" y="269"/>
                </a:cubicBezTo>
                <a:cubicBezTo>
                  <a:pt x="67" y="290"/>
                  <a:pt x="86" y="310"/>
                  <a:pt x="106" y="329"/>
                </a:cubicBezTo>
                <a:cubicBezTo>
                  <a:pt x="102" y="339"/>
                  <a:pt x="98" y="348"/>
                  <a:pt x="95" y="358"/>
                </a:cubicBezTo>
                <a:cubicBezTo>
                  <a:pt x="91" y="369"/>
                  <a:pt x="88" y="379"/>
                  <a:pt x="86" y="389"/>
                </a:cubicBezTo>
                <a:cubicBezTo>
                  <a:pt x="59" y="391"/>
                  <a:pt x="32" y="394"/>
                  <a:pt x="6" y="399"/>
                </a:cubicBezTo>
                <a:cubicBezTo>
                  <a:pt x="3" y="413"/>
                  <a:pt x="1" y="427"/>
                  <a:pt x="0" y="441"/>
                </a:cubicBezTo>
                <a:cubicBezTo>
                  <a:pt x="24" y="454"/>
                  <a:pt x="49" y="466"/>
                  <a:pt x="74" y="476"/>
                </a:cubicBezTo>
                <a:cubicBezTo>
                  <a:pt x="74" y="487"/>
                  <a:pt x="74" y="497"/>
                  <a:pt x="75" y="508"/>
                </a:cubicBezTo>
                <a:cubicBezTo>
                  <a:pt x="75" y="518"/>
                  <a:pt x="76" y="529"/>
                  <a:pt x="78" y="539"/>
                </a:cubicBezTo>
                <a:cubicBezTo>
                  <a:pt x="53" y="551"/>
                  <a:pt x="30" y="563"/>
                  <a:pt x="6" y="577"/>
                </a:cubicBezTo>
                <a:cubicBezTo>
                  <a:pt x="9" y="591"/>
                  <a:pt x="12" y="605"/>
                  <a:pt x="16" y="619"/>
                </a:cubicBezTo>
                <a:cubicBezTo>
                  <a:pt x="44" y="623"/>
                  <a:pt x="71" y="625"/>
                  <a:pt x="98" y="625"/>
                </a:cubicBezTo>
                <a:cubicBezTo>
                  <a:pt x="102" y="635"/>
                  <a:pt x="106" y="645"/>
                  <a:pt x="110" y="654"/>
                </a:cubicBezTo>
                <a:cubicBezTo>
                  <a:pt x="114" y="664"/>
                  <a:pt x="119" y="674"/>
                  <a:pt x="124" y="683"/>
                </a:cubicBezTo>
                <a:cubicBezTo>
                  <a:pt x="106" y="702"/>
                  <a:pt x="88" y="723"/>
                  <a:pt x="71" y="744"/>
                </a:cubicBezTo>
                <a:cubicBezTo>
                  <a:pt x="79" y="756"/>
                  <a:pt x="87" y="768"/>
                  <a:pt x="96" y="779"/>
                </a:cubicBezTo>
                <a:cubicBezTo>
                  <a:pt x="123" y="773"/>
                  <a:pt x="149" y="765"/>
                  <a:pt x="174" y="755"/>
                </a:cubicBezTo>
                <a:cubicBezTo>
                  <a:pt x="181" y="763"/>
                  <a:pt x="189" y="771"/>
                  <a:pt x="196" y="778"/>
                </a:cubicBezTo>
                <a:cubicBezTo>
                  <a:pt x="204" y="786"/>
                  <a:pt x="211" y="793"/>
                  <a:pt x="220" y="800"/>
                </a:cubicBezTo>
                <a:cubicBezTo>
                  <a:pt x="209" y="824"/>
                  <a:pt x="200" y="850"/>
                  <a:pt x="192" y="876"/>
                </a:cubicBezTo>
                <a:cubicBezTo>
                  <a:pt x="204" y="884"/>
                  <a:pt x="216" y="892"/>
                  <a:pt x="228" y="900"/>
                </a:cubicBezTo>
                <a:cubicBezTo>
                  <a:pt x="251" y="884"/>
                  <a:pt x="272" y="867"/>
                  <a:pt x="293" y="849"/>
                </a:cubicBezTo>
                <a:cubicBezTo>
                  <a:pt x="302" y="854"/>
                  <a:pt x="311" y="858"/>
                  <a:pt x="321" y="863"/>
                </a:cubicBezTo>
                <a:cubicBezTo>
                  <a:pt x="331" y="867"/>
                  <a:pt x="341" y="871"/>
                  <a:pt x="351" y="874"/>
                </a:cubicBezTo>
                <a:cubicBezTo>
                  <a:pt x="350" y="901"/>
                  <a:pt x="351" y="928"/>
                  <a:pt x="353" y="955"/>
                </a:cubicBezTo>
                <a:cubicBezTo>
                  <a:pt x="366" y="959"/>
                  <a:pt x="380" y="962"/>
                  <a:pt x="394" y="965"/>
                </a:cubicBezTo>
                <a:cubicBezTo>
                  <a:pt x="410" y="942"/>
                  <a:pt x="424" y="918"/>
                  <a:pt x="436" y="894"/>
                </a:cubicBezTo>
                <a:cubicBezTo>
                  <a:pt x="447" y="895"/>
                  <a:pt x="457" y="896"/>
                  <a:pt x="468" y="896"/>
                </a:cubicBezTo>
                <a:cubicBezTo>
                  <a:pt x="479" y="897"/>
                  <a:pt x="489" y="897"/>
                  <a:pt x="500" y="896"/>
                </a:cubicBezTo>
                <a:cubicBezTo>
                  <a:pt x="509" y="921"/>
                  <a:pt x="519" y="947"/>
                  <a:pt x="531" y="971"/>
                </a:cubicBezTo>
                <a:cubicBezTo>
                  <a:pt x="545" y="969"/>
                  <a:pt x="559" y="967"/>
                  <a:pt x="573" y="965"/>
                </a:cubicBezTo>
                <a:cubicBezTo>
                  <a:pt x="580" y="937"/>
                  <a:pt x="584" y="911"/>
                  <a:pt x="587" y="884"/>
                </a:cubicBezTo>
                <a:cubicBezTo>
                  <a:pt x="597" y="881"/>
                  <a:pt x="607" y="878"/>
                  <a:pt x="617" y="875"/>
                </a:cubicBezTo>
                <a:cubicBezTo>
                  <a:pt x="627" y="871"/>
                  <a:pt x="637" y="867"/>
                  <a:pt x="647" y="863"/>
                </a:cubicBezTo>
                <a:cubicBezTo>
                  <a:pt x="664" y="883"/>
                  <a:pt x="683" y="903"/>
                  <a:pt x="703" y="921"/>
                </a:cubicBezTo>
                <a:cubicBezTo>
                  <a:pt x="716" y="915"/>
                  <a:pt x="728" y="908"/>
                  <a:pt x="740" y="900"/>
                </a:cubicBezTo>
                <a:cubicBezTo>
                  <a:pt x="736" y="873"/>
                  <a:pt x="731" y="846"/>
                  <a:pt x="723" y="820"/>
                </a:cubicBezTo>
                <a:cubicBezTo>
                  <a:pt x="732" y="814"/>
                  <a:pt x="740" y="807"/>
                  <a:pt x="748" y="800"/>
                </a:cubicBezTo>
                <a:cubicBezTo>
                  <a:pt x="757" y="794"/>
                  <a:pt x="764" y="786"/>
                  <a:pt x="772" y="779"/>
                </a:cubicBezTo>
                <a:cubicBezTo>
                  <a:pt x="795" y="792"/>
                  <a:pt x="820" y="803"/>
                  <a:pt x="845" y="813"/>
                </a:cubicBezTo>
                <a:cubicBezTo>
                  <a:pt x="855" y="802"/>
                  <a:pt x="864" y="791"/>
                  <a:pt x="872" y="780"/>
                </a:cubicBezTo>
                <a:cubicBezTo>
                  <a:pt x="859" y="756"/>
                  <a:pt x="844" y="733"/>
                  <a:pt x="828" y="711"/>
                </a:cubicBezTo>
                <a:cubicBezTo>
                  <a:pt x="834" y="702"/>
                  <a:pt x="839" y="693"/>
                  <a:pt x="844" y="684"/>
                </a:cubicBezTo>
                <a:cubicBezTo>
                  <a:pt x="849" y="674"/>
                  <a:pt x="854" y="665"/>
                  <a:pt x="858" y="655"/>
                </a:cubicBezTo>
                <a:cubicBezTo>
                  <a:pt x="885" y="659"/>
                  <a:pt x="911" y="660"/>
                  <a:pt x="939" y="661"/>
                </a:cubicBezTo>
                <a:cubicBezTo>
                  <a:pt x="944" y="647"/>
                  <a:pt x="948" y="634"/>
                  <a:pt x="952" y="620"/>
                </a:cubicBezTo>
                <a:cubicBezTo>
                  <a:pt x="931" y="602"/>
                  <a:pt x="908" y="586"/>
                  <a:pt x="886" y="572"/>
                </a:cubicBezTo>
                <a:cubicBezTo>
                  <a:pt x="888" y="561"/>
                  <a:pt x="890" y="551"/>
                  <a:pt x="891" y="541"/>
                </a:cubicBezTo>
                <a:close/>
                <a:moveTo>
                  <a:pt x="803" y="529"/>
                </a:moveTo>
                <a:cubicBezTo>
                  <a:pt x="798" y="568"/>
                  <a:pt x="785" y="606"/>
                  <a:pt x="766" y="641"/>
                </a:cubicBezTo>
                <a:cubicBezTo>
                  <a:pt x="747" y="676"/>
                  <a:pt x="721" y="707"/>
                  <a:pt x="691" y="732"/>
                </a:cubicBezTo>
                <a:cubicBezTo>
                  <a:pt x="661" y="758"/>
                  <a:pt x="626" y="778"/>
                  <a:pt x="588" y="790"/>
                </a:cubicBezTo>
                <a:cubicBezTo>
                  <a:pt x="551" y="803"/>
                  <a:pt x="511" y="809"/>
                  <a:pt x="472" y="807"/>
                </a:cubicBezTo>
                <a:cubicBezTo>
                  <a:pt x="432" y="806"/>
                  <a:pt x="393" y="797"/>
                  <a:pt x="357" y="781"/>
                </a:cubicBezTo>
                <a:cubicBezTo>
                  <a:pt x="320" y="765"/>
                  <a:pt x="287" y="743"/>
                  <a:pt x="259" y="715"/>
                </a:cubicBezTo>
                <a:cubicBezTo>
                  <a:pt x="230" y="687"/>
                  <a:pt x="207" y="654"/>
                  <a:pt x="191" y="618"/>
                </a:cubicBezTo>
                <a:cubicBezTo>
                  <a:pt x="175" y="582"/>
                  <a:pt x="166" y="543"/>
                  <a:pt x="164" y="503"/>
                </a:cubicBezTo>
                <a:cubicBezTo>
                  <a:pt x="161" y="464"/>
                  <a:pt x="167" y="424"/>
                  <a:pt x="179" y="386"/>
                </a:cubicBezTo>
                <a:cubicBezTo>
                  <a:pt x="191" y="349"/>
                  <a:pt x="211" y="313"/>
                  <a:pt x="236" y="283"/>
                </a:cubicBezTo>
                <a:cubicBezTo>
                  <a:pt x="261" y="252"/>
                  <a:pt x="292" y="226"/>
                  <a:pt x="326" y="207"/>
                </a:cubicBezTo>
                <a:cubicBezTo>
                  <a:pt x="361" y="187"/>
                  <a:pt x="399" y="174"/>
                  <a:pt x="438" y="168"/>
                </a:cubicBezTo>
                <a:cubicBezTo>
                  <a:pt x="477" y="163"/>
                  <a:pt x="517" y="164"/>
                  <a:pt x="556" y="173"/>
                </a:cubicBezTo>
                <a:cubicBezTo>
                  <a:pt x="594" y="182"/>
                  <a:pt x="632" y="198"/>
                  <a:pt x="664" y="220"/>
                </a:cubicBezTo>
                <a:cubicBezTo>
                  <a:pt x="697" y="242"/>
                  <a:pt x="726" y="271"/>
                  <a:pt x="748" y="303"/>
                </a:cubicBezTo>
                <a:cubicBezTo>
                  <a:pt x="771" y="336"/>
                  <a:pt x="787" y="372"/>
                  <a:pt x="797" y="411"/>
                </a:cubicBezTo>
                <a:cubicBezTo>
                  <a:pt x="806" y="450"/>
                  <a:pt x="808" y="490"/>
                  <a:pt x="803" y="529"/>
                </a:cubicBezTo>
                <a:close/>
              </a:path>
            </a:pathLst>
          </a:custGeom>
          <a:solidFill>
            <a:schemeClr val="accent3"/>
          </a:solidFill>
          <a:ln>
            <a:noFill/>
          </a:ln>
        </p:spPr>
        <p:txBody>
          <a:bodyPr vert="horz" wrap="square" lIns="91440" tIns="45720" rIns="91440" bIns="45720" numCol="1" anchor="t" anchorCtr="0" compatLnSpc="1"/>
          <a:lstStyle/>
          <a:p>
            <a:endParaRPr 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Freeform 4"/>
          <p:cNvSpPr>
            <a:spLocks noEditPoints="1"/>
          </p:cNvSpPr>
          <p:nvPr/>
        </p:nvSpPr>
        <p:spPr bwMode="auto">
          <a:xfrm>
            <a:off x="5747050" y="4531075"/>
            <a:ext cx="1431175" cy="1431361"/>
          </a:xfrm>
          <a:custGeom>
            <a:avLst/>
            <a:gdLst>
              <a:gd name="T0" fmla="*/ 894 w 971"/>
              <a:gd name="T1" fmla="*/ 509 h 971"/>
              <a:gd name="T2" fmla="*/ 969 w 971"/>
              <a:gd name="T3" fmla="*/ 442 h 971"/>
              <a:gd name="T4" fmla="*/ 883 w 971"/>
              <a:gd name="T5" fmla="*/ 390 h 971"/>
              <a:gd name="T6" fmla="*/ 938 w 971"/>
              <a:gd name="T7" fmla="*/ 309 h 971"/>
              <a:gd name="T8" fmla="*/ 838 w 971"/>
              <a:gd name="T9" fmla="*/ 279 h 971"/>
              <a:gd name="T10" fmla="*/ 802 w 971"/>
              <a:gd name="T11" fmla="*/ 227 h 971"/>
              <a:gd name="T12" fmla="*/ 813 w 971"/>
              <a:gd name="T13" fmla="*/ 127 h 971"/>
              <a:gd name="T14" fmla="*/ 714 w 971"/>
              <a:gd name="T15" fmla="*/ 146 h 971"/>
              <a:gd name="T16" fmla="*/ 700 w 971"/>
              <a:gd name="T17" fmla="*/ 50 h 971"/>
              <a:gd name="T18" fmla="*/ 606 w 971"/>
              <a:gd name="T19" fmla="*/ 95 h 971"/>
              <a:gd name="T20" fmla="*/ 545 w 971"/>
              <a:gd name="T21" fmla="*/ 81 h 971"/>
              <a:gd name="T22" fmla="*/ 485 w 971"/>
              <a:gd name="T23" fmla="*/ 0 h 971"/>
              <a:gd name="T24" fmla="*/ 425 w 971"/>
              <a:gd name="T25" fmla="*/ 80 h 971"/>
              <a:gd name="T26" fmla="*/ 350 w 971"/>
              <a:gd name="T27" fmla="*/ 19 h 971"/>
              <a:gd name="T28" fmla="*/ 311 w 971"/>
              <a:gd name="T29" fmla="*/ 115 h 971"/>
              <a:gd name="T30" fmla="*/ 256 w 971"/>
              <a:gd name="T31" fmla="*/ 146 h 971"/>
              <a:gd name="T32" fmla="*/ 157 w 971"/>
              <a:gd name="T33" fmla="*/ 126 h 971"/>
              <a:gd name="T34" fmla="*/ 167 w 971"/>
              <a:gd name="T35" fmla="*/ 226 h 971"/>
              <a:gd name="T36" fmla="*/ 70 w 971"/>
              <a:gd name="T37" fmla="*/ 232 h 971"/>
              <a:gd name="T38" fmla="*/ 106 w 971"/>
              <a:gd name="T39" fmla="*/ 329 h 971"/>
              <a:gd name="T40" fmla="*/ 86 w 971"/>
              <a:gd name="T41" fmla="*/ 389 h 971"/>
              <a:gd name="T42" fmla="*/ 0 w 971"/>
              <a:gd name="T43" fmla="*/ 441 h 971"/>
              <a:gd name="T44" fmla="*/ 75 w 971"/>
              <a:gd name="T45" fmla="*/ 508 h 971"/>
              <a:gd name="T46" fmla="*/ 6 w 971"/>
              <a:gd name="T47" fmla="*/ 577 h 971"/>
              <a:gd name="T48" fmla="*/ 98 w 971"/>
              <a:gd name="T49" fmla="*/ 625 h 971"/>
              <a:gd name="T50" fmla="*/ 124 w 971"/>
              <a:gd name="T51" fmla="*/ 683 h 971"/>
              <a:gd name="T52" fmla="*/ 96 w 971"/>
              <a:gd name="T53" fmla="*/ 779 h 971"/>
              <a:gd name="T54" fmla="*/ 196 w 971"/>
              <a:gd name="T55" fmla="*/ 778 h 971"/>
              <a:gd name="T56" fmla="*/ 192 w 971"/>
              <a:gd name="T57" fmla="*/ 876 h 971"/>
              <a:gd name="T58" fmla="*/ 293 w 971"/>
              <a:gd name="T59" fmla="*/ 849 h 971"/>
              <a:gd name="T60" fmla="*/ 351 w 971"/>
              <a:gd name="T61" fmla="*/ 874 h 971"/>
              <a:gd name="T62" fmla="*/ 394 w 971"/>
              <a:gd name="T63" fmla="*/ 965 h 971"/>
              <a:gd name="T64" fmla="*/ 468 w 971"/>
              <a:gd name="T65" fmla="*/ 896 h 971"/>
              <a:gd name="T66" fmla="*/ 531 w 971"/>
              <a:gd name="T67" fmla="*/ 971 h 971"/>
              <a:gd name="T68" fmla="*/ 587 w 971"/>
              <a:gd name="T69" fmla="*/ 884 h 971"/>
              <a:gd name="T70" fmla="*/ 647 w 971"/>
              <a:gd name="T71" fmla="*/ 863 h 971"/>
              <a:gd name="T72" fmla="*/ 740 w 971"/>
              <a:gd name="T73" fmla="*/ 900 h 971"/>
              <a:gd name="T74" fmla="*/ 748 w 971"/>
              <a:gd name="T75" fmla="*/ 800 h 971"/>
              <a:gd name="T76" fmla="*/ 845 w 971"/>
              <a:gd name="T77" fmla="*/ 813 h 971"/>
              <a:gd name="T78" fmla="*/ 828 w 971"/>
              <a:gd name="T79" fmla="*/ 711 h 971"/>
              <a:gd name="T80" fmla="*/ 858 w 971"/>
              <a:gd name="T81" fmla="*/ 655 h 971"/>
              <a:gd name="T82" fmla="*/ 952 w 971"/>
              <a:gd name="T83" fmla="*/ 620 h 971"/>
              <a:gd name="T84" fmla="*/ 891 w 971"/>
              <a:gd name="T85" fmla="*/ 541 h 971"/>
              <a:gd name="T86" fmla="*/ 766 w 971"/>
              <a:gd name="T87" fmla="*/ 641 h 971"/>
              <a:gd name="T88" fmla="*/ 588 w 971"/>
              <a:gd name="T89" fmla="*/ 790 h 971"/>
              <a:gd name="T90" fmla="*/ 357 w 971"/>
              <a:gd name="T91" fmla="*/ 781 h 971"/>
              <a:gd name="T92" fmla="*/ 191 w 971"/>
              <a:gd name="T93" fmla="*/ 618 h 971"/>
              <a:gd name="T94" fmla="*/ 179 w 971"/>
              <a:gd name="T95" fmla="*/ 386 h 971"/>
              <a:gd name="T96" fmla="*/ 326 w 971"/>
              <a:gd name="T97" fmla="*/ 207 h 971"/>
              <a:gd name="T98" fmla="*/ 556 w 971"/>
              <a:gd name="T99" fmla="*/ 173 h 971"/>
              <a:gd name="T100" fmla="*/ 748 w 971"/>
              <a:gd name="T101" fmla="*/ 303 h 971"/>
              <a:gd name="T102" fmla="*/ 803 w 971"/>
              <a:gd name="T103" fmla="*/ 529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71" h="971">
                <a:moveTo>
                  <a:pt x="891" y="541"/>
                </a:moveTo>
                <a:cubicBezTo>
                  <a:pt x="893" y="530"/>
                  <a:pt x="893" y="520"/>
                  <a:pt x="894" y="509"/>
                </a:cubicBezTo>
                <a:cubicBezTo>
                  <a:pt x="920" y="502"/>
                  <a:pt x="946" y="494"/>
                  <a:pt x="971" y="485"/>
                </a:cubicBezTo>
                <a:cubicBezTo>
                  <a:pt x="971" y="470"/>
                  <a:pt x="970" y="456"/>
                  <a:pt x="969" y="442"/>
                </a:cubicBezTo>
                <a:cubicBezTo>
                  <a:pt x="942" y="433"/>
                  <a:pt x="916" y="426"/>
                  <a:pt x="889" y="421"/>
                </a:cubicBezTo>
                <a:cubicBezTo>
                  <a:pt x="888" y="411"/>
                  <a:pt x="885" y="400"/>
                  <a:pt x="883" y="390"/>
                </a:cubicBezTo>
                <a:cubicBezTo>
                  <a:pt x="880" y="380"/>
                  <a:pt x="878" y="370"/>
                  <a:pt x="874" y="360"/>
                </a:cubicBezTo>
                <a:cubicBezTo>
                  <a:pt x="896" y="344"/>
                  <a:pt x="917" y="327"/>
                  <a:pt x="938" y="309"/>
                </a:cubicBezTo>
                <a:cubicBezTo>
                  <a:pt x="932" y="296"/>
                  <a:pt x="927" y="283"/>
                  <a:pt x="920" y="270"/>
                </a:cubicBezTo>
                <a:cubicBezTo>
                  <a:pt x="893" y="271"/>
                  <a:pt x="865" y="274"/>
                  <a:pt x="838" y="279"/>
                </a:cubicBezTo>
                <a:cubicBezTo>
                  <a:pt x="833" y="270"/>
                  <a:pt x="828" y="261"/>
                  <a:pt x="821" y="252"/>
                </a:cubicBezTo>
                <a:cubicBezTo>
                  <a:pt x="816" y="244"/>
                  <a:pt x="809" y="235"/>
                  <a:pt x="802" y="227"/>
                </a:cubicBezTo>
                <a:cubicBezTo>
                  <a:pt x="817" y="205"/>
                  <a:pt x="831" y="181"/>
                  <a:pt x="843" y="157"/>
                </a:cubicBezTo>
                <a:cubicBezTo>
                  <a:pt x="833" y="147"/>
                  <a:pt x="823" y="137"/>
                  <a:pt x="813" y="127"/>
                </a:cubicBezTo>
                <a:cubicBezTo>
                  <a:pt x="787" y="139"/>
                  <a:pt x="763" y="151"/>
                  <a:pt x="740" y="165"/>
                </a:cubicBezTo>
                <a:cubicBezTo>
                  <a:pt x="731" y="159"/>
                  <a:pt x="723" y="153"/>
                  <a:pt x="714" y="146"/>
                </a:cubicBezTo>
                <a:cubicBezTo>
                  <a:pt x="705" y="141"/>
                  <a:pt x="696" y="135"/>
                  <a:pt x="687" y="130"/>
                </a:cubicBezTo>
                <a:cubicBezTo>
                  <a:pt x="693" y="104"/>
                  <a:pt x="697" y="77"/>
                  <a:pt x="700" y="50"/>
                </a:cubicBezTo>
                <a:cubicBezTo>
                  <a:pt x="687" y="44"/>
                  <a:pt x="674" y="38"/>
                  <a:pt x="661" y="33"/>
                </a:cubicBezTo>
                <a:cubicBezTo>
                  <a:pt x="641" y="52"/>
                  <a:pt x="623" y="73"/>
                  <a:pt x="606" y="95"/>
                </a:cubicBezTo>
                <a:cubicBezTo>
                  <a:pt x="596" y="92"/>
                  <a:pt x="586" y="89"/>
                  <a:pt x="576" y="86"/>
                </a:cubicBezTo>
                <a:cubicBezTo>
                  <a:pt x="566" y="84"/>
                  <a:pt x="555" y="82"/>
                  <a:pt x="545" y="81"/>
                </a:cubicBezTo>
                <a:cubicBezTo>
                  <a:pt x="541" y="54"/>
                  <a:pt x="535" y="28"/>
                  <a:pt x="528" y="2"/>
                </a:cubicBezTo>
                <a:cubicBezTo>
                  <a:pt x="513" y="0"/>
                  <a:pt x="499" y="0"/>
                  <a:pt x="485" y="0"/>
                </a:cubicBezTo>
                <a:cubicBezTo>
                  <a:pt x="474" y="25"/>
                  <a:pt x="464" y="51"/>
                  <a:pt x="457" y="77"/>
                </a:cubicBezTo>
                <a:cubicBezTo>
                  <a:pt x="446" y="78"/>
                  <a:pt x="436" y="79"/>
                  <a:pt x="425" y="80"/>
                </a:cubicBezTo>
                <a:cubicBezTo>
                  <a:pt x="415" y="82"/>
                  <a:pt x="404" y="84"/>
                  <a:pt x="394" y="86"/>
                </a:cubicBezTo>
                <a:cubicBezTo>
                  <a:pt x="381" y="63"/>
                  <a:pt x="366" y="41"/>
                  <a:pt x="350" y="19"/>
                </a:cubicBezTo>
                <a:cubicBezTo>
                  <a:pt x="336" y="23"/>
                  <a:pt x="322" y="27"/>
                  <a:pt x="309" y="32"/>
                </a:cubicBezTo>
                <a:cubicBezTo>
                  <a:pt x="308" y="60"/>
                  <a:pt x="309" y="88"/>
                  <a:pt x="311" y="115"/>
                </a:cubicBezTo>
                <a:cubicBezTo>
                  <a:pt x="301" y="119"/>
                  <a:pt x="292" y="124"/>
                  <a:pt x="283" y="129"/>
                </a:cubicBezTo>
                <a:cubicBezTo>
                  <a:pt x="273" y="134"/>
                  <a:pt x="264" y="140"/>
                  <a:pt x="256" y="146"/>
                </a:cubicBezTo>
                <a:cubicBezTo>
                  <a:pt x="235" y="129"/>
                  <a:pt x="213" y="113"/>
                  <a:pt x="190" y="99"/>
                </a:cubicBezTo>
                <a:cubicBezTo>
                  <a:pt x="178" y="108"/>
                  <a:pt x="167" y="117"/>
                  <a:pt x="157" y="126"/>
                </a:cubicBezTo>
                <a:cubicBezTo>
                  <a:pt x="166" y="153"/>
                  <a:pt x="176" y="178"/>
                  <a:pt x="188" y="203"/>
                </a:cubicBezTo>
                <a:cubicBezTo>
                  <a:pt x="181" y="210"/>
                  <a:pt x="174" y="218"/>
                  <a:pt x="167" y="226"/>
                </a:cubicBezTo>
                <a:cubicBezTo>
                  <a:pt x="161" y="235"/>
                  <a:pt x="154" y="243"/>
                  <a:pt x="148" y="252"/>
                </a:cubicBezTo>
                <a:cubicBezTo>
                  <a:pt x="122" y="243"/>
                  <a:pt x="97" y="237"/>
                  <a:pt x="70" y="232"/>
                </a:cubicBezTo>
                <a:cubicBezTo>
                  <a:pt x="62" y="244"/>
                  <a:pt x="55" y="256"/>
                  <a:pt x="49" y="269"/>
                </a:cubicBezTo>
                <a:cubicBezTo>
                  <a:pt x="67" y="290"/>
                  <a:pt x="86" y="310"/>
                  <a:pt x="106" y="329"/>
                </a:cubicBezTo>
                <a:cubicBezTo>
                  <a:pt x="102" y="339"/>
                  <a:pt x="98" y="348"/>
                  <a:pt x="95" y="358"/>
                </a:cubicBezTo>
                <a:cubicBezTo>
                  <a:pt x="91" y="369"/>
                  <a:pt x="88" y="379"/>
                  <a:pt x="86" y="389"/>
                </a:cubicBezTo>
                <a:cubicBezTo>
                  <a:pt x="59" y="391"/>
                  <a:pt x="32" y="394"/>
                  <a:pt x="6" y="399"/>
                </a:cubicBezTo>
                <a:cubicBezTo>
                  <a:pt x="3" y="413"/>
                  <a:pt x="1" y="427"/>
                  <a:pt x="0" y="441"/>
                </a:cubicBezTo>
                <a:cubicBezTo>
                  <a:pt x="24" y="454"/>
                  <a:pt x="49" y="466"/>
                  <a:pt x="74" y="476"/>
                </a:cubicBezTo>
                <a:cubicBezTo>
                  <a:pt x="74" y="487"/>
                  <a:pt x="74" y="497"/>
                  <a:pt x="75" y="508"/>
                </a:cubicBezTo>
                <a:cubicBezTo>
                  <a:pt x="75" y="518"/>
                  <a:pt x="76" y="529"/>
                  <a:pt x="78" y="539"/>
                </a:cubicBezTo>
                <a:cubicBezTo>
                  <a:pt x="53" y="551"/>
                  <a:pt x="30" y="563"/>
                  <a:pt x="6" y="577"/>
                </a:cubicBezTo>
                <a:cubicBezTo>
                  <a:pt x="9" y="591"/>
                  <a:pt x="12" y="605"/>
                  <a:pt x="16" y="619"/>
                </a:cubicBezTo>
                <a:cubicBezTo>
                  <a:pt x="44" y="623"/>
                  <a:pt x="71" y="625"/>
                  <a:pt x="98" y="625"/>
                </a:cubicBezTo>
                <a:cubicBezTo>
                  <a:pt x="102" y="635"/>
                  <a:pt x="106" y="645"/>
                  <a:pt x="110" y="654"/>
                </a:cubicBezTo>
                <a:cubicBezTo>
                  <a:pt x="114" y="664"/>
                  <a:pt x="119" y="674"/>
                  <a:pt x="124" y="683"/>
                </a:cubicBezTo>
                <a:cubicBezTo>
                  <a:pt x="106" y="702"/>
                  <a:pt x="88" y="723"/>
                  <a:pt x="71" y="744"/>
                </a:cubicBezTo>
                <a:cubicBezTo>
                  <a:pt x="79" y="756"/>
                  <a:pt x="87" y="768"/>
                  <a:pt x="96" y="779"/>
                </a:cubicBezTo>
                <a:cubicBezTo>
                  <a:pt x="123" y="773"/>
                  <a:pt x="149" y="765"/>
                  <a:pt x="174" y="755"/>
                </a:cubicBezTo>
                <a:cubicBezTo>
                  <a:pt x="181" y="763"/>
                  <a:pt x="189" y="771"/>
                  <a:pt x="196" y="778"/>
                </a:cubicBezTo>
                <a:cubicBezTo>
                  <a:pt x="204" y="786"/>
                  <a:pt x="211" y="793"/>
                  <a:pt x="220" y="800"/>
                </a:cubicBezTo>
                <a:cubicBezTo>
                  <a:pt x="209" y="824"/>
                  <a:pt x="200" y="850"/>
                  <a:pt x="192" y="876"/>
                </a:cubicBezTo>
                <a:cubicBezTo>
                  <a:pt x="204" y="884"/>
                  <a:pt x="216" y="892"/>
                  <a:pt x="228" y="900"/>
                </a:cubicBezTo>
                <a:cubicBezTo>
                  <a:pt x="251" y="884"/>
                  <a:pt x="272" y="867"/>
                  <a:pt x="293" y="849"/>
                </a:cubicBezTo>
                <a:cubicBezTo>
                  <a:pt x="302" y="854"/>
                  <a:pt x="311" y="858"/>
                  <a:pt x="321" y="863"/>
                </a:cubicBezTo>
                <a:cubicBezTo>
                  <a:pt x="331" y="867"/>
                  <a:pt x="341" y="871"/>
                  <a:pt x="351" y="874"/>
                </a:cubicBezTo>
                <a:cubicBezTo>
                  <a:pt x="350" y="901"/>
                  <a:pt x="351" y="928"/>
                  <a:pt x="353" y="955"/>
                </a:cubicBezTo>
                <a:cubicBezTo>
                  <a:pt x="366" y="959"/>
                  <a:pt x="380" y="962"/>
                  <a:pt x="394" y="965"/>
                </a:cubicBezTo>
                <a:cubicBezTo>
                  <a:pt x="410" y="942"/>
                  <a:pt x="424" y="918"/>
                  <a:pt x="436" y="894"/>
                </a:cubicBezTo>
                <a:cubicBezTo>
                  <a:pt x="447" y="895"/>
                  <a:pt x="457" y="896"/>
                  <a:pt x="468" y="896"/>
                </a:cubicBezTo>
                <a:cubicBezTo>
                  <a:pt x="479" y="897"/>
                  <a:pt x="489" y="897"/>
                  <a:pt x="500" y="896"/>
                </a:cubicBezTo>
                <a:cubicBezTo>
                  <a:pt x="509" y="921"/>
                  <a:pt x="519" y="947"/>
                  <a:pt x="531" y="971"/>
                </a:cubicBezTo>
                <a:cubicBezTo>
                  <a:pt x="545" y="969"/>
                  <a:pt x="559" y="967"/>
                  <a:pt x="573" y="965"/>
                </a:cubicBezTo>
                <a:cubicBezTo>
                  <a:pt x="580" y="937"/>
                  <a:pt x="584" y="911"/>
                  <a:pt x="587" y="884"/>
                </a:cubicBezTo>
                <a:cubicBezTo>
                  <a:pt x="597" y="881"/>
                  <a:pt x="607" y="878"/>
                  <a:pt x="617" y="875"/>
                </a:cubicBezTo>
                <a:cubicBezTo>
                  <a:pt x="627" y="871"/>
                  <a:pt x="637" y="867"/>
                  <a:pt x="647" y="863"/>
                </a:cubicBezTo>
                <a:cubicBezTo>
                  <a:pt x="664" y="883"/>
                  <a:pt x="683" y="903"/>
                  <a:pt x="703" y="921"/>
                </a:cubicBezTo>
                <a:cubicBezTo>
                  <a:pt x="716" y="915"/>
                  <a:pt x="728" y="908"/>
                  <a:pt x="740" y="900"/>
                </a:cubicBezTo>
                <a:cubicBezTo>
                  <a:pt x="736" y="873"/>
                  <a:pt x="731" y="846"/>
                  <a:pt x="723" y="820"/>
                </a:cubicBezTo>
                <a:cubicBezTo>
                  <a:pt x="732" y="814"/>
                  <a:pt x="740" y="807"/>
                  <a:pt x="748" y="800"/>
                </a:cubicBezTo>
                <a:cubicBezTo>
                  <a:pt x="757" y="794"/>
                  <a:pt x="764" y="786"/>
                  <a:pt x="772" y="779"/>
                </a:cubicBezTo>
                <a:cubicBezTo>
                  <a:pt x="795" y="792"/>
                  <a:pt x="820" y="803"/>
                  <a:pt x="845" y="813"/>
                </a:cubicBezTo>
                <a:cubicBezTo>
                  <a:pt x="855" y="802"/>
                  <a:pt x="864" y="791"/>
                  <a:pt x="872" y="780"/>
                </a:cubicBezTo>
                <a:cubicBezTo>
                  <a:pt x="859" y="756"/>
                  <a:pt x="844" y="733"/>
                  <a:pt x="828" y="711"/>
                </a:cubicBezTo>
                <a:cubicBezTo>
                  <a:pt x="834" y="702"/>
                  <a:pt x="839" y="693"/>
                  <a:pt x="844" y="684"/>
                </a:cubicBezTo>
                <a:cubicBezTo>
                  <a:pt x="849" y="674"/>
                  <a:pt x="854" y="665"/>
                  <a:pt x="858" y="655"/>
                </a:cubicBezTo>
                <a:cubicBezTo>
                  <a:pt x="885" y="659"/>
                  <a:pt x="911" y="660"/>
                  <a:pt x="939" y="661"/>
                </a:cubicBezTo>
                <a:cubicBezTo>
                  <a:pt x="944" y="647"/>
                  <a:pt x="948" y="634"/>
                  <a:pt x="952" y="620"/>
                </a:cubicBezTo>
                <a:cubicBezTo>
                  <a:pt x="931" y="602"/>
                  <a:pt x="908" y="586"/>
                  <a:pt x="886" y="572"/>
                </a:cubicBezTo>
                <a:cubicBezTo>
                  <a:pt x="888" y="561"/>
                  <a:pt x="890" y="551"/>
                  <a:pt x="891" y="541"/>
                </a:cubicBezTo>
                <a:close/>
                <a:moveTo>
                  <a:pt x="803" y="529"/>
                </a:moveTo>
                <a:cubicBezTo>
                  <a:pt x="798" y="568"/>
                  <a:pt x="785" y="606"/>
                  <a:pt x="766" y="641"/>
                </a:cubicBezTo>
                <a:cubicBezTo>
                  <a:pt x="747" y="676"/>
                  <a:pt x="721" y="707"/>
                  <a:pt x="691" y="732"/>
                </a:cubicBezTo>
                <a:cubicBezTo>
                  <a:pt x="661" y="758"/>
                  <a:pt x="626" y="778"/>
                  <a:pt x="588" y="790"/>
                </a:cubicBezTo>
                <a:cubicBezTo>
                  <a:pt x="551" y="803"/>
                  <a:pt x="511" y="809"/>
                  <a:pt x="472" y="807"/>
                </a:cubicBezTo>
                <a:cubicBezTo>
                  <a:pt x="432" y="806"/>
                  <a:pt x="393" y="797"/>
                  <a:pt x="357" y="781"/>
                </a:cubicBezTo>
                <a:cubicBezTo>
                  <a:pt x="320" y="765"/>
                  <a:pt x="287" y="743"/>
                  <a:pt x="259" y="715"/>
                </a:cubicBezTo>
                <a:cubicBezTo>
                  <a:pt x="230" y="687"/>
                  <a:pt x="207" y="654"/>
                  <a:pt x="191" y="618"/>
                </a:cubicBezTo>
                <a:cubicBezTo>
                  <a:pt x="175" y="582"/>
                  <a:pt x="166" y="543"/>
                  <a:pt x="164" y="503"/>
                </a:cubicBezTo>
                <a:cubicBezTo>
                  <a:pt x="161" y="464"/>
                  <a:pt x="167" y="424"/>
                  <a:pt x="179" y="386"/>
                </a:cubicBezTo>
                <a:cubicBezTo>
                  <a:pt x="191" y="349"/>
                  <a:pt x="211" y="313"/>
                  <a:pt x="236" y="283"/>
                </a:cubicBezTo>
                <a:cubicBezTo>
                  <a:pt x="261" y="252"/>
                  <a:pt x="292" y="226"/>
                  <a:pt x="326" y="207"/>
                </a:cubicBezTo>
                <a:cubicBezTo>
                  <a:pt x="361" y="187"/>
                  <a:pt x="399" y="174"/>
                  <a:pt x="438" y="168"/>
                </a:cubicBezTo>
                <a:cubicBezTo>
                  <a:pt x="477" y="163"/>
                  <a:pt x="517" y="164"/>
                  <a:pt x="556" y="173"/>
                </a:cubicBezTo>
                <a:cubicBezTo>
                  <a:pt x="594" y="182"/>
                  <a:pt x="632" y="198"/>
                  <a:pt x="664" y="220"/>
                </a:cubicBezTo>
                <a:cubicBezTo>
                  <a:pt x="697" y="242"/>
                  <a:pt x="726" y="271"/>
                  <a:pt x="748" y="303"/>
                </a:cubicBezTo>
                <a:cubicBezTo>
                  <a:pt x="771" y="336"/>
                  <a:pt x="787" y="372"/>
                  <a:pt x="797" y="411"/>
                </a:cubicBezTo>
                <a:cubicBezTo>
                  <a:pt x="806" y="450"/>
                  <a:pt x="808" y="490"/>
                  <a:pt x="803" y="529"/>
                </a:cubicBezTo>
                <a:close/>
              </a:path>
            </a:pathLst>
          </a:custGeom>
          <a:solidFill>
            <a:schemeClr val="accent4"/>
          </a:solidFill>
          <a:ln>
            <a:noFill/>
          </a:ln>
        </p:spPr>
        <p:txBody>
          <a:bodyPr vert="horz" wrap="square" lIns="91440" tIns="45720" rIns="91440" bIns="45720" numCol="1" anchor="t" anchorCtr="0" compatLnSpc="1"/>
          <a:lstStyle/>
          <a:p>
            <a:endParaRPr 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Freeform 5"/>
          <p:cNvSpPr>
            <a:spLocks noEditPoints="1"/>
          </p:cNvSpPr>
          <p:nvPr/>
        </p:nvSpPr>
        <p:spPr bwMode="auto">
          <a:xfrm>
            <a:off x="4992691" y="1910292"/>
            <a:ext cx="1431175" cy="1431361"/>
          </a:xfrm>
          <a:custGeom>
            <a:avLst/>
            <a:gdLst>
              <a:gd name="T0" fmla="*/ 894 w 971"/>
              <a:gd name="T1" fmla="*/ 509 h 971"/>
              <a:gd name="T2" fmla="*/ 969 w 971"/>
              <a:gd name="T3" fmla="*/ 442 h 971"/>
              <a:gd name="T4" fmla="*/ 883 w 971"/>
              <a:gd name="T5" fmla="*/ 390 h 971"/>
              <a:gd name="T6" fmla="*/ 938 w 971"/>
              <a:gd name="T7" fmla="*/ 309 h 971"/>
              <a:gd name="T8" fmla="*/ 838 w 971"/>
              <a:gd name="T9" fmla="*/ 279 h 971"/>
              <a:gd name="T10" fmla="*/ 802 w 971"/>
              <a:gd name="T11" fmla="*/ 227 h 971"/>
              <a:gd name="T12" fmla="*/ 813 w 971"/>
              <a:gd name="T13" fmla="*/ 127 h 971"/>
              <a:gd name="T14" fmla="*/ 714 w 971"/>
              <a:gd name="T15" fmla="*/ 146 h 971"/>
              <a:gd name="T16" fmla="*/ 700 w 971"/>
              <a:gd name="T17" fmla="*/ 50 h 971"/>
              <a:gd name="T18" fmla="*/ 606 w 971"/>
              <a:gd name="T19" fmla="*/ 95 h 971"/>
              <a:gd name="T20" fmla="*/ 545 w 971"/>
              <a:gd name="T21" fmla="*/ 81 h 971"/>
              <a:gd name="T22" fmla="*/ 485 w 971"/>
              <a:gd name="T23" fmla="*/ 0 h 971"/>
              <a:gd name="T24" fmla="*/ 425 w 971"/>
              <a:gd name="T25" fmla="*/ 80 h 971"/>
              <a:gd name="T26" fmla="*/ 350 w 971"/>
              <a:gd name="T27" fmla="*/ 19 h 971"/>
              <a:gd name="T28" fmla="*/ 311 w 971"/>
              <a:gd name="T29" fmla="*/ 115 h 971"/>
              <a:gd name="T30" fmla="*/ 256 w 971"/>
              <a:gd name="T31" fmla="*/ 146 h 971"/>
              <a:gd name="T32" fmla="*/ 157 w 971"/>
              <a:gd name="T33" fmla="*/ 126 h 971"/>
              <a:gd name="T34" fmla="*/ 167 w 971"/>
              <a:gd name="T35" fmla="*/ 226 h 971"/>
              <a:gd name="T36" fmla="*/ 70 w 971"/>
              <a:gd name="T37" fmla="*/ 232 h 971"/>
              <a:gd name="T38" fmla="*/ 106 w 971"/>
              <a:gd name="T39" fmla="*/ 329 h 971"/>
              <a:gd name="T40" fmla="*/ 86 w 971"/>
              <a:gd name="T41" fmla="*/ 389 h 971"/>
              <a:gd name="T42" fmla="*/ 0 w 971"/>
              <a:gd name="T43" fmla="*/ 441 h 971"/>
              <a:gd name="T44" fmla="*/ 75 w 971"/>
              <a:gd name="T45" fmla="*/ 508 h 971"/>
              <a:gd name="T46" fmla="*/ 6 w 971"/>
              <a:gd name="T47" fmla="*/ 577 h 971"/>
              <a:gd name="T48" fmla="*/ 98 w 971"/>
              <a:gd name="T49" fmla="*/ 625 h 971"/>
              <a:gd name="T50" fmla="*/ 124 w 971"/>
              <a:gd name="T51" fmla="*/ 683 h 971"/>
              <a:gd name="T52" fmla="*/ 96 w 971"/>
              <a:gd name="T53" fmla="*/ 779 h 971"/>
              <a:gd name="T54" fmla="*/ 196 w 971"/>
              <a:gd name="T55" fmla="*/ 778 h 971"/>
              <a:gd name="T56" fmla="*/ 192 w 971"/>
              <a:gd name="T57" fmla="*/ 876 h 971"/>
              <a:gd name="T58" fmla="*/ 293 w 971"/>
              <a:gd name="T59" fmla="*/ 849 h 971"/>
              <a:gd name="T60" fmla="*/ 351 w 971"/>
              <a:gd name="T61" fmla="*/ 874 h 971"/>
              <a:gd name="T62" fmla="*/ 394 w 971"/>
              <a:gd name="T63" fmla="*/ 965 h 971"/>
              <a:gd name="T64" fmla="*/ 468 w 971"/>
              <a:gd name="T65" fmla="*/ 896 h 971"/>
              <a:gd name="T66" fmla="*/ 531 w 971"/>
              <a:gd name="T67" fmla="*/ 971 h 971"/>
              <a:gd name="T68" fmla="*/ 587 w 971"/>
              <a:gd name="T69" fmla="*/ 884 h 971"/>
              <a:gd name="T70" fmla="*/ 647 w 971"/>
              <a:gd name="T71" fmla="*/ 863 h 971"/>
              <a:gd name="T72" fmla="*/ 740 w 971"/>
              <a:gd name="T73" fmla="*/ 900 h 971"/>
              <a:gd name="T74" fmla="*/ 748 w 971"/>
              <a:gd name="T75" fmla="*/ 800 h 971"/>
              <a:gd name="T76" fmla="*/ 845 w 971"/>
              <a:gd name="T77" fmla="*/ 813 h 971"/>
              <a:gd name="T78" fmla="*/ 828 w 971"/>
              <a:gd name="T79" fmla="*/ 711 h 971"/>
              <a:gd name="T80" fmla="*/ 858 w 971"/>
              <a:gd name="T81" fmla="*/ 655 h 971"/>
              <a:gd name="T82" fmla="*/ 952 w 971"/>
              <a:gd name="T83" fmla="*/ 620 h 971"/>
              <a:gd name="T84" fmla="*/ 891 w 971"/>
              <a:gd name="T85" fmla="*/ 541 h 971"/>
              <a:gd name="T86" fmla="*/ 766 w 971"/>
              <a:gd name="T87" fmla="*/ 641 h 971"/>
              <a:gd name="T88" fmla="*/ 588 w 971"/>
              <a:gd name="T89" fmla="*/ 790 h 971"/>
              <a:gd name="T90" fmla="*/ 357 w 971"/>
              <a:gd name="T91" fmla="*/ 781 h 971"/>
              <a:gd name="T92" fmla="*/ 191 w 971"/>
              <a:gd name="T93" fmla="*/ 618 h 971"/>
              <a:gd name="T94" fmla="*/ 179 w 971"/>
              <a:gd name="T95" fmla="*/ 386 h 971"/>
              <a:gd name="T96" fmla="*/ 326 w 971"/>
              <a:gd name="T97" fmla="*/ 207 h 971"/>
              <a:gd name="T98" fmla="*/ 556 w 971"/>
              <a:gd name="T99" fmla="*/ 173 h 971"/>
              <a:gd name="T100" fmla="*/ 748 w 971"/>
              <a:gd name="T101" fmla="*/ 303 h 971"/>
              <a:gd name="T102" fmla="*/ 803 w 971"/>
              <a:gd name="T103" fmla="*/ 529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71" h="971">
                <a:moveTo>
                  <a:pt x="891" y="541"/>
                </a:moveTo>
                <a:cubicBezTo>
                  <a:pt x="893" y="530"/>
                  <a:pt x="893" y="520"/>
                  <a:pt x="894" y="509"/>
                </a:cubicBezTo>
                <a:cubicBezTo>
                  <a:pt x="920" y="502"/>
                  <a:pt x="946" y="494"/>
                  <a:pt x="971" y="485"/>
                </a:cubicBezTo>
                <a:cubicBezTo>
                  <a:pt x="971" y="470"/>
                  <a:pt x="970" y="456"/>
                  <a:pt x="969" y="442"/>
                </a:cubicBezTo>
                <a:cubicBezTo>
                  <a:pt x="942" y="433"/>
                  <a:pt x="916" y="426"/>
                  <a:pt x="889" y="421"/>
                </a:cubicBezTo>
                <a:cubicBezTo>
                  <a:pt x="888" y="411"/>
                  <a:pt x="885" y="400"/>
                  <a:pt x="883" y="390"/>
                </a:cubicBezTo>
                <a:cubicBezTo>
                  <a:pt x="880" y="380"/>
                  <a:pt x="878" y="370"/>
                  <a:pt x="874" y="360"/>
                </a:cubicBezTo>
                <a:cubicBezTo>
                  <a:pt x="896" y="344"/>
                  <a:pt x="917" y="327"/>
                  <a:pt x="938" y="309"/>
                </a:cubicBezTo>
                <a:cubicBezTo>
                  <a:pt x="932" y="296"/>
                  <a:pt x="927" y="283"/>
                  <a:pt x="920" y="270"/>
                </a:cubicBezTo>
                <a:cubicBezTo>
                  <a:pt x="893" y="271"/>
                  <a:pt x="865" y="274"/>
                  <a:pt x="838" y="279"/>
                </a:cubicBezTo>
                <a:cubicBezTo>
                  <a:pt x="833" y="270"/>
                  <a:pt x="828" y="261"/>
                  <a:pt x="821" y="252"/>
                </a:cubicBezTo>
                <a:cubicBezTo>
                  <a:pt x="816" y="244"/>
                  <a:pt x="809" y="235"/>
                  <a:pt x="802" y="227"/>
                </a:cubicBezTo>
                <a:cubicBezTo>
                  <a:pt x="817" y="205"/>
                  <a:pt x="831" y="181"/>
                  <a:pt x="843" y="157"/>
                </a:cubicBezTo>
                <a:cubicBezTo>
                  <a:pt x="833" y="147"/>
                  <a:pt x="823" y="137"/>
                  <a:pt x="813" y="127"/>
                </a:cubicBezTo>
                <a:cubicBezTo>
                  <a:pt x="787" y="139"/>
                  <a:pt x="763" y="151"/>
                  <a:pt x="740" y="165"/>
                </a:cubicBezTo>
                <a:cubicBezTo>
                  <a:pt x="731" y="159"/>
                  <a:pt x="723" y="153"/>
                  <a:pt x="714" y="146"/>
                </a:cubicBezTo>
                <a:cubicBezTo>
                  <a:pt x="705" y="141"/>
                  <a:pt x="696" y="135"/>
                  <a:pt x="687" y="130"/>
                </a:cubicBezTo>
                <a:cubicBezTo>
                  <a:pt x="693" y="104"/>
                  <a:pt x="697" y="77"/>
                  <a:pt x="700" y="50"/>
                </a:cubicBezTo>
                <a:cubicBezTo>
                  <a:pt x="687" y="44"/>
                  <a:pt x="674" y="38"/>
                  <a:pt x="661" y="33"/>
                </a:cubicBezTo>
                <a:cubicBezTo>
                  <a:pt x="641" y="52"/>
                  <a:pt x="623" y="73"/>
                  <a:pt x="606" y="95"/>
                </a:cubicBezTo>
                <a:cubicBezTo>
                  <a:pt x="596" y="92"/>
                  <a:pt x="586" y="89"/>
                  <a:pt x="576" y="86"/>
                </a:cubicBezTo>
                <a:cubicBezTo>
                  <a:pt x="566" y="84"/>
                  <a:pt x="555" y="82"/>
                  <a:pt x="545" y="81"/>
                </a:cubicBezTo>
                <a:cubicBezTo>
                  <a:pt x="541" y="54"/>
                  <a:pt x="535" y="28"/>
                  <a:pt x="528" y="2"/>
                </a:cubicBezTo>
                <a:cubicBezTo>
                  <a:pt x="513" y="0"/>
                  <a:pt x="499" y="0"/>
                  <a:pt x="485" y="0"/>
                </a:cubicBezTo>
                <a:cubicBezTo>
                  <a:pt x="474" y="25"/>
                  <a:pt x="464" y="51"/>
                  <a:pt x="457" y="77"/>
                </a:cubicBezTo>
                <a:cubicBezTo>
                  <a:pt x="446" y="78"/>
                  <a:pt x="436" y="79"/>
                  <a:pt x="425" y="80"/>
                </a:cubicBezTo>
                <a:cubicBezTo>
                  <a:pt x="415" y="82"/>
                  <a:pt x="404" y="84"/>
                  <a:pt x="394" y="86"/>
                </a:cubicBezTo>
                <a:cubicBezTo>
                  <a:pt x="381" y="63"/>
                  <a:pt x="366" y="41"/>
                  <a:pt x="350" y="19"/>
                </a:cubicBezTo>
                <a:cubicBezTo>
                  <a:pt x="336" y="23"/>
                  <a:pt x="322" y="27"/>
                  <a:pt x="309" y="32"/>
                </a:cubicBezTo>
                <a:cubicBezTo>
                  <a:pt x="308" y="60"/>
                  <a:pt x="309" y="88"/>
                  <a:pt x="311" y="115"/>
                </a:cubicBezTo>
                <a:cubicBezTo>
                  <a:pt x="301" y="119"/>
                  <a:pt x="292" y="124"/>
                  <a:pt x="283" y="129"/>
                </a:cubicBezTo>
                <a:cubicBezTo>
                  <a:pt x="273" y="134"/>
                  <a:pt x="264" y="140"/>
                  <a:pt x="256" y="146"/>
                </a:cubicBezTo>
                <a:cubicBezTo>
                  <a:pt x="235" y="129"/>
                  <a:pt x="213" y="113"/>
                  <a:pt x="190" y="99"/>
                </a:cubicBezTo>
                <a:cubicBezTo>
                  <a:pt x="178" y="108"/>
                  <a:pt x="167" y="117"/>
                  <a:pt x="157" y="126"/>
                </a:cubicBezTo>
                <a:cubicBezTo>
                  <a:pt x="166" y="153"/>
                  <a:pt x="176" y="178"/>
                  <a:pt x="188" y="203"/>
                </a:cubicBezTo>
                <a:cubicBezTo>
                  <a:pt x="181" y="210"/>
                  <a:pt x="174" y="218"/>
                  <a:pt x="167" y="226"/>
                </a:cubicBezTo>
                <a:cubicBezTo>
                  <a:pt x="161" y="235"/>
                  <a:pt x="154" y="243"/>
                  <a:pt x="148" y="252"/>
                </a:cubicBezTo>
                <a:cubicBezTo>
                  <a:pt x="122" y="243"/>
                  <a:pt x="97" y="237"/>
                  <a:pt x="70" y="232"/>
                </a:cubicBezTo>
                <a:cubicBezTo>
                  <a:pt x="62" y="244"/>
                  <a:pt x="55" y="256"/>
                  <a:pt x="49" y="269"/>
                </a:cubicBezTo>
                <a:cubicBezTo>
                  <a:pt x="67" y="290"/>
                  <a:pt x="86" y="310"/>
                  <a:pt x="106" y="329"/>
                </a:cubicBezTo>
                <a:cubicBezTo>
                  <a:pt x="102" y="339"/>
                  <a:pt x="98" y="348"/>
                  <a:pt x="95" y="358"/>
                </a:cubicBezTo>
                <a:cubicBezTo>
                  <a:pt x="91" y="369"/>
                  <a:pt x="88" y="379"/>
                  <a:pt x="86" y="389"/>
                </a:cubicBezTo>
                <a:cubicBezTo>
                  <a:pt x="59" y="391"/>
                  <a:pt x="32" y="394"/>
                  <a:pt x="6" y="399"/>
                </a:cubicBezTo>
                <a:cubicBezTo>
                  <a:pt x="3" y="413"/>
                  <a:pt x="1" y="427"/>
                  <a:pt x="0" y="441"/>
                </a:cubicBezTo>
                <a:cubicBezTo>
                  <a:pt x="24" y="454"/>
                  <a:pt x="49" y="466"/>
                  <a:pt x="74" y="476"/>
                </a:cubicBezTo>
                <a:cubicBezTo>
                  <a:pt x="74" y="487"/>
                  <a:pt x="74" y="497"/>
                  <a:pt x="75" y="508"/>
                </a:cubicBezTo>
                <a:cubicBezTo>
                  <a:pt x="75" y="518"/>
                  <a:pt x="76" y="529"/>
                  <a:pt x="78" y="539"/>
                </a:cubicBezTo>
                <a:cubicBezTo>
                  <a:pt x="53" y="551"/>
                  <a:pt x="30" y="563"/>
                  <a:pt x="6" y="577"/>
                </a:cubicBezTo>
                <a:cubicBezTo>
                  <a:pt x="9" y="591"/>
                  <a:pt x="12" y="605"/>
                  <a:pt x="16" y="619"/>
                </a:cubicBezTo>
                <a:cubicBezTo>
                  <a:pt x="44" y="623"/>
                  <a:pt x="71" y="625"/>
                  <a:pt x="98" y="625"/>
                </a:cubicBezTo>
                <a:cubicBezTo>
                  <a:pt x="102" y="635"/>
                  <a:pt x="106" y="645"/>
                  <a:pt x="110" y="654"/>
                </a:cubicBezTo>
                <a:cubicBezTo>
                  <a:pt x="114" y="664"/>
                  <a:pt x="119" y="674"/>
                  <a:pt x="124" y="683"/>
                </a:cubicBezTo>
                <a:cubicBezTo>
                  <a:pt x="106" y="702"/>
                  <a:pt x="88" y="723"/>
                  <a:pt x="71" y="744"/>
                </a:cubicBezTo>
                <a:cubicBezTo>
                  <a:pt x="79" y="756"/>
                  <a:pt x="87" y="768"/>
                  <a:pt x="96" y="779"/>
                </a:cubicBezTo>
                <a:cubicBezTo>
                  <a:pt x="123" y="773"/>
                  <a:pt x="149" y="765"/>
                  <a:pt x="174" y="755"/>
                </a:cubicBezTo>
                <a:cubicBezTo>
                  <a:pt x="181" y="763"/>
                  <a:pt x="189" y="771"/>
                  <a:pt x="196" y="778"/>
                </a:cubicBezTo>
                <a:cubicBezTo>
                  <a:pt x="204" y="786"/>
                  <a:pt x="211" y="793"/>
                  <a:pt x="220" y="800"/>
                </a:cubicBezTo>
                <a:cubicBezTo>
                  <a:pt x="209" y="824"/>
                  <a:pt x="200" y="850"/>
                  <a:pt x="192" y="876"/>
                </a:cubicBezTo>
                <a:cubicBezTo>
                  <a:pt x="204" y="884"/>
                  <a:pt x="216" y="892"/>
                  <a:pt x="228" y="900"/>
                </a:cubicBezTo>
                <a:cubicBezTo>
                  <a:pt x="251" y="884"/>
                  <a:pt x="272" y="867"/>
                  <a:pt x="293" y="849"/>
                </a:cubicBezTo>
                <a:cubicBezTo>
                  <a:pt x="302" y="854"/>
                  <a:pt x="311" y="858"/>
                  <a:pt x="321" y="863"/>
                </a:cubicBezTo>
                <a:cubicBezTo>
                  <a:pt x="331" y="867"/>
                  <a:pt x="341" y="871"/>
                  <a:pt x="351" y="874"/>
                </a:cubicBezTo>
                <a:cubicBezTo>
                  <a:pt x="350" y="901"/>
                  <a:pt x="351" y="928"/>
                  <a:pt x="353" y="955"/>
                </a:cubicBezTo>
                <a:cubicBezTo>
                  <a:pt x="366" y="959"/>
                  <a:pt x="380" y="962"/>
                  <a:pt x="394" y="965"/>
                </a:cubicBezTo>
                <a:cubicBezTo>
                  <a:pt x="410" y="942"/>
                  <a:pt x="424" y="918"/>
                  <a:pt x="436" y="894"/>
                </a:cubicBezTo>
                <a:cubicBezTo>
                  <a:pt x="447" y="895"/>
                  <a:pt x="457" y="896"/>
                  <a:pt x="468" y="896"/>
                </a:cubicBezTo>
                <a:cubicBezTo>
                  <a:pt x="479" y="897"/>
                  <a:pt x="489" y="897"/>
                  <a:pt x="500" y="896"/>
                </a:cubicBezTo>
                <a:cubicBezTo>
                  <a:pt x="509" y="921"/>
                  <a:pt x="519" y="947"/>
                  <a:pt x="531" y="971"/>
                </a:cubicBezTo>
                <a:cubicBezTo>
                  <a:pt x="545" y="969"/>
                  <a:pt x="559" y="967"/>
                  <a:pt x="573" y="965"/>
                </a:cubicBezTo>
                <a:cubicBezTo>
                  <a:pt x="580" y="937"/>
                  <a:pt x="584" y="911"/>
                  <a:pt x="587" y="884"/>
                </a:cubicBezTo>
                <a:cubicBezTo>
                  <a:pt x="597" y="881"/>
                  <a:pt x="607" y="878"/>
                  <a:pt x="617" y="875"/>
                </a:cubicBezTo>
                <a:cubicBezTo>
                  <a:pt x="627" y="871"/>
                  <a:pt x="637" y="867"/>
                  <a:pt x="647" y="863"/>
                </a:cubicBezTo>
                <a:cubicBezTo>
                  <a:pt x="664" y="883"/>
                  <a:pt x="683" y="903"/>
                  <a:pt x="703" y="921"/>
                </a:cubicBezTo>
                <a:cubicBezTo>
                  <a:pt x="716" y="915"/>
                  <a:pt x="728" y="908"/>
                  <a:pt x="740" y="900"/>
                </a:cubicBezTo>
                <a:cubicBezTo>
                  <a:pt x="736" y="873"/>
                  <a:pt x="731" y="846"/>
                  <a:pt x="723" y="820"/>
                </a:cubicBezTo>
                <a:cubicBezTo>
                  <a:pt x="732" y="814"/>
                  <a:pt x="740" y="807"/>
                  <a:pt x="748" y="800"/>
                </a:cubicBezTo>
                <a:cubicBezTo>
                  <a:pt x="757" y="794"/>
                  <a:pt x="764" y="786"/>
                  <a:pt x="772" y="779"/>
                </a:cubicBezTo>
                <a:cubicBezTo>
                  <a:pt x="795" y="792"/>
                  <a:pt x="820" y="803"/>
                  <a:pt x="845" y="813"/>
                </a:cubicBezTo>
                <a:cubicBezTo>
                  <a:pt x="855" y="802"/>
                  <a:pt x="864" y="791"/>
                  <a:pt x="872" y="780"/>
                </a:cubicBezTo>
                <a:cubicBezTo>
                  <a:pt x="859" y="756"/>
                  <a:pt x="844" y="733"/>
                  <a:pt x="828" y="711"/>
                </a:cubicBezTo>
                <a:cubicBezTo>
                  <a:pt x="834" y="702"/>
                  <a:pt x="839" y="693"/>
                  <a:pt x="844" y="684"/>
                </a:cubicBezTo>
                <a:cubicBezTo>
                  <a:pt x="849" y="674"/>
                  <a:pt x="854" y="665"/>
                  <a:pt x="858" y="655"/>
                </a:cubicBezTo>
                <a:cubicBezTo>
                  <a:pt x="885" y="659"/>
                  <a:pt x="911" y="660"/>
                  <a:pt x="939" y="661"/>
                </a:cubicBezTo>
                <a:cubicBezTo>
                  <a:pt x="944" y="647"/>
                  <a:pt x="948" y="634"/>
                  <a:pt x="952" y="620"/>
                </a:cubicBezTo>
                <a:cubicBezTo>
                  <a:pt x="931" y="602"/>
                  <a:pt x="908" y="586"/>
                  <a:pt x="886" y="572"/>
                </a:cubicBezTo>
                <a:cubicBezTo>
                  <a:pt x="888" y="561"/>
                  <a:pt x="890" y="551"/>
                  <a:pt x="891" y="541"/>
                </a:cubicBezTo>
                <a:close/>
                <a:moveTo>
                  <a:pt x="803" y="529"/>
                </a:moveTo>
                <a:cubicBezTo>
                  <a:pt x="798" y="568"/>
                  <a:pt x="785" y="606"/>
                  <a:pt x="766" y="641"/>
                </a:cubicBezTo>
                <a:cubicBezTo>
                  <a:pt x="747" y="676"/>
                  <a:pt x="721" y="707"/>
                  <a:pt x="691" y="732"/>
                </a:cubicBezTo>
                <a:cubicBezTo>
                  <a:pt x="661" y="758"/>
                  <a:pt x="626" y="778"/>
                  <a:pt x="588" y="790"/>
                </a:cubicBezTo>
                <a:cubicBezTo>
                  <a:pt x="551" y="803"/>
                  <a:pt x="511" y="809"/>
                  <a:pt x="472" y="807"/>
                </a:cubicBezTo>
                <a:cubicBezTo>
                  <a:pt x="432" y="806"/>
                  <a:pt x="393" y="797"/>
                  <a:pt x="357" y="781"/>
                </a:cubicBezTo>
                <a:cubicBezTo>
                  <a:pt x="320" y="765"/>
                  <a:pt x="287" y="743"/>
                  <a:pt x="259" y="715"/>
                </a:cubicBezTo>
                <a:cubicBezTo>
                  <a:pt x="230" y="687"/>
                  <a:pt x="207" y="654"/>
                  <a:pt x="191" y="618"/>
                </a:cubicBezTo>
                <a:cubicBezTo>
                  <a:pt x="175" y="582"/>
                  <a:pt x="166" y="543"/>
                  <a:pt x="164" y="503"/>
                </a:cubicBezTo>
                <a:cubicBezTo>
                  <a:pt x="161" y="464"/>
                  <a:pt x="167" y="424"/>
                  <a:pt x="179" y="386"/>
                </a:cubicBezTo>
                <a:cubicBezTo>
                  <a:pt x="191" y="349"/>
                  <a:pt x="211" y="313"/>
                  <a:pt x="236" y="283"/>
                </a:cubicBezTo>
                <a:cubicBezTo>
                  <a:pt x="261" y="252"/>
                  <a:pt x="292" y="226"/>
                  <a:pt x="326" y="207"/>
                </a:cubicBezTo>
                <a:cubicBezTo>
                  <a:pt x="361" y="187"/>
                  <a:pt x="399" y="174"/>
                  <a:pt x="438" y="168"/>
                </a:cubicBezTo>
                <a:cubicBezTo>
                  <a:pt x="477" y="163"/>
                  <a:pt x="517" y="164"/>
                  <a:pt x="556" y="173"/>
                </a:cubicBezTo>
                <a:cubicBezTo>
                  <a:pt x="594" y="182"/>
                  <a:pt x="632" y="198"/>
                  <a:pt x="664" y="220"/>
                </a:cubicBezTo>
                <a:cubicBezTo>
                  <a:pt x="697" y="242"/>
                  <a:pt x="726" y="271"/>
                  <a:pt x="748" y="303"/>
                </a:cubicBezTo>
                <a:cubicBezTo>
                  <a:pt x="771" y="336"/>
                  <a:pt x="787" y="372"/>
                  <a:pt x="797" y="411"/>
                </a:cubicBezTo>
                <a:cubicBezTo>
                  <a:pt x="806" y="450"/>
                  <a:pt x="808" y="490"/>
                  <a:pt x="803" y="529"/>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73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Freeform 6"/>
          <p:cNvSpPr>
            <a:spLocks noEditPoints="1"/>
          </p:cNvSpPr>
          <p:nvPr/>
        </p:nvSpPr>
        <p:spPr bwMode="auto">
          <a:xfrm>
            <a:off x="6423866" y="1723753"/>
            <a:ext cx="983933" cy="984061"/>
          </a:xfrm>
          <a:custGeom>
            <a:avLst/>
            <a:gdLst>
              <a:gd name="T0" fmla="*/ 894 w 971"/>
              <a:gd name="T1" fmla="*/ 509 h 971"/>
              <a:gd name="T2" fmla="*/ 969 w 971"/>
              <a:gd name="T3" fmla="*/ 442 h 971"/>
              <a:gd name="T4" fmla="*/ 883 w 971"/>
              <a:gd name="T5" fmla="*/ 390 h 971"/>
              <a:gd name="T6" fmla="*/ 938 w 971"/>
              <a:gd name="T7" fmla="*/ 309 h 971"/>
              <a:gd name="T8" fmla="*/ 838 w 971"/>
              <a:gd name="T9" fmla="*/ 279 h 971"/>
              <a:gd name="T10" fmla="*/ 802 w 971"/>
              <a:gd name="T11" fmla="*/ 227 h 971"/>
              <a:gd name="T12" fmla="*/ 813 w 971"/>
              <a:gd name="T13" fmla="*/ 127 h 971"/>
              <a:gd name="T14" fmla="*/ 714 w 971"/>
              <a:gd name="T15" fmla="*/ 146 h 971"/>
              <a:gd name="T16" fmla="*/ 700 w 971"/>
              <a:gd name="T17" fmla="*/ 50 h 971"/>
              <a:gd name="T18" fmla="*/ 606 w 971"/>
              <a:gd name="T19" fmla="*/ 95 h 971"/>
              <a:gd name="T20" fmla="*/ 545 w 971"/>
              <a:gd name="T21" fmla="*/ 81 h 971"/>
              <a:gd name="T22" fmla="*/ 485 w 971"/>
              <a:gd name="T23" fmla="*/ 0 h 971"/>
              <a:gd name="T24" fmla="*/ 425 w 971"/>
              <a:gd name="T25" fmla="*/ 80 h 971"/>
              <a:gd name="T26" fmla="*/ 350 w 971"/>
              <a:gd name="T27" fmla="*/ 19 h 971"/>
              <a:gd name="T28" fmla="*/ 311 w 971"/>
              <a:gd name="T29" fmla="*/ 115 h 971"/>
              <a:gd name="T30" fmla="*/ 256 w 971"/>
              <a:gd name="T31" fmla="*/ 146 h 971"/>
              <a:gd name="T32" fmla="*/ 157 w 971"/>
              <a:gd name="T33" fmla="*/ 126 h 971"/>
              <a:gd name="T34" fmla="*/ 167 w 971"/>
              <a:gd name="T35" fmla="*/ 226 h 971"/>
              <a:gd name="T36" fmla="*/ 70 w 971"/>
              <a:gd name="T37" fmla="*/ 232 h 971"/>
              <a:gd name="T38" fmla="*/ 106 w 971"/>
              <a:gd name="T39" fmla="*/ 329 h 971"/>
              <a:gd name="T40" fmla="*/ 86 w 971"/>
              <a:gd name="T41" fmla="*/ 389 h 971"/>
              <a:gd name="T42" fmla="*/ 0 w 971"/>
              <a:gd name="T43" fmla="*/ 441 h 971"/>
              <a:gd name="T44" fmla="*/ 75 w 971"/>
              <a:gd name="T45" fmla="*/ 508 h 971"/>
              <a:gd name="T46" fmla="*/ 6 w 971"/>
              <a:gd name="T47" fmla="*/ 577 h 971"/>
              <a:gd name="T48" fmla="*/ 98 w 971"/>
              <a:gd name="T49" fmla="*/ 625 h 971"/>
              <a:gd name="T50" fmla="*/ 124 w 971"/>
              <a:gd name="T51" fmla="*/ 683 h 971"/>
              <a:gd name="T52" fmla="*/ 96 w 971"/>
              <a:gd name="T53" fmla="*/ 779 h 971"/>
              <a:gd name="T54" fmla="*/ 196 w 971"/>
              <a:gd name="T55" fmla="*/ 778 h 971"/>
              <a:gd name="T56" fmla="*/ 192 w 971"/>
              <a:gd name="T57" fmla="*/ 876 h 971"/>
              <a:gd name="T58" fmla="*/ 293 w 971"/>
              <a:gd name="T59" fmla="*/ 849 h 971"/>
              <a:gd name="T60" fmla="*/ 351 w 971"/>
              <a:gd name="T61" fmla="*/ 874 h 971"/>
              <a:gd name="T62" fmla="*/ 394 w 971"/>
              <a:gd name="T63" fmla="*/ 965 h 971"/>
              <a:gd name="T64" fmla="*/ 468 w 971"/>
              <a:gd name="T65" fmla="*/ 896 h 971"/>
              <a:gd name="T66" fmla="*/ 531 w 971"/>
              <a:gd name="T67" fmla="*/ 971 h 971"/>
              <a:gd name="T68" fmla="*/ 587 w 971"/>
              <a:gd name="T69" fmla="*/ 884 h 971"/>
              <a:gd name="T70" fmla="*/ 647 w 971"/>
              <a:gd name="T71" fmla="*/ 863 h 971"/>
              <a:gd name="T72" fmla="*/ 740 w 971"/>
              <a:gd name="T73" fmla="*/ 900 h 971"/>
              <a:gd name="T74" fmla="*/ 748 w 971"/>
              <a:gd name="T75" fmla="*/ 800 h 971"/>
              <a:gd name="T76" fmla="*/ 845 w 971"/>
              <a:gd name="T77" fmla="*/ 813 h 971"/>
              <a:gd name="T78" fmla="*/ 828 w 971"/>
              <a:gd name="T79" fmla="*/ 711 h 971"/>
              <a:gd name="T80" fmla="*/ 858 w 971"/>
              <a:gd name="T81" fmla="*/ 655 h 971"/>
              <a:gd name="T82" fmla="*/ 952 w 971"/>
              <a:gd name="T83" fmla="*/ 620 h 971"/>
              <a:gd name="T84" fmla="*/ 891 w 971"/>
              <a:gd name="T85" fmla="*/ 541 h 971"/>
              <a:gd name="T86" fmla="*/ 766 w 971"/>
              <a:gd name="T87" fmla="*/ 641 h 971"/>
              <a:gd name="T88" fmla="*/ 588 w 971"/>
              <a:gd name="T89" fmla="*/ 790 h 971"/>
              <a:gd name="T90" fmla="*/ 357 w 971"/>
              <a:gd name="T91" fmla="*/ 781 h 971"/>
              <a:gd name="T92" fmla="*/ 191 w 971"/>
              <a:gd name="T93" fmla="*/ 618 h 971"/>
              <a:gd name="T94" fmla="*/ 179 w 971"/>
              <a:gd name="T95" fmla="*/ 386 h 971"/>
              <a:gd name="T96" fmla="*/ 326 w 971"/>
              <a:gd name="T97" fmla="*/ 207 h 971"/>
              <a:gd name="T98" fmla="*/ 556 w 971"/>
              <a:gd name="T99" fmla="*/ 173 h 971"/>
              <a:gd name="T100" fmla="*/ 748 w 971"/>
              <a:gd name="T101" fmla="*/ 303 h 971"/>
              <a:gd name="T102" fmla="*/ 803 w 971"/>
              <a:gd name="T103" fmla="*/ 529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71" h="971">
                <a:moveTo>
                  <a:pt x="891" y="541"/>
                </a:moveTo>
                <a:cubicBezTo>
                  <a:pt x="893" y="530"/>
                  <a:pt x="893" y="520"/>
                  <a:pt x="894" y="509"/>
                </a:cubicBezTo>
                <a:cubicBezTo>
                  <a:pt x="920" y="502"/>
                  <a:pt x="946" y="494"/>
                  <a:pt x="971" y="485"/>
                </a:cubicBezTo>
                <a:cubicBezTo>
                  <a:pt x="971" y="470"/>
                  <a:pt x="970" y="456"/>
                  <a:pt x="969" y="442"/>
                </a:cubicBezTo>
                <a:cubicBezTo>
                  <a:pt x="942" y="433"/>
                  <a:pt x="916" y="426"/>
                  <a:pt x="889" y="421"/>
                </a:cubicBezTo>
                <a:cubicBezTo>
                  <a:pt x="888" y="411"/>
                  <a:pt x="885" y="400"/>
                  <a:pt x="883" y="390"/>
                </a:cubicBezTo>
                <a:cubicBezTo>
                  <a:pt x="880" y="380"/>
                  <a:pt x="878" y="370"/>
                  <a:pt x="874" y="360"/>
                </a:cubicBezTo>
                <a:cubicBezTo>
                  <a:pt x="896" y="344"/>
                  <a:pt x="917" y="327"/>
                  <a:pt x="938" y="309"/>
                </a:cubicBezTo>
                <a:cubicBezTo>
                  <a:pt x="932" y="296"/>
                  <a:pt x="927" y="283"/>
                  <a:pt x="920" y="270"/>
                </a:cubicBezTo>
                <a:cubicBezTo>
                  <a:pt x="893" y="271"/>
                  <a:pt x="865" y="274"/>
                  <a:pt x="838" y="279"/>
                </a:cubicBezTo>
                <a:cubicBezTo>
                  <a:pt x="833" y="270"/>
                  <a:pt x="828" y="261"/>
                  <a:pt x="821" y="252"/>
                </a:cubicBezTo>
                <a:cubicBezTo>
                  <a:pt x="816" y="244"/>
                  <a:pt x="809" y="235"/>
                  <a:pt x="802" y="227"/>
                </a:cubicBezTo>
                <a:cubicBezTo>
                  <a:pt x="817" y="205"/>
                  <a:pt x="831" y="181"/>
                  <a:pt x="843" y="157"/>
                </a:cubicBezTo>
                <a:cubicBezTo>
                  <a:pt x="833" y="147"/>
                  <a:pt x="823" y="137"/>
                  <a:pt x="813" y="127"/>
                </a:cubicBezTo>
                <a:cubicBezTo>
                  <a:pt x="787" y="139"/>
                  <a:pt x="763" y="151"/>
                  <a:pt x="740" y="165"/>
                </a:cubicBezTo>
                <a:cubicBezTo>
                  <a:pt x="731" y="159"/>
                  <a:pt x="723" y="153"/>
                  <a:pt x="714" y="146"/>
                </a:cubicBezTo>
                <a:cubicBezTo>
                  <a:pt x="705" y="141"/>
                  <a:pt x="696" y="135"/>
                  <a:pt x="687" y="130"/>
                </a:cubicBezTo>
                <a:cubicBezTo>
                  <a:pt x="693" y="104"/>
                  <a:pt x="697" y="77"/>
                  <a:pt x="700" y="50"/>
                </a:cubicBezTo>
                <a:cubicBezTo>
                  <a:pt x="687" y="44"/>
                  <a:pt x="674" y="38"/>
                  <a:pt x="661" y="33"/>
                </a:cubicBezTo>
                <a:cubicBezTo>
                  <a:pt x="641" y="52"/>
                  <a:pt x="623" y="73"/>
                  <a:pt x="606" y="95"/>
                </a:cubicBezTo>
                <a:cubicBezTo>
                  <a:pt x="596" y="92"/>
                  <a:pt x="586" y="89"/>
                  <a:pt x="576" y="86"/>
                </a:cubicBezTo>
                <a:cubicBezTo>
                  <a:pt x="566" y="84"/>
                  <a:pt x="555" y="82"/>
                  <a:pt x="545" y="81"/>
                </a:cubicBezTo>
                <a:cubicBezTo>
                  <a:pt x="541" y="54"/>
                  <a:pt x="535" y="28"/>
                  <a:pt x="528" y="2"/>
                </a:cubicBezTo>
                <a:cubicBezTo>
                  <a:pt x="513" y="0"/>
                  <a:pt x="499" y="0"/>
                  <a:pt x="485" y="0"/>
                </a:cubicBezTo>
                <a:cubicBezTo>
                  <a:pt x="474" y="25"/>
                  <a:pt x="464" y="51"/>
                  <a:pt x="457" y="77"/>
                </a:cubicBezTo>
                <a:cubicBezTo>
                  <a:pt x="446" y="78"/>
                  <a:pt x="436" y="79"/>
                  <a:pt x="425" y="80"/>
                </a:cubicBezTo>
                <a:cubicBezTo>
                  <a:pt x="415" y="82"/>
                  <a:pt x="404" y="84"/>
                  <a:pt x="394" y="86"/>
                </a:cubicBezTo>
                <a:cubicBezTo>
                  <a:pt x="381" y="63"/>
                  <a:pt x="366" y="41"/>
                  <a:pt x="350" y="19"/>
                </a:cubicBezTo>
                <a:cubicBezTo>
                  <a:pt x="336" y="23"/>
                  <a:pt x="322" y="27"/>
                  <a:pt x="309" y="32"/>
                </a:cubicBezTo>
                <a:cubicBezTo>
                  <a:pt x="308" y="60"/>
                  <a:pt x="309" y="88"/>
                  <a:pt x="311" y="115"/>
                </a:cubicBezTo>
                <a:cubicBezTo>
                  <a:pt x="301" y="119"/>
                  <a:pt x="292" y="124"/>
                  <a:pt x="283" y="129"/>
                </a:cubicBezTo>
                <a:cubicBezTo>
                  <a:pt x="273" y="134"/>
                  <a:pt x="264" y="140"/>
                  <a:pt x="256" y="146"/>
                </a:cubicBezTo>
                <a:cubicBezTo>
                  <a:pt x="235" y="129"/>
                  <a:pt x="213" y="113"/>
                  <a:pt x="190" y="99"/>
                </a:cubicBezTo>
                <a:cubicBezTo>
                  <a:pt x="178" y="108"/>
                  <a:pt x="167" y="117"/>
                  <a:pt x="157" y="126"/>
                </a:cubicBezTo>
                <a:cubicBezTo>
                  <a:pt x="166" y="153"/>
                  <a:pt x="176" y="178"/>
                  <a:pt x="188" y="203"/>
                </a:cubicBezTo>
                <a:cubicBezTo>
                  <a:pt x="181" y="210"/>
                  <a:pt x="174" y="218"/>
                  <a:pt x="167" y="226"/>
                </a:cubicBezTo>
                <a:cubicBezTo>
                  <a:pt x="161" y="235"/>
                  <a:pt x="154" y="243"/>
                  <a:pt x="148" y="252"/>
                </a:cubicBezTo>
                <a:cubicBezTo>
                  <a:pt x="122" y="243"/>
                  <a:pt x="97" y="237"/>
                  <a:pt x="70" y="232"/>
                </a:cubicBezTo>
                <a:cubicBezTo>
                  <a:pt x="62" y="244"/>
                  <a:pt x="55" y="256"/>
                  <a:pt x="49" y="269"/>
                </a:cubicBezTo>
                <a:cubicBezTo>
                  <a:pt x="67" y="290"/>
                  <a:pt x="86" y="310"/>
                  <a:pt x="106" y="329"/>
                </a:cubicBezTo>
                <a:cubicBezTo>
                  <a:pt x="102" y="339"/>
                  <a:pt x="98" y="348"/>
                  <a:pt x="95" y="358"/>
                </a:cubicBezTo>
                <a:cubicBezTo>
                  <a:pt x="91" y="369"/>
                  <a:pt x="88" y="379"/>
                  <a:pt x="86" y="389"/>
                </a:cubicBezTo>
                <a:cubicBezTo>
                  <a:pt x="59" y="391"/>
                  <a:pt x="32" y="394"/>
                  <a:pt x="6" y="399"/>
                </a:cubicBezTo>
                <a:cubicBezTo>
                  <a:pt x="3" y="413"/>
                  <a:pt x="1" y="427"/>
                  <a:pt x="0" y="441"/>
                </a:cubicBezTo>
                <a:cubicBezTo>
                  <a:pt x="24" y="454"/>
                  <a:pt x="49" y="466"/>
                  <a:pt x="74" y="476"/>
                </a:cubicBezTo>
                <a:cubicBezTo>
                  <a:pt x="74" y="487"/>
                  <a:pt x="74" y="497"/>
                  <a:pt x="75" y="508"/>
                </a:cubicBezTo>
                <a:cubicBezTo>
                  <a:pt x="75" y="518"/>
                  <a:pt x="76" y="529"/>
                  <a:pt x="78" y="539"/>
                </a:cubicBezTo>
                <a:cubicBezTo>
                  <a:pt x="53" y="551"/>
                  <a:pt x="30" y="563"/>
                  <a:pt x="6" y="577"/>
                </a:cubicBezTo>
                <a:cubicBezTo>
                  <a:pt x="9" y="591"/>
                  <a:pt x="12" y="605"/>
                  <a:pt x="16" y="619"/>
                </a:cubicBezTo>
                <a:cubicBezTo>
                  <a:pt x="44" y="623"/>
                  <a:pt x="71" y="625"/>
                  <a:pt x="98" y="625"/>
                </a:cubicBezTo>
                <a:cubicBezTo>
                  <a:pt x="102" y="635"/>
                  <a:pt x="106" y="645"/>
                  <a:pt x="110" y="654"/>
                </a:cubicBezTo>
                <a:cubicBezTo>
                  <a:pt x="114" y="664"/>
                  <a:pt x="119" y="674"/>
                  <a:pt x="124" y="683"/>
                </a:cubicBezTo>
                <a:cubicBezTo>
                  <a:pt x="106" y="702"/>
                  <a:pt x="88" y="723"/>
                  <a:pt x="71" y="744"/>
                </a:cubicBezTo>
                <a:cubicBezTo>
                  <a:pt x="79" y="756"/>
                  <a:pt x="87" y="768"/>
                  <a:pt x="96" y="779"/>
                </a:cubicBezTo>
                <a:cubicBezTo>
                  <a:pt x="123" y="773"/>
                  <a:pt x="149" y="765"/>
                  <a:pt x="174" y="755"/>
                </a:cubicBezTo>
                <a:cubicBezTo>
                  <a:pt x="181" y="763"/>
                  <a:pt x="189" y="771"/>
                  <a:pt x="196" y="778"/>
                </a:cubicBezTo>
                <a:cubicBezTo>
                  <a:pt x="204" y="786"/>
                  <a:pt x="211" y="793"/>
                  <a:pt x="220" y="800"/>
                </a:cubicBezTo>
                <a:cubicBezTo>
                  <a:pt x="209" y="824"/>
                  <a:pt x="200" y="850"/>
                  <a:pt x="192" y="876"/>
                </a:cubicBezTo>
                <a:cubicBezTo>
                  <a:pt x="204" y="884"/>
                  <a:pt x="216" y="892"/>
                  <a:pt x="228" y="900"/>
                </a:cubicBezTo>
                <a:cubicBezTo>
                  <a:pt x="251" y="884"/>
                  <a:pt x="272" y="867"/>
                  <a:pt x="293" y="849"/>
                </a:cubicBezTo>
                <a:cubicBezTo>
                  <a:pt x="302" y="854"/>
                  <a:pt x="311" y="858"/>
                  <a:pt x="321" y="863"/>
                </a:cubicBezTo>
                <a:cubicBezTo>
                  <a:pt x="331" y="867"/>
                  <a:pt x="341" y="871"/>
                  <a:pt x="351" y="874"/>
                </a:cubicBezTo>
                <a:cubicBezTo>
                  <a:pt x="350" y="901"/>
                  <a:pt x="351" y="928"/>
                  <a:pt x="353" y="955"/>
                </a:cubicBezTo>
                <a:cubicBezTo>
                  <a:pt x="366" y="959"/>
                  <a:pt x="380" y="962"/>
                  <a:pt x="394" y="965"/>
                </a:cubicBezTo>
                <a:cubicBezTo>
                  <a:pt x="410" y="942"/>
                  <a:pt x="424" y="918"/>
                  <a:pt x="436" y="894"/>
                </a:cubicBezTo>
                <a:cubicBezTo>
                  <a:pt x="447" y="895"/>
                  <a:pt x="457" y="896"/>
                  <a:pt x="468" y="896"/>
                </a:cubicBezTo>
                <a:cubicBezTo>
                  <a:pt x="479" y="897"/>
                  <a:pt x="489" y="897"/>
                  <a:pt x="500" y="896"/>
                </a:cubicBezTo>
                <a:cubicBezTo>
                  <a:pt x="509" y="921"/>
                  <a:pt x="519" y="947"/>
                  <a:pt x="531" y="971"/>
                </a:cubicBezTo>
                <a:cubicBezTo>
                  <a:pt x="545" y="969"/>
                  <a:pt x="559" y="967"/>
                  <a:pt x="573" y="965"/>
                </a:cubicBezTo>
                <a:cubicBezTo>
                  <a:pt x="580" y="937"/>
                  <a:pt x="584" y="911"/>
                  <a:pt x="587" y="884"/>
                </a:cubicBezTo>
                <a:cubicBezTo>
                  <a:pt x="597" y="881"/>
                  <a:pt x="607" y="878"/>
                  <a:pt x="617" y="875"/>
                </a:cubicBezTo>
                <a:cubicBezTo>
                  <a:pt x="627" y="871"/>
                  <a:pt x="637" y="867"/>
                  <a:pt x="647" y="863"/>
                </a:cubicBezTo>
                <a:cubicBezTo>
                  <a:pt x="664" y="883"/>
                  <a:pt x="683" y="903"/>
                  <a:pt x="703" y="921"/>
                </a:cubicBezTo>
                <a:cubicBezTo>
                  <a:pt x="716" y="915"/>
                  <a:pt x="728" y="908"/>
                  <a:pt x="740" y="900"/>
                </a:cubicBezTo>
                <a:cubicBezTo>
                  <a:pt x="736" y="873"/>
                  <a:pt x="731" y="846"/>
                  <a:pt x="723" y="820"/>
                </a:cubicBezTo>
                <a:cubicBezTo>
                  <a:pt x="732" y="814"/>
                  <a:pt x="740" y="807"/>
                  <a:pt x="748" y="800"/>
                </a:cubicBezTo>
                <a:cubicBezTo>
                  <a:pt x="757" y="794"/>
                  <a:pt x="764" y="786"/>
                  <a:pt x="772" y="779"/>
                </a:cubicBezTo>
                <a:cubicBezTo>
                  <a:pt x="795" y="792"/>
                  <a:pt x="820" y="803"/>
                  <a:pt x="845" y="813"/>
                </a:cubicBezTo>
                <a:cubicBezTo>
                  <a:pt x="855" y="802"/>
                  <a:pt x="864" y="791"/>
                  <a:pt x="872" y="780"/>
                </a:cubicBezTo>
                <a:cubicBezTo>
                  <a:pt x="859" y="756"/>
                  <a:pt x="844" y="733"/>
                  <a:pt x="828" y="711"/>
                </a:cubicBezTo>
                <a:cubicBezTo>
                  <a:pt x="834" y="702"/>
                  <a:pt x="839" y="693"/>
                  <a:pt x="844" y="684"/>
                </a:cubicBezTo>
                <a:cubicBezTo>
                  <a:pt x="849" y="674"/>
                  <a:pt x="854" y="665"/>
                  <a:pt x="858" y="655"/>
                </a:cubicBezTo>
                <a:cubicBezTo>
                  <a:pt x="885" y="659"/>
                  <a:pt x="911" y="660"/>
                  <a:pt x="939" y="661"/>
                </a:cubicBezTo>
                <a:cubicBezTo>
                  <a:pt x="944" y="647"/>
                  <a:pt x="948" y="634"/>
                  <a:pt x="952" y="620"/>
                </a:cubicBezTo>
                <a:cubicBezTo>
                  <a:pt x="931" y="602"/>
                  <a:pt x="908" y="586"/>
                  <a:pt x="886" y="572"/>
                </a:cubicBezTo>
                <a:cubicBezTo>
                  <a:pt x="888" y="561"/>
                  <a:pt x="890" y="551"/>
                  <a:pt x="891" y="541"/>
                </a:cubicBezTo>
                <a:close/>
                <a:moveTo>
                  <a:pt x="803" y="529"/>
                </a:moveTo>
                <a:cubicBezTo>
                  <a:pt x="798" y="568"/>
                  <a:pt x="785" y="606"/>
                  <a:pt x="766" y="641"/>
                </a:cubicBezTo>
                <a:cubicBezTo>
                  <a:pt x="747" y="676"/>
                  <a:pt x="721" y="707"/>
                  <a:pt x="691" y="732"/>
                </a:cubicBezTo>
                <a:cubicBezTo>
                  <a:pt x="661" y="758"/>
                  <a:pt x="626" y="778"/>
                  <a:pt x="588" y="790"/>
                </a:cubicBezTo>
                <a:cubicBezTo>
                  <a:pt x="551" y="803"/>
                  <a:pt x="511" y="809"/>
                  <a:pt x="472" y="807"/>
                </a:cubicBezTo>
                <a:cubicBezTo>
                  <a:pt x="432" y="806"/>
                  <a:pt x="393" y="797"/>
                  <a:pt x="357" y="781"/>
                </a:cubicBezTo>
                <a:cubicBezTo>
                  <a:pt x="320" y="765"/>
                  <a:pt x="287" y="743"/>
                  <a:pt x="259" y="715"/>
                </a:cubicBezTo>
                <a:cubicBezTo>
                  <a:pt x="230" y="687"/>
                  <a:pt x="207" y="654"/>
                  <a:pt x="191" y="618"/>
                </a:cubicBezTo>
                <a:cubicBezTo>
                  <a:pt x="175" y="582"/>
                  <a:pt x="166" y="543"/>
                  <a:pt x="164" y="503"/>
                </a:cubicBezTo>
                <a:cubicBezTo>
                  <a:pt x="161" y="464"/>
                  <a:pt x="167" y="424"/>
                  <a:pt x="179" y="386"/>
                </a:cubicBezTo>
                <a:cubicBezTo>
                  <a:pt x="191" y="349"/>
                  <a:pt x="211" y="313"/>
                  <a:pt x="236" y="283"/>
                </a:cubicBezTo>
                <a:cubicBezTo>
                  <a:pt x="261" y="252"/>
                  <a:pt x="292" y="226"/>
                  <a:pt x="326" y="207"/>
                </a:cubicBezTo>
                <a:cubicBezTo>
                  <a:pt x="361" y="187"/>
                  <a:pt x="399" y="174"/>
                  <a:pt x="438" y="168"/>
                </a:cubicBezTo>
                <a:cubicBezTo>
                  <a:pt x="477" y="163"/>
                  <a:pt x="517" y="164"/>
                  <a:pt x="556" y="173"/>
                </a:cubicBezTo>
                <a:cubicBezTo>
                  <a:pt x="594" y="182"/>
                  <a:pt x="632" y="198"/>
                  <a:pt x="664" y="220"/>
                </a:cubicBezTo>
                <a:cubicBezTo>
                  <a:pt x="697" y="242"/>
                  <a:pt x="726" y="271"/>
                  <a:pt x="748" y="303"/>
                </a:cubicBezTo>
                <a:cubicBezTo>
                  <a:pt x="771" y="336"/>
                  <a:pt x="787" y="372"/>
                  <a:pt x="797" y="411"/>
                </a:cubicBezTo>
                <a:cubicBezTo>
                  <a:pt x="806" y="450"/>
                  <a:pt x="808" y="490"/>
                  <a:pt x="803" y="529"/>
                </a:cubicBezTo>
                <a:close/>
              </a:path>
            </a:pathLst>
          </a:custGeom>
          <a:solidFill>
            <a:schemeClr val="accent1"/>
          </a:solidFill>
          <a:ln>
            <a:noFill/>
          </a:ln>
        </p:spPr>
        <p:txBody>
          <a:bodyPr vert="horz" wrap="square" lIns="91440" tIns="45720" rIns="91440" bIns="45720" numCol="1" anchor="t" anchorCtr="0" compatLnSpc="1"/>
          <a:lstStyle/>
          <a:p>
            <a:endParaRPr 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32" name="Group 39"/>
          <p:cNvGrpSpPr/>
          <p:nvPr/>
        </p:nvGrpSpPr>
        <p:grpSpPr>
          <a:xfrm>
            <a:off x="6193947" y="5005077"/>
            <a:ext cx="537381" cy="437338"/>
            <a:chOff x="1550139" y="1314466"/>
            <a:chExt cx="509139" cy="414300"/>
          </a:xfrm>
          <a:solidFill>
            <a:schemeClr val="accent4"/>
          </a:solidFill>
        </p:grpSpPr>
        <p:sp>
          <p:nvSpPr>
            <p:cNvPr id="33" name="Freeform 5"/>
            <p:cNvSpPr>
              <a:spLocks noEditPoints="1"/>
            </p:cNvSpPr>
            <p:nvPr/>
          </p:nvSpPr>
          <p:spPr bwMode="auto">
            <a:xfrm>
              <a:off x="1550139" y="1314466"/>
              <a:ext cx="509139" cy="414300"/>
            </a:xfrm>
            <a:custGeom>
              <a:avLst/>
              <a:gdLst>
                <a:gd name="T0" fmla="*/ 78 w 153"/>
                <a:gd name="T1" fmla="*/ 0 h 125"/>
                <a:gd name="T2" fmla="*/ 0 w 153"/>
                <a:gd name="T3" fmla="*/ 69 h 125"/>
                <a:gd name="T4" fmla="*/ 15 w 153"/>
                <a:gd name="T5" fmla="*/ 69 h 125"/>
                <a:gd name="T6" fmla="*/ 21 w 153"/>
                <a:gd name="T7" fmla="*/ 64 h 125"/>
                <a:gd name="T8" fmla="*/ 21 w 153"/>
                <a:gd name="T9" fmla="*/ 121 h 125"/>
                <a:gd name="T10" fmla="*/ 24 w 153"/>
                <a:gd name="T11" fmla="*/ 125 h 125"/>
                <a:gd name="T12" fmla="*/ 62 w 153"/>
                <a:gd name="T13" fmla="*/ 125 h 125"/>
                <a:gd name="T14" fmla="*/ 63 w 153"/>
                <a:gd name="T15" fmla="*/ 93 h 125"/>
                <a:gd name="T16" fmla="*/ 67 w 153"/>
                <a:gd name="T17" fmla="*/ 88 h 125"/>
                <a:gd name="T18" fmla="*/ 83 w 153"/>
                <a:gd name="T19" fmla="*/ 88 h 125"/>
                <a:gd name="T20" fmla="*/ 89 w 153"/>
                <a:gd name="T21" fmla="*/ 93 h 125"/>
                <a:gd name="T22" fmla="*/ 89 w 153"/>
                <a:gd name="T23" fmla="*/ 125 h 125"/>
                <a:gd name="T24" fmla="*/ 126 w 153"/>
                <a:gd name="T25" fmla="*/ 125 h 125"/>
                <a:gd name="T26" fmla="*/ 130 w 153"/>
                <a:gd name="T27" fmla="*/ 120 h 125"/>
                <a:gd name="T28" fmla="*/ 130 w 153"/>
                <a:gd name="T29" fmla="*/ 63 h 125"/>
                <a:gd name="T30" fmla="*/ 136 w 153"/>
                <a:gd name="T31" fmla="*/ 69 h 125"/>
                <a:gd name="T32" fmla="*/ 153 w 153"/>
                <a:gd name="T33" fmla="*/ 69 h 125"/>
                <a:gd name="T34" fmla="*/ 78 w 153"/>
                <a:gd name="T35" fmla="*/ 0 h 125"/>
                <a:gd name="T36" fmla="*/ 76 w 153"/>
                <a:gd name="T37" fmla="*/ 76 h 125"/>
                <a:gd name="T38" fmla="*/ 60 w 153"/>
                <a:gd name="T39" fmla="*/ 60 h 125"/>
                <a:gd name="T40" fmla="*/ 76 w 153"/>
                <a:gd name="T41" fmla="*/ 43 h 125"/>
                <a:gd name="T42" fmla="*/ 92 w 153"/>
                <a:gd name="T43" fmla="*/ 60 h 125"/>
                <a:gd name="T44" fmla="*/ 76 w 153"/>
                <a:gd name="T45" fmla="*/ 7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125">
                  <a:moveTo>
                    <a:pt x="78" y="0"/>
                  </a:moveTo>
                  <a:cubicBezTo>
                    <a:pt x="0" y="69"/>
                    <a:pt x="0" y="69"/>
                    <a:pt x="0" y="69"/>
                  </a:cubicBezTo>
                  <a:cubicBezTo>
                    <a:pt x="0" y="69"/>
                    <a:pt x="5" y="78"/>
                    <a:pt x="15" y="69"/>
                  </a:cubicBezTo>
                  <a:cubicBezTo>
                    <a:pt x="21" y="64"/>
                    <a:pt x="21" y="64"/>
                    <a:pt x="21" y="64"/>
                  </a:cubicBezTo>
                  <a:cubicBezTo>
                    <a:pt x="21" y="121"/>
                    <a:pt x="21" y="121"/>
                    <a:pt x="21" y="121"/>
                  </a:cubicBezTo>
                  <a:cubicBezTo>
                    <a:pt x="21" y="121"/>
                    <a:pt x="21" y="125"/>
                    <a:pt x="24" y="125"/>
                  </a:cubicBezTo>
                  <a:cubicBezTo>
                    <a:pt x="28" y="125"/>
                    <a:pt x="62" y="125"/>
                    <a:pt x="62" y="125"/>
                  </a:cubicBezTo>
                  <a:cubicBezTo>
                    <a:pt x="63" y="93"/>
                    <a:pt x="63" y="93"/>
                    <a:pt x="63" y="93"/>
                  </a:cubicBezTo>
                  <a:cubicBezTo>
                    <a:pt x="63" y="93"/>
                    <a:pt x="62" y="88"/>
                    <a:pt x="67" y="88"/>
                  </a:cubicBezTo>
                  <a:cubicBezTo>
                    <a:pt x="83" y="88"/>
                    <a:pt x="83" y="88"/>
                    <a:pt x="83" y="88"/>
                  </a:cubicBezTo>
                  <a:cubicBezTo>
                    <a:pt x="89" y="88"/>
                    <a:pt x="89" y="93"/>
                    <a:pt x="89" y="93"/>
                  </a:cubicBezTo>
                  <a:cubicBezTo>
                    <a:pt x="89" y="125"/>
                    <a:pt x="89" y="125"/>
                    <a:pt x="89" y="125"/>
                  </a:cubicBezTo>
                  <a:cubicBezTo>
                    <a:pt x="89" y="125"/>
                    <a:pt x="121" y="125"/>
                    <a:pt x="126" y="125"/>
                  </a:cubicBezTo>
                  <a:cubicBezTo>
                    <a:pt x="131" y="125"/>
                    <a:pt x="130" y="120"/>
                    <a:pt x="130" y="120"/>
                  </a:cubicBezTo>
                  <a:cubicBezTo>
                    <a:pt x="130" y="63"/>
                    <a:pt x="130" y="63"/>
                    <a:pt x="130" y="63"/>
                  </a:cubicBezTo>
                  <a:cubicBezTo>
                    <a:pt x="136" y="69"/>
                    <a:pt x="136" y="69"/>
                    <a:pt x="136" y="69"/>
                  </a:cubicBezTo>
                  <a:cubicBezTo>
                    <a:pt x="148" y="77"/>
                    <a:pt x="153" y="69"/>
                    <a:pt x="153" y="69"/>
                  </a:cubicBezTo>
                  <a:lnTo>
                    <a:pt x="78" y="0"/>
                  </a:lnTo>
                  <a:close/>
                  <a:moveTo>
                    <a:pt x="76" y="76"/>
                  </a:moveTo>
                  <a:cubicBezTo>
                    <a:pt x="67" y="76"/>
                    <a:pt x="60" y="69"/>
                    <a:pt x="60" y="60"/>
                  </a:cubicBezTo>
                  <a:cubicBezTo>
                    <a:pt x="60" y="50"/>
                    <a:pt x="67" y="43"/>
                    <a:pt x="76" y="43"/>
                  </a:cubicBezTo>
                  <a:cubicBezTo>
                    <a:pt x="85" y="43"/>
                    <a:pt x="92" y="50"/>
                    <a:pt x="92" y="60"/>
                  </a:cubicBezTo>
                  <a:cubicBezTo>
                    <a:pt x="92" y="69"/>
                    <a:pt x="85" y="76"/>
                    <a:pt x="76"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Freeform 6"/>
            <p:cNvSpPr/>
            <p:nvPr/>
          </p:nvSpPr>
          <p:spPr bwMode="auto">
            <a:xfrm>
              <a:off x="1949464" y="1366877"/>
              <a:ext cx="49916" cy="102328"/>
            </a:xfrm>
            <a:custGeom>
              <a:avLst/>
              <a:gdLst>
                <a:gd name="T0" fmla="*/ 20 w 20"/>
                <a:gd name="T1" fmla="*/ 41 h 41"/>
                <a:gd name="T2" fmla="*/ 20 w 20"/>
                <a:gd name="T3" fmla="*/ 0 h 41"/>
                <a:gd name="T4" fmla="*/ 0 w 20"/>
                <a:gd name="T5" fmla="*/ 0 h 41"/>
                <a:gd name="T6" fmla="*/ 0 w 20"/>
                <a:gd name="T7" fmla="*/ 24 h 41"/>
                <a:gd name="T8" fmla="*/ 20 w 20"/>
                <a:gd name="T9" fmla="*/ 41 h 41"/>
              </a:gdLst>
              <a:ahLst/>
              <a:cxnLst>
                <a:cxn ang="0">
                  <a:pos x="T0" y="T1"/>
                </a:cxn>
                <a:cxn ang="0">
                  <a:pos x="T2" y="T3"/>
                </a:cxn>
                <a:cxn ang="0">
                  <a:pos x="T4" y="T5"/>
                </a:cxn>
                <a:cxn ang="0">
                  <a:pos x="T6" y="T7"/>
                </a:cxn>
                <a:cxn ang="0">
                  <a:pos x="T8" y="T9"/>
                </a:cxn>
              </a:cxnLst>
              <a:rect l="0" t="0" r="r" b="b"/>
              <a:pathLst>
                <a:path w="20" h="41">
                  <a:moveTo>
                    <a:pt x="20" y="41"/>
                  </a:moveTo>
                  <a:lnTo>
                    <a:pt x="20" y="0"/>
                  </a:lnTo>
                  <a:lnTo>
                    <a:pt x="0" y="0"/>
                  </a:lnTo>
                  <a:lnTo>
                    <a:pt x="0" y="24"/>
                  </a:lnTo>
                  <a:lnTo>
                    <a:pt x="20"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Oval 7"/>
            <p:cNvSpPr>
              <a:spLocks noChangeArrowheads="1"/>
            </p:cNvSpPr>
            <p:nvPr/>
          </p:nvSpPr>
          <p:spPr bwMode="auto">
            <a:xfrm>
              <a:off x="1777255" y="1484179"/>
              <a:ext cx="52412" cy="5490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36" name="Freeform 34"/>
          <p:cNvSpPr/>
          <p:nvPr/>
        </p:nvSpPr>
        <p:spPr bwMode="auto">
          <a:xfrm>
            <a:off x="6731328" y="2037071"/>
            <a:ext cx="389473" cy="344330"/>
          </a:xfrm>
          <a:custGeom>
            <a:avLst/>
            <a:gdLst>
              <a:gd name="T0" fmla="*/ 136 w 136"/>
              <a:gd name="T1" fmla="*/ 48 h 120"/>
              <a:gd name="T2" fmla="*/ 68 w 136"/>
              <a:gd name="T3" fmla="*/ 0 h 120"/>
              <a:gd name="T4" fmla="*/ 0 w 136"/>
              <a:gd name="T5" fmla="*/ 48 h 120"/>
              <a:gd name="T6" fmla="*/ 37 w 136"/>
              <a:gd name="T7" fmla="*/ 91 h 120"/>
              <a:gd name="T8" fmla="*/ 22 w 136"/>
              <a:gd name="T9" fmla="*/ 120 h 120"/>
              <a:gd name="T10" fmla="*/ 73 w 136"/>
              <a:gd name="T11" fmla="*/ 96 h 120"/>
              <a:gd name="T12" fmla="*/ 136 w 136"/>
              <a:gd name="T13" fmla="*/ 48 h 120"/>
            </a:gdLst>
            <a:ahLst/>
            <a:cxnLst>
              <a:cxn ang="0">
                <a:pos x="T0" y="T1"/>
              </a:cxn>
              <a:cxn ang="0">
                <a:pos x="T2" y="T3"/>
              </a:cxn>
              <a:cxn ang="0">
                <a:pos x="T4" y="T5"/>
              </a:cxn>
              <a:cxn ang="0">
                <a:pos x="T6" y="T7"/>
              </a:cxn>
              <a:cxn ang="0">
                <a:pos x="T8" y="T9"/>
              </a:cxn>
              <a:cxn ang="0">
                <a:pos x="T10" y="T11"/>
              </a:cxn>
              <a:cxn ang="0">
                <a:pos x="T12" y="T13"/>
              </a:cxn>
            </a:cxnLst>
            <a:rect l="0" t="0" r="r" b="b"/>
            <a:pathLst>
              <a:path w="136" h="120">
                <a:moveTo>
                  <a:pt x="136" y="48"/>
                </a:moveTo>
                <a:cubicBezTo>
                  <a:pt x="136" y="22"/>
                  <a:pt x="106" y="0"/>
                  <a:pt x="68" y="0"/>
                </a:cubicBezTo>
                <a:cubicBezTo>
                  <a:pt x="31" y="0"/>
                  <a:pt x="0" y="22"/>
                  <a:pt x="0" y="48"/>
                </a:cubicBezTo>
                <a:cubicBezTo>
                  <a:pt x="0" y="67"/>
                  <a:pt x="15" y="83"/>
                  <a:pt x="37" y="91"/>
                </a:cubicBezTo>
                <a:cubicBezTo>
                  <a:pt x="38" y="96"/>
                  <a:pt x="37" y="106"/>
                  <a:pt x="22" y="120"/>
                </a:cubicBezTo>
                <a:cubicBezTo>
                  <a:pt x="22" y="120"/>
                  <a:pt x="54" y="111"/>
                  <a:pt x="73" y="96"/>
                </a:cubicBezTo>
                <a:cubicBezTo>
                  <a:pt x="108" y="94"/>
                  <a:pt x="136" y="73"/>
                  <a:pt x="136" y="48"/>
                </a:cubicBezTo>
                <a:close/>
              </a:path>
            </a:pathLst>
          </a:custGeom>
          <a:solidFill>
            <a:schemeClr val="accent1"/>
          </a:solidFill>
          <a:ln>
            <a:noFill/>
          </a:ln>
        </p:spPr>
        <p:txBody>
          <a:bodyPr vert="horz" wrap="square" lIns="91440" tIns="45720" rIns="91440" bIns="45720" numCol="1" anchor="t" anchorCtr="0" compatLnSpc="1"/>
          <a:lstStyle/>
          <a:p>
            <a:endParaRPr 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7" name="Freeform 55"/>
          <p:cNvSpPr>
            <a:spLocks noEditPoints="1"/>
          </p:cNvSpPr>
          <p:nvPr/>
        </p:nvSpPr>
        <p:spPr bwMode="auto">
          <a:xfrm>
            <a:off x="6639689" y="3373670"/>
            <a:ext cx="612939" cy="641533"/>
          </a:xfrm>
          <a:custGeom>
            <a:avLst/>
            <a:gdLst>
              <a:gd name="T0" fmla="*/ 83 w 129"/>
              <a:gd name="T1" fmla="*/ 92 h 135"/>
              <a:gd name="T2" fmla="*/ 127 w 129"/>
              <a:gd name="T3" fmla="*/ 26 h 135"/>
              <a:gd name="T4" fmla="*/ 127 w 129"/>
              <a:gd name="T5" fmla="*/ 21 h 135"/>
              <a:gd name="T6" fmla="*/ 117 w 129"/>
              <a:gd name="T7" fmla="*/ 10 h 135"/>
              <a:gd name="T8" fmla="*/ 112 w 129"/>
              <a:gd name="T9" fmla="*/ 10 h 135"/>
              <a:gd name="T10" fmla="*/ 107 w 129"/>
              <a:gd name="T11" fmla="*/ 16 h 135"/>
              <a:gd name="T12" fmla="*/ 101 w 129"/>
              <a:gd name="T13" fmla="*/ 16 h 135"/>
              <a:gd name="T14" fmla="*/ 101 w 129"/>
              <a:gd name="T15" fmla="*/ 0 h 135"/>
              <a:gd name="T16" fmla="*/ 27 w 129"/>
              <a:gd name="T17" fmla="*/ 0 h 135"/>
              <a:gd name="T18" fmla="*/ 27 w 129"/>
              <a:gd name="T19" fmla="*/ 16 h 135"/>
              <a:gd name="T20" fmla="*/ 22 w 129"/>
              <a:gd name="T21" fmla="*/ 16 h 135"/>
              <a:gd name="T22" fmla="*/ 17 w 129"/>
              <a:gd name="T23" fmla="*/ 10 h 135"/>
              <a:gd name="T24" fmla="*/ 12 w 129"/>
              <a:gd name="T25" fmla="*/ 10 h 135"/>
              <a:gd name="T26" fmla="*/ 1 w 129"/>
              <a:gd name="T27" fmla="*/ 21 h 135"/>
              <a:gd name="T28" fmla="*/ 1 w 129"/>
              <a:gd name="T29" fmla="*/ 26 h 135"/>
              <a:gd name="T30" fmla="*/ 46 w 129"/>
              <a:gd name="T31" fmla="*/ 92 h 135"/>
              <a:gd name="T32" fmla="*/ 59 w 129"/>
              <a:gd name="T33" fmla="*/ 98 h 135"/>
              <a:gd name="T34" fmla="*/ 59 w 129"/>
              <a:gd name="T35" fmla="*/ 103 h 135"/>
              <a:gd name="T36" fmla="*/ 54 w 129"/>
              <a:gd name="T37" fmla="*/ 106 h 135"/>
              <a:gd name="T38" fmla="*/ 59 w 129"/>
              <a:gd name="T39" fmla="*/ 108 h 135"/>
              <a:gd name="T40" fmla="*/ 59 w 129"/>
              <a:gd name="T41" fmla="*/ 114 h 135"/>
              <a:gd name="T42" fmla="*/ 54 w 129"/>
              <a:gd name="T43" fmla="*/ 119 h 135"/>
              <a:gd name="T44" fmla="*/ 48 w 129"/>
              <a:gd name="T45" fmla="*/ 124 h 135"/>
              <a:gd name="T46" fmla="*/ 43 w 129"/>
              <a:gd name="T47" fmla="*/ 129 h 135"/>
              <a:gd name="T48" fmla="*/ 49 w 129"/>
              <a:gd name="T49" fmla="*/ 135 h 135"/>
              <a:gd name="T50" fmla="*/ 80 w 129"/>
              <a:gd name="T51" fmla="*/ 135 h 135"/>
              <a:gd name="T52" fmla="*/ 85 w 129"/>
              <a:gd name="T53" fmla="*/ 129 h 135"/>
              <a:gd name="T54" fmla="*/ 80 w 129"/>
              <a:gd name="T55" fmla="*/ 124 h 135"/>
              <a:gd name="T56" fmla="*/ 74 w 129"/>
              <a:gd name="T57" fmla="*/ 119 h 135"/>
              <a:gd name="T58" fmla="*/ 69 w 129"/>
              <a:gd name="T59" fmla="*/ 114 h 135"/>
              <a:gd name="T60" fmla="*/ 69 w 129"/>
              <a:gd name="T61" fmla="*/ 108 h 135"/>
              <a:gd name="T62" fmla="*/ 75 w 129"/>
              <a:gd name="T63" fmla="*/ 106 h 135"/>
              <a:gd name="T64" fmla="*/ 69 w 129"/>
              <a:gd name="T65" fmla="*/ 103 h 135"/>
              <a:gd name="T66" fmla="*/ 69 w 129"/>
              <a:gd name="T67" fmla="*/ 98 h 135"/>
              <a:gd name="T68" fmla="*/ 83 w 129"/>
              <a:gd name="T69" fmla="*/ 92 h 135"/>
              <a:gd name="T70" fmla="*/ 101 w 129"/>
              <a:gd name="T71" fmla="*/ 21 h 135"/>
              <a:gd name="T72" fmla="*/ 107 w 129"/>
              <a:gd name="T73" fmla="*/ 21 h 135"/>
              <a:gd name="T74" fmla="*/ 112 w 129"/>
              <a:gd name="T75" fmla="*/ 16 h 135"/>
              <a:gd name="T76" fmla="*/ 117 w 129"/>
              <a:gd name="T77" fmla="*/ 21 h 135"/>
              <a:gd name="T78" fmla="*/ 117 w 129"/>
              <a:gd name="T79" fmla="*/ 26 h 135"/>
              <a:gd name="T80" fmla="*/ 91 w 129"/>
              <a:gd name="T81" fmla="*/ 71 h 135"/>
              <a:gd name="T82" fmla="*/ 101 w 129"/>
              <a:gd name="T83" fmla="*/ 21 h 135"/>
              <a:gd name="T84" fmla="*/ 36 w 129"/>
              <a:gd name="T85" fmla="*/ 72 h 135"/>
              <a:gd name="T86" fmla="*/ 10 w 129"/>
              <a:gd name="T87" fmla="*/ 27 h 135"/>
              <a:gd name="T88" fmla="*/ 10 w 129"/>
              <a:gd name="T89" fmla="*/ 22 h 135"/>
              <a:gd name="T90" fmla="*/ 15 w 129"/>
              <a:gd name="T91" fmla="*/ 17 h 135"/>
              <a:gd name="T92" fmla="*/ 20 w 129"/>
              <a:gd name="T93" fmla="*/ 22 h 135"/>
              <a:gd name="T94" fmla="*/ 26 w 129"/>
              <a:gd name="T95" fmla="*/ 22 h 135"/>
              <a:gd name="T96" fmla="*/ 36 w 129"/>
              <a:gd name="T97" fmla="*/ 72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9" h="135">
                <a:moveTo>
                  <a:pt x="83" y="92"/>
                </a:moveTo>
                <a:cubicBezTo>
                  <a:pt x="129" y="63"/>
                  <a:pt x="127" y="26"/>
                  <a:pt x="127" y="26"/>
                </a:cubicBezTo>
                <a:cubicBezTo>
                  <a:pt x="127" y="21"/>
                  <a:pt x="127" y="21"/>
                  <a:pt x="127" y="21"/>
                </a:cubicBezTo>
                <a:cubicBezTo>
                  <a:pt x="127" y="21"/>
                  <a:pt x="128" y="10"/>
                  <a:pt x="117" y="10"/>
                </a:cubicBezTo>
                <a:cubicBezTo>
                  <a:pt x="114" y="10"/>
                  <a:pt x="112" y="10"/>
                  <a:pt x="112" y="10"/>
                </a:cubicBezTo>
                <a:cubicBezTo>
                  <a:pt x="107" y="10"/>
                  <a:pt x="107" y="16"/>
                  <a:pt x="107" y="16"/>
                </a:cubicBezTo>
                <a:cubicBezTo>
                  <a:pt x="107" y="16"/>
                  <a:pt x="104" y="16"/>
                  <a:pt x="101" y="16"/>
                </a:cubicBezTo>
                <a:cubicBezTo>
                  <a:pt x="101" y="12"/>
                  <a:pt x="101" y="0"/>
                  <a:pt x="101" y="0"/>
                </a:cubicBezTo>
                <a:cubicBezTo>
                  <a:pt x="56" y="7"/>
                  <a:pt x="27" y="0"/>
                  <a:pt x="27" y="0"/>
                </a:cubicBezTo>
                <a:cubicBezTo>
                  <a:pt x="27" y="16"/>
                  <a:pt x="27" y="16"/>
                  <a:pt x="27" y="16"/>
                </a:cubicBezTo>
                <a:cubicBezTo>
                  <a:pt x="23" y="16"/>
                  <a:pt x="22" y="16"/>
                  <a:pt x="22" y="16"/>
                </a:cubicBezTo>
                <a:cubicBezTo>
                  <a:pt x="22" y="16"/>
                  <a:pt x="22" y="10"/>
                  <a:pt x="17" y="10"/>
                </a:cubicBezTo>
                <a:cubicBezTo>
                  <a:pt x="17" y="10"/>
                  <a:pt x="15" y="10"/>
                  <a:pt x="12" y="10"/>
                </a:cubicBezTo>
                <a:cubicBezTo>
                  <a:pt x="1" y="10"/>
                  <a:pt x="1" y="21"/>
                  <a:pt x="1" y="21"/>
                </a:cubicBezTo>
                <a:cubicBezTo>
                  <a:pt x="1" y="26"/>
                  <a:pt x="1" y="26"/>
                  <a:pt x="1" y="26"/>
                </a:cubicBezTo>
                <a:cubicBezTo>
                  <a:pt x="1" y="26"/>
                  <a:pt x="0" y="63"/>
                  <a:pt x="46" y="92"/>
                </a:cubicBezTo>
                <a:cubicBezTo>
                  <a:pt x="46" y="92"/>
                  <a:pt x="52" y="98"/>
                  <a:pt x="59" y="98"/>
                </a:cubicBezTo>
                <a:cubicBezTo>
                  <a:pt x="59" y="103"/>
                  <a:pt x="59" y="103"/>
                  <a:pt x="59" y="103"/>
                </a:cubicBezTo>
                <a:cubicBezTo>
                  <a:pt x="59" y="103"/>
                  <a:pt x="54" y="103"/>
                  <a:pt x="54" y="106"/>
                </a:cubicBezTo>
                <a:cubicBezTo>
                  <a:pt x="54" y="109"/>
                  <a:pt x="59" y="108"/>
                  <a:pt x="59" y="108"/>
                </a:cubicBezTo>
                <a:cubicBezTo>
                  <a:pt x="59" y="114"/>
                  <a:pt x="59" y="114"/>
                  <a:pt x="59" y="114"/>
                </a:cubicBezTo>
                <a:cubicBezTo>
                  <a:pt x="59" y="114"/>
                  <a:pt x="58" y="119"/>
                  <a:pt x="54" y="119"/>
                </a:cubicBezTo>
                <a:cubicBezTo>
                  <a:pt x="54" y="124"/>
                  <a:pt x="48" y="124"/>
                  <a:pt x="48" y="124"/>
                </a:cubicBezTo>
                <a:cubicBezTo>
                  <a:pt x="48" y="124"/>
                  <a:pt x="43" y="125"/>
                  <a:pt x="43" y="129"/>
                </a:cubicBezTo>
                <a:cubicBezTo>
                  <a:pt x="43" y="129"/>
                  <a:pt x="42" y="135"/>
                  <a:pt x="49" y="135"/>
                </a:cubicBezTo>
                <a:cubicBezTo>
                  <a:pt x="56" y="135"/>
                  <a:pt x="80" y="135"/>
                  <a:pt x="80" y="135"/>
                </a:cubicBezTo>
                <a:cubicBezTo>
                  <a:pt x="85" y="135"/>
                  <a:pt x="85" y="129"/>
                  <a:pt x="85" y="129"/>
                </a:cubicBezTo>
                <a:cubicBezTo>
                  <a:pt x="85" y="129"/>
                  <a:pt x="85" y="124"/>
                  <a:pt x="80" y="124"/>
                </a:cubicBezTo>
                <a:cubicBezTo>
                  <a:pt x="74" y="124"/>
                  <a:pt x="74" y="119"/>
                  <a:pt x="74" y="119"/>
                </a:cubicBezTo>
                <a:cubicBezTo>
                  <a:pt x="74" y="119"/>
                  <a:pt x="69" y="119"/>
                  <a:pt x="69" y="114"/>
                </a:cubicBezTo>
                <a:cubicBezTo>
                  <a:pt x="69" y="108"/>
                  <a:pt x="69" y="108"/>
                  <a:pt x="69" y="108"/>
                </a:cubicBezTo>
                <a:cubicBezTo>
                  <a:pt x="69" y="108"/>
                  <a:pt x="75" y="109"/>
                  <a:pt x="75" y="106"/>
                </a:cubicBezTo>
                <a:cubicBezTo>
                  <a:pt x="75" y="103"/>
                  <a:pt x="69" y="103"/>
                  <a:pt x="69" y="103"/>
                </a:cubicBezTo>
                <a:cubicBezTo>
                  <a:pt x="69" y="98"/>
                  <a:pt x="69" y="98"/>
                  <a:pt x="69" y="98"/>
                </a:cubicBezTo>
                <a:cubicBezTo>
                  <a:pt x="75" y="98"/>
                  <a:pt x="79" y="96"/>
                  <a:pt x="83" y="92"/>
                </a:cubicBezTo>
                <a:close/>
                <a:moveTo>
                  <a:pt x="101" y="21"/>
                </a:moveTo>
                <a:cubicBezTo>
                  <a:pt x="103" y="21"/>
                  <a:pt x="107" y="21"/>
                  <a:pt x="107" y="21"/>
                </a:cubicBezTo>
                <a:cubicBezTo>
                  <a:pt x="112" y="21"/>
                  <a:pt x="112" y="16"/>
                  <a:pt x="112" y="16"/>
                </a:cubicBezTo>
                <a:cubicBezTo>
                  <a:pt x="117" y="16"/>
                  <a:pt x="117" y="21"/>
                  <a:pt x="117" y="21"/>
                </a:cubicBezTo>
                <a:cubicBezTo>
                  <a:pt x="117" y="26"/>
                  <a:pt x="117" y="26"/>
                  <a:pt x="117" y="26"/>
                </a:cubicBezTo>
                <a:cubicBezTo>
                  <a:pt x="117" y="26"/>
                  <a:pt x="116" y="47"/>
                  <a:pt x="91" y="71"/>
                </a:cubicBezTo>
                <a:cubicBezTo>
                  <a:pt x="96" y="61"/>
                  <a:pt x="101" y="38"/>
                  <a:pt x="101" y="21"/>
                </a:cubicBezTo>
                <a:close/>
                <a:moveTo>
                  <a:pt x="36" y="72"/>
                </a:moveTo>
                <a:cubicBezTo>
                  <a:pt x="11" y="48"/>
                  <a:pt x="10" y="27"/>
                  <a:pt x="10" y="27"/>
                </a:cubicBezTo>
                <a:cubicBezTo>
                  <a:pt x="10" y="22"/>
                  <a:pt x="10" y="22"/>
                  <a:pt x="10" y="22"/>
                </a:cubicBezTo>
                <a:cubicBezTo>
                  <a:pt x="10" y="22"/>
                  <a:pt x="10" y="17"/>
                  <a:pt x="15" y="17"/>
                </a:cubicBezTo>
                <a:cubicBezTo>
                  <a:pt x="15" y="17"/>
                  <a:pt x="15" y="22"/>
                  <a:pt x="20" y="22"/>
                </a:cubicBezTo>
                <a:cubicBezTo>
                  <a:pt x="20" y="22"/>
                  <a:pt x="24" y="22"/>
                  <a:pt x="26" y="22"/>
                </a:cubicBezTo>
                <a:cubicBezTo>
                  <a:pt x="26" y="39"/>
                  <a:pt x="30" y="62"/>
                  <a:pt x="36" y="72"/>
                </a:cubicBezTo>
                <a:close/>
              </a:path>
            </a:pathLst>
          </a:custGeom>
          <a:solidFill>
            <a:schemeClr val="accent3"/>
          </a:solidFill>
          <a:ln>
            <a:noFill/>
          </a:ln>
        </p:spPr>
        <p:txBody>
          <a:bodyPr vert="horz" wrap="square" lIns="91440" tIns="45720" rIns="91440" bIns="45720" numCol="1" anchor="t" anchorCtr="0" compatLnSpc="1"/>
          <a:lstStyle/>
          <a:p>
            <a:endParaRPr 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38" name="Group 45"/>
          <p:cNvGrpSpPr/>
          <p:nvPr/>
        </p:nvGrpSpPr>
        <p:grpSpPr>
          <a:xfrm>
            <a:off x="5406681" y="2329122"/>
            <a:ext cx="603194" cy="593698"/>
            <a:chOff x="1587575" y="2265358"/>
            <a:chExt cx="314468" cy="309477"/>
          </a:xfrm>
          <a:solidFill>
            <a:srgbClr val="B47730"/>
          </a:solidFill>
        </p:grpSpPr>
        <p:sp>
          <p:nvSpPr>
            <p:cNvPr id="39" name="Freeform 59"/>
            <p:cNvSpPr>
              <a:spLocks noEditPoints="1"/>
            </p:cNvSpPr>
            <p:nvPr/>
          </p:nvSpPr>
          <p:spPr bwMode="auto">
            <a:xfrm>
              <a:off x="1587575" y="2265358"/>
              <a:ext cx="314468" cy="309477"/>
            </a:xfrm>
            <a:custGeom>
              <a:avLst/>
              <a:gdLst>
                <a:gd name="T0" fmla="*/ 82 w 95"/>
                <a:gd name="T1" fmla="*/ 57 h 93"/>
                <a:gd name="T2" fmla="*/ 95 w 95"/>
                <a:gd name="T3" fmla="*/ 51 h 93"/>
                <a:gd name="T4" fmla="*/ 95 w 95"/>
                <a:gd name="T5" fmla="*/ 41 h 93"/>
                <a:gd name="T6" fmla="*/ 82 w 95"/>
                <a:gd name="T7" fmla="*/ 36 h 93"/>
                <a:gd name="T8" fmla="*/ 80 w 95"/>
                <a:gd name="T9" fmla="*/ 30 h 93"/>
                <a:gd name="T10" fmla="*/ 85 w 95"/>
                <a:gd name="T11" fmla="*/ 17 h 93"/>
                <a:gd name="T12" fmla="*/ 77 w 95"/>
                <a:gd name="T13" fmla="*/ 10 h 93"/>
                <a:gd name="T14" fmla="*/ 64 w 95"/>
                <a:gd name="T15" fmla="*/ 15 h 93"/>
                <a:gd name="T16" fmla="*/ 59 w 95"/>
                <a:gd name="T17" fmla="*/ 13 h 93"/>
                <a:gd name="T18" fmla="*/ 53 w 95"/>
                <a:gd name="T19" fmla="*/ 0 h 93"/>
                <a:gd name="T20" fmla="*/ 42 w 95"/>
                <a:gd name="T21" fmla="*/ 0 h 93"/>
                <a:gd name="T22" fmla="*/ 37 w 95"/>
                <a:gd name="T23" fmla="*/ 13 h 93"/>
                <a:gd name="T24" fmla="*/ 31 w 95"/>
                <a:gd name="T25" fmla="*/ 15 h 93"/>
                <a:gd name="T26" fmla="*/ 18 w 95"/>
                <a:gd name="T27" fmla="*/ 10 h 93"/>
                <a:gd name="T28" fmla="*/ 10 w 95"/>
                <a:gd name="T29" fmla="*/ 17 h 93"/>
                <a:gd name="T30" fmla="*/ 16 w 95"/>
                <a:gd name="T31" fmla="*/ 30 h 93"/>
                <a:gd name="T32" fmla="*/ 13 w 95"/>
                <a:gd name="T33" fmla="*/ 36 h 93"/>
                <a:gd name="T34" fmla="*/ 0 w 95"/>
                <a:gd name="T35" fmla="*/ 41 h 93"/>
                <a:gd name="T36" fmla="*/ 0 w 95"/>
                <a:gd name="T37" fmla="*/ 52 h 93"/>
                <a:gd name="T38" fmla="*/ 13 w 95"/>
                <a:gd name="T39" fmla="*/ 57 h 93"/>
                <a:gd name="T40" fmla="*/ 16 w 95"/>
                <a:gd name="T41" fmla="*/ 63 h 93"/>
                <a:gd name="T42" fmla="*/ 11 w 95"/>
                <a:gd name="T43" fmla="*/ 76 h 93"/>
                <a:gd name="T44" fmla="*/ 18 w 95"/>
                <a:gd name="T45" fmla="*/ 83 h 93"/>
                <a:gd name="T46" fmla="*/ 31 w 95"/>
                <a:gd name="T47" fmla="*/ 78 h 93"/>
                <a:gd name="T48" fmla="*/ 37 w 95"/>
                <a:gd name="T49" fmla="*/ 80 h 93"/>
                <a:gd name="T50" fmla="*/ 43 w 95"/>
                <a:gd name="T51" fmla="*/ 93 h 93"/>
                <a:gd name="T52" fmla="*/ 53 w 95"/>
                <a:gd name="T53" fmla="*/ 93 h 93"/>
                <a:gd name="T54" fmla="*/ 59 w 95"/>
                <a:gd name="T55" fmla="*/ 80 h 93"/>
                <a:gd name="T56" fmla="*/ 64 w 95"/>
                <a:gd name="T57" fmla="*/ 78 h 93"/>
                <a:gd name="T58" fmla="*/ 78 w 95"/>
                <a:gd name="T59" fmla="*/ 83 h 93"/>
                <a:gd name="T60" fmla="*/ 85 w 95"/>
                <a:gd name="T61" fmla="*/ 75 h 93"/>
                <a:gd name="T62" fmla="*/ 80 w 95"/>
                <a:gd name="T63" fmla="*/ 63 h 93"/>
                <a:gd name="T64" fmla="*/ 82 w 95"/>
                <a:gd name="T65" fmla="*/ 57 h 93"/>
                <a:gd name="T66" fmla="*/ 48 w 95"/>
                <a:gd name="T67" fmla="*/ 61 h 93"/>
                <a:gd name="T68" fmla="*/ 33 w 95"/>
                <a:gd name="T69" fmla="*/ 46 h 93"/>
                <a:gd name="T70" fmla="*/ 48 w 95"/>
                <a:gd name="T71" fmla="*/ 32 h 93"/>
                <a:gd name="T72" fmla="*/ 63 w 95"/>
                <a:gd name="T73" fmla="*/ 46 h 93"/>
                <a:gd name="T74" fmla="*/ 48 w 95"/>
                <a:gd name="T75" fmla="*/ 6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93">
                  <a:moveTo>
                    <a:pt x="82" y="57"/>
                  </a:moveTo>
                  <a:cubicBezTo>
                    <a:pt x="82" y="57"/>
                    <a:pt x="95" y="52"/>
                    <a:pt x="95" y="51"/>
                  </a:cubicBezTo>
                  <a:cubicBezTo>
                    <a:pt x="95" y="41"/>
                    <a:pt x="95" y="41"/>
                    <a:pt x="95" y="41"/>
                  </a:cubicBezTo>
                  <a:cubicBezTo>
                    <a:pt x="95" y="40"/>
                    <a:pt x="82" y="36"/>
                    <a:pt x="82" y="36"/>
                  </a:cubicBezTo>
                  <a:cubicBezTo>
                    <a:pt x="80" y="30"/>
                    <a:pt x="80" y="30"/>
                    <a:pt x="80" y="30"/>
                  </a:cubicBezTo>
                  <a:cubicBezTo>
                    <a:pt x="80" y="30"/>
                    <a:pt x="85" y="17"/>
                    <a:pt x="85" y="17"/>
                  </a:cubicBezTo>
                  <a:cubicBezTo>
                    <a:pt x="77" y="10"/>
                    <a:pt x="77" y="10"/>
                    <a:pt x="77" y="10"/>
                  </a:cubicBezTo>
                  <a:cubicBezTo>
                    <a:pt x="77" y="9"/>
                    <a:pt x="64" y="15"/>
                    <a:pt x="64" y="15"/>
                  </a:cubicBezTo>
                  <a:cubicBezTo>
                    <a:pt x="59" y="13"/>
                    <a:pt x="59" y="13"/>
                    <a:pt x="59" y="13"/>
                  </a:cubicBezTo>
                  <a:cubicBezTo>
                    <a:pt x="59" y="13"/>
                    <a:pt x="53" y="0"/>
                    <a:pt x="53" y="0"/>
                  </a:cubicBezTo>
                  <a:cubicBezTo>
                    <a:pt x="42" y="0"/>
                    <a:pt x="42" y="0"/>
                    <a:pt x="42" y="0"/>
                  </a:cubicBezTo>
                  <a:cubicBezTo>
                    <a:pt x="42" y="0"/>
                    <a:pt x="37" y="13"/>
                    <a:pt x="37" y="13"/>
                  </a:cubicBezTo>
                  <a:cubicBezTo>
                    <a:pt x="31" y="15"/>
                    <a:pt x="31" y="15"/>
                    <a:pt x="31" y="15"/>
                  </a:cubicBezTo>
                  <a:cubicBezTo>
                    <a:pt x="31" y="15"/>
                    <a:pt x="18" y="10"/>
                    <a:pt x="18" y="10"/>
                  </a:cubicBezTo>
                  <a:cubicBezTo>
                    <a:pt x="10" y="17"/>
                    <a:pt x="10" y="17"/>
                    <a:pt x="10" y="17"/>
                  </a:cubicBezTo>
                  <a:cubicBezTo>
                    <a:pt x="10" y="18"/>
                    <a:pt x="16" y="30"/>
                    <a:pt x="16" y="30"/>
                  </a:cubicBezTo>
                  <a:cubicBezTo>
                    <a:pt x="13" y="36"/>
                    <a:pt x="13" y="36"/>
                    <a:pt x="13" y="36"/>
                  </a:cubicBezTo>
                  <a:cubicBezTo>
                    <a:pt x="13" y="36"/>
                    <a:pt x="0" y="41"/>
                    <a:pt x="0" y="41"/>
                  </a:cubicBezTo>
                  <a:cubicBezTo>
                    <a:pt x="0" y="52"/>
                    <a:pt x="0" y="52"/>
                    <a:pt x="0" y="52"/>
                  </a:cubicBezTo>
                  <a:cubicBezTo>
                    <a:pt x="0" y="52"/>
                    <a:pt x="13" y="57"/>
                    <a:pt x="13" y="57"/>
                  </a:cubicBezTo>
                  <a:cubicBezTo>
                    <a:pt x="16" y="63"/>
                    <a:pt x="16" y="63"/>
                    <a:pt x="16" y="63"/>
                  </a:cubicBezTo>
                  <a:cubicBezTo>
                    <a:pt x="16" y="63"/>
                    <a:pt x="10" y="75"/>
                    <a:pt x="11" y="76"/>
                  </a:cubicBezTo>
                  <a:cubicBezTo>
                    <a:pt x="18" y="83"/>
                    <a:pt x="18" y="83"/>
                    <a:pt x="18" y="83"/>
                  </a:cubicBezTo>
                  <a:cubicBezTo>
                    <a:pt x="19" y="84"/>
                    <a:pt x="31" y="78"/>
                    <a:pt x="31" y="78"/>
                  </a:cubicBezTo>
                  <a:cubicBezTo>
                    <a:pt x="37" y="80"/>
                    <a:pt x="37" y="80"/>
                    <a:pt x="37" y="80"/>
                  </a:cubicBezTo>
                  <a:cubicBezTo>
                    <a:pt x="37" y="80"/>
                    <a:pt x="42" y="93"/>
                    <a:pt x="43" y="93"/>
                  </a:cubicBezTo>
                  <a:cubicBezTo>
                    <a:pt x="53" y="93"/>
                    <a:pt x="53" y="93"/>
                    <a:pt x="53" y="93"/>
                  </a:cubicBezTo>
                  <a:cubicBezTo>
                    <a:pt x="54" y="93"/>
                    <a:pt x="59" y="80"/>
                    <a:pt x="59" y="80"/>
                  </a:cubicBezTo>
                  <a:cubicBezTo>
                    <a:pt x="64" y="78"/>
                    <a:pt x="64" y="78"/>
                    <a:pt x="64" y="78"/>
                  </a:cubicBezTo>
                  <a:cubicBezTo>
                    <a:pt x="64" y="78"/>
                    <a:pt x="77" y="83"/>
                    <a:pt x="78" y="83"/>
                  </a:cubicBezTo>
                  <a:cubicBezTo>
                    <a:pt x="85" y="75"/>
                    <a:pt x="85" y="75"/>
                    <a:pt x="85" y="75"/>
                  </a:cubicBezTo>
                  <a:cubicBezTo>
                    <a:pt x="86" y="75"/>
                    <a:pt x="80" y="63"/>
                    <a:pt x="80" y="63"/>
                  </a:cubicBezTo>
                  <a:lnTo>
                    <a:pt x="82" y="57"/>
                  </a:lnTo>
                  <a:close/>
                  <a:moveTo>
                    <a:pt x="48" y="61"/>
                  </a:moveTo>
                  <a:cubicBezTo>
                    <a:pt x="39" y="61"/>
                    <a:pt x="33" y="55"/>
                    <a:pt x="33" y="46"/>
                  </a:cubicBezTo>
                  <a:cubicBezTo>
                    <a:pt x="33" y="38"/>
                    <a:pt x="39" y="32"/>
                    <a:pt x="48" y="32"/>
                  </a:cubicBezTo>
                  <a:cubicBezTo>
                    <a:pt x="56" y="32"/>
                    <a:pt x="63" y="38"/>
                    <a:pt x="63" y="46"/>
                  </a:cubicBezTo>
                  <a:cubicBezTo>
                    <a:pt x="63" y="55"/>
                    <a:pt x="56" y="61"/>
                    <a:pt x="48" y="61"/>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73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Oval 60"/>
            <p:cNvSpPr>
              <a:spLocks noChangeArrowheads="1"/>
            </p:cNvSpPr>
            <p:nvPr/>
          </p:nvSpPr>
          <p:spPr bwMode="auto">
            <a:xfrm>
              <a:off x="1712364" y="2387652"/>
              <a:ext cx="64890" cy="623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73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1" name="Group 48"/>
          <p:cNvGrpSpPr/>
          <p:nvPr/>
        </p:nvGrpSpPr>
        <p:grpSpPr>
          <a:xfrm>
            <a:off x="4945920" y="3991555"/>
            <a:ext cx="438816" cy="495010"/>
            <a:chOff x="5513440" y="1766202"/>
            <a:chExt cx="429274" cy="484183"/>
          </a:xfrm>
          <a:solidFill>
            <a:schemeClr val="accent2"/>
          </a:solidFill>
        </p:grpSpPr>
        <p:sp>
          <p:nvSpPr>
            <p:cNvPr id="42" name="Freeform 147"/>
            <p:cNvSpPr/>
            <p:nvPr/>
          </p:nvSpPr>
          <p:spPr bwMode="auto">
            <a:xfrm>
              <a:off x="5513440" y="1766202"/>
              <a:ext cx="429274" cy="87353"/>
            </a:xfrm>
            <a:custGeom>
              <a:avLst/>
              <a:gdLst>
                <a:gd name="T0" fmla="*/ 68 w 129"/>
                <a:gd name="T1" fmla="*/ 8 h 26"/>
                <a:gd name="T2" fmla="*/ 68 w 129"/>
                <a:gd name="T3" fmla="*/ 4 h 26"/>
                <a:gd name="T4" fmla="*/ 64 w 129"/>
                <a:gd name="T5" fmla="*/ 0 h 26"/>
                <a:gd name="T6" fmla="*/ 61 w 129"/>
                <a:gd name="T7" fmla="*/ 4 h 26"/>
                <a:gd name="T8" fmla="*/ 61 w 129"/>
                <a:gd name="T9" fmla="*/ 8 h 26"/>
                <a:gd name="T10" fmla="*/ 0 w 129"/>
                <a:gd name="T11" fmla="*/ 8 h 26"/>
                <a:gd name="T12" fmla="*/ 0 w 129"/>
                <a:gd name="T13" fmla="*/ 26 h 26"/>
                <a:gd name="T14" fmla="*/ 129 w 129"/>
                <a:gd name="T15" fmla="*/ 26 h 26"/>
                <a:gd name="T16" fmla="*/ 129 w 129"/>
                <a:gd name="T17" fmla="*/ 8 h 26"/>
                <a:gd name="T18" fmla="*/ 68 w 129"/>
                <a:gd name="T19"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26">
                  <a:moveTo>
                    <a:pt x="68" y="8"/>
                  </a:moveTo>
                  <a:cubicBezTo>
                    <a:pt x="68" y="4"/>
                    <a:pt x="68" y="4"/>
                    <a:pt x="68" y="4"/>
                  </a:cubicBezTo>
                  <a:cubicBezTo>
                    <a:pt x="68" y="2"/>
                    <a:pt x="66" y="0"/>
                    <a:pt x="64" y="0"/>
                  </a:cubicBezTo>
                  <a:cubicBezTo>
                    <a:pt x="63" y="0"/>
                    <a:pt x="61" y="2"/>
                    <a:pt x="61" y="4"/>
                  </a:cubicBezTo>
                  <a:cubicBezTo>
                    <a:pt x="61" y="8"/>
                    <a:pt x="61" y="8"/>
                    <a:pt x="61" y="8"/>
                  </a:cubicBezTo>
                  <a:cubicBezTo>
                    <a:pt x="0" y="8"/>
                    <a:pt x="0" y="8"/>
                    <a:pt x="0" y="8"/>
                  </a:cubicBezTo>
                  <a:cubicBezTo>
                    <a:pt x="0" y="26"/>
                    <a:pt x="0" y="26"/>
                    <a:pt x="0" y="26"/>
                  </a:cubicBezTo>
                  <a:cubicBezTo>
                    <a:pt x="129" y="26"/>
                    <a:pt x="129" y="26"/>
                    <a:pt x="129" y="26"/>
                  </a:cubicBezTo>
                  <a:cubicBezTo>
                    <a:pt x="129" y="8"/>
                    <a:pt x="129" y="8"/>
                    <a:pt x="129" y="8"/>
                  </a:cubicBezTo>
                  <a:lnTo>
                    <a:pt x="68"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Freeform 148"/>
            <p:cNvSpPr>
              <a:spLocks noEditPoints="1"/>
            </p:cNvSpPr>
            <p:nvPr/>
          </p:nvSpPr>
          <p:spPr bwMode="auto">
            <a:xfrm>
              <a:off x="5550876" y="1873521"/>
              <a:ext cx="356897" cy="376864"/>
            </a:xfrm>
            <a:custGeom>
              <a:avLst/>
              <a:gdLst>
                <a:gd name="T0" fmla="*/ 143 w 143"/>
                <a:gd name="T1" fmla="*/ 95 h 151"/>
                <a:gd name="T2" fmla="*/ 143 w 143"/>
                <a:gd name="T3" fmla="*/ 0 h 151"/>
                <a:gd name="T4" fmla="*/ 0 w 143"/>
                <a:gd name="T5" fmla="*/ 0 h 151"/>
                <a:gd name="T6" fmla="*/ 0 w 143"/>
                <a:gd name="T7" fmla="*/ 95 h 151"/>
                <a:gd name="T8" fmla="*/ 63 w 143"/>
                <a:gd name="T9" fmla="*/ 95 h 151"/>
                <a:gd name="T10" fmla="*/ 63 w 143"/>
                <a:gd name="T11" fmla="*/ 125 h 151"/>
                <a:gd name="T12" fmla="*/ 45 w 143"/>
                <a:gd name="T13" fmla="*/ 125 h 151"/>
                <a:gd name="T14" fmla="*/ 45 w 143"/>
                <a:gd name="T15" fmla="*/ 121 h 151"/>
                <a:gd name="T16" fmla="*/ 37 w 143"/>
                <a:gd name="T17" fmla="*/ 121 h 151"/>
                <a:gd name="T18" fmla="*/ 25 w 143"/>
                <a:gd name="T19" fmla="*/ 151 h 151"/>
                <a:gd name="T20" fmla="*/ 33 w 143"/>
                <a:gd name="T21" fmla="*/ 151 h 151"/>
                <a:gd name="T22" fmla="*/ 40 w 143"/>
                <a:gd name="T23" fmla="*/ 137 h 151"/>
                <a:gd name="T24" fmla="*/ 104 w 143"/>
                <a:gd name="T25" fmla="*/ 137 h 151"/>
                <a:gd name="T26" fmla="*/ 109 w 143"/>
                <a:gd name="T27" fmla="*/ 151 h 151"/>
                <a:gd name="T28" fmla="*/ 119 w 143"/>
                <a:gd name="T29" fmla="*/ 151 h 151"/>
                <a:gd name="T30" fmla="*/ 107 w 143"/>
                <a:gd name="T31" fmla="*/ 121 h 151"/>
                <a:gd name="T32" fmla="*/ 97 w 143"/>
                <a:gd name="T33" fmla="*/ 121 h 151"/>
                <a:gd name="T34" fmla="*/ 97 w 143"/>
                <a:gd name="T35" fmla="*/ 125 h 151"/>
                <a:gd name="T36" fmla="*/ 80 w 143"/>
                <a:gd name="T37" fmla="*/ 125 h 151"/>
                <a:gd name="T38" fmla="*/ 80 w 143"/>
                <a:gd name="T39" fmla="*/ 95 h 151"/>
                <a:gd name="T40" fmla="*/ 143 w 143"/>
                <a:gd name="T41" fmla="*/ 95 h 151"/>
                <a:gd name="T42" fmla="*/ 92 w 143"/>
                <a:gd name="T43" fmla="*/ 28 h 151"/>
                <a:gd name="T44" fmla="*/ 133 w 143"/>
                <a:gd name="T45" fmla="*/ 28 h 151"/>
                <a:gd name="T46" fmla="*/ 133 w 143"/>
                <a:gd name="T47" fmla="*/ 37 h 151"/>
                <a:gd name="T48" fmla="*/ 92 w 143"/>
                <a:gd name="T49" fmla="*/ 37 h 151"/>
                <a:gd name="T50" fmla="*/ 92 w 143"/>
                <a:gd name="T51" fmla="*/ 28 h 151"/>
                <a:gd name="T52" fmla="*/ 92 w 143"/>
                <a:gd name="T53" fmla="*/ 46 h 151"/>
                <a:gd name="T54" fmla="*/ 133 w 143"/>
                <a:gd name="T55" fmla="*/ 46 h 151"/>
                <a:gd name="T56" fmla="*/ 133 w 143"/>
                <a:gd name="T57" fmla="*/ 56 h 151"/>
                <a:gd name="T58" fmla="*/ 92 w 143"/>
                <a:gd name="T59" fmla="*/ 56 h 151"/>
                <a:gd name="T60" fmla="*/ 92 w 143"/>
                <a:gd name="T61" fmla="*/ 46 h 151"/>
                <a:gd name="T62" fmla="*/ 92 w 143"/>
                <a:gd name="T63" fmla="*/ 63 h 151"/>
                <a:gd name="T64" fmla="*/ 133 w 143"/>
                <a:gd name="T65" fmla="*/ 63 h 151"/>
                <a:gd name="T66" fmla="*/ 133 w 143"/>
                <a:gd name="T67" fmla="*/ 74 h 151"/>
                <a:gd name="T68" fmla="*/ 92 w 143"/>
                <a:gd name="T69" fmla="*/ 74 h 151"/>
                <a:gd name="T70" fmla="*/ 92 w 143"/>
                <a:gd name="T71" fmla="*/ 63 h 151"/>
                <a:gd name="T72" fmla="*/ 8 w 143"/>
                <a:gd name="T73" fmla="*/ 75 h 151"/>
                <a:gd name="T74" fmla="*/ 8 w 143"/>
                <a:gd name="T75" fmla="*/ 24 h 151"/>
                <a:gd name="T76" fmla="*/ 83 w 143"/>
                <a:gd name="T77" fmla="*/ 24 h 151"/>
                <a:gd name="T78" fmla="*/ 83 w 143"/>
                <a:gd name="T79" fmla="*/ 75 h 151"/>
                <a:gd name="T80" fmla="*/ 8 w 143"/>
                <a:gd name="T81" fmla="*/ 7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3" h="151">
                  <a:moveTo>
                    <a:pt x="143" y="95"/>
                  </a:moveTo>
                  <a:lnTo>
                    <a:pt x="143" y="0"/>
                  </a:lnTo>
                  <a:lnTo>
                    <a:pt x="0" y="0"/>
                  </a:lnTo>
                  <a:lnTo>
                    <a:pt x="0" y="95"/>
                  </a:lnTo>
                  <a:lnTo>
                    <a:pt x="63" y="95"/>
                  </a:lnTo>
                  <a:lnTo>
                    <a:pt x="63" y="125"/>
                  </a:lnTo>
                  <a:lnTo>
                    <a:pt x="45" y="125"/>
                  </a:lnTo>
                  <a:lnTo>
                    <a:pt x="45" y="121"/>
                  </a:lnTo>
                  <a:lnTo>
                    <a:pt x="37" y="121"/>
                  </a:lnTo>
                  <a:lnTo>
                    <a:pt x="25" y="151"/>
                  </a:lnTo>
                  <a:lnTo>
                    <a:pt x="33" y="151"/>
                  </a:lnTo>
                  <a:lnTo>
                    <a:pt x="40" y="137"/>
                  </a:lnTo>
                  <a:lnTo>
                    <a:pt x="104" y="137"/>
                  </a:lnTo>
                  <a:lnTo>
                    <a:pt x="109" y="151"/>
                  </a:lnTo>
                  <a:lnTo>
                    <a:pt x="119" y="151"/>
                  </a:lnTo>
                  <a:lnTo>
                    <a:pt x="107" y="121"/>
                  </a:lnTo>
                  <a:lnTo>
                    <a:pt x="97" y="121"/>
                  </a:lnTo>
                  <a:lnTo>
                    <a:pt x="97" y="125"/>
                  </a:lnTo>
                  <a:lnTo>
                    <a:pt x="80" y="125"/>
                  </a:lnTo>
                  <a:lnTo>
                    <a:pt x="80" y="95"/>
                  </a:lnTo>
                  <a:lnTo>
                    <a:pt x="143" y="95"/>
                  </a:lnTo>
                  <a:close/>
                  <a:moveTo>
                    <a:pt x="92" y="28"/>
                  </a:moveTo>
                  <a:lnTo>
                    <a:pt x="133" y="28"/>
                  </a:lnTo>
                  <a:lnTo>
                    <a:pt x="133" y="37"/>
                  </a:lnTo>
                  <a:lnTo>
                    <a:pt x="92" y="37"/>
                  </a:lnTo>
                  <a:lnTo>
                    <a:pt x="92" y="28"/>
                  </a:lnTo>
                  <a:close/>
                  <a:moveTo>
                    <a:pt x="92" y="46"/>
                  </a:moveTo>
                  <a:lnTo>
                    <a:pt x="133" y="46"/>
                  </a:lnTo>
                  <a:lnTo>
                    <a:pt x="133" y="56"/>
                  </a:lnTo>
                  <a:lnTo>
                    <a:pt x="92" y="56"/>
                  </a:lnTo>
                  <a:lnTo>
                    <a:pt x="92" y="46"/>
                  </a:lnTo>
                  <a:close/>
                  <a:moveTo>
                    <a:pt x="92" y="63"/>
                  </a:moveTo>
                  <a:lnTo>
                    <a:pt x="133" y="63"/>
                  </a:lnTo>
                  <a:lnTo>
                    <a:pt x="133" y="74"/>
                  </a:lnTo>
                  <a:lnTo>
                    <a:pt x="92" y="74"/>
                  </a:lnTo>
                  <a:lnTo>
                    <a:pt x="92" y="63"/>
                  </a:lnTo>
                  <a:close/>
                  <a:moveTo>
                    <a:pt x="8" y="75"/>
                  </a:moveTo>
                  <a:lnTo>
                    <a:pt x="8" y="24"/>
                  </a:lnTo>
                  <a:lnTo>
                    <a:pt x="83" y="24"/>
                  </a:lnTo>
                  <a:lnTo>
                    <a:pt x="83" y="75"/>
                  </a:lnTo>
                  <a:lnTo>
                    <a:pt x="8" y="7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4" name="Freeform 149"/>
            <p:cNvSpPr/>
            <p:nvPr/>
          </p:nvSpPr>
          <p:spPr bwMode="auto">
            <a:xfrm>
              <a:off x="5578330" y="1945898"/>
              <a:ext cx="174705" cy="102328"/>
            </a:xfrm>
            <a:custGeom>
              <a:avLst/>
              <a:gdLst>
                <a:gd name="T0" fmla="*/ 58 w 70"/>
                <a:gd name="T1" fmla="*/ 12 h 41"/>
                <a:gd name="T2" fmla="*/ 54 w 70"/>
                <a:gd name="T3" fmla="*/ 20 h 41"/>
                <a:gd name="T4" fmla="*/ 48 w 70"/>
                <a:gd name="T5" fmla="*/ 16 h 41"/>
                <a:gd name="T6" fmla="*/ 48 w 70"/>
                <a:gd name="T7" fmla="*/ 16 h 41"/>
                <a:gd name="T8" fmla="*/ 34 w 70"/>
                <a:gd name="T9" fmla="*/ 8 h 41"/>
                <a:gd name="T10" fmla="*/ 32 w 70"/>
                <a:gd name="T11" fmla="*/ 12 h 41"/>
                <a:gd name="T12" fmla="*/ 28 w 70"/>
                <a:gd name="T13" fmla="*/ 20 h 41"/>
                <a:gd name="T14" fmla="*/ 16 w 70"/>
                <a:gd name="T15" fmla="*/ 12 h 41"/>
                <a:gd name="T16" fmla="*/ 12 w 70"/>
                <a:gd name="T17" fmla="*/ 17 h 41"/>
                <a:gd name="T18" fmla="*/ 12 w 70"/>
                <a:gd name="T19" fmla="*/ 17 h 41"/>
                <a:gd name="T20" fmla="*/ 0 w 70"/>
                <a:gd name="T21" fmla="*/ 37 h 41"/>
                <a:gd name="T22" fmla="*/ 5 w 70"/>
                <a:gd name="T23" fmla="*/ 41 h 41"/>
                <a:gd name="T24" fmla="*/ 17 w 70"/>
                <a:gd name="T25" fmla="*/ 21 h 41"/>
                <a:gd name="T26" fmla="*/ 24 w 70"/>
                <a:gd name="T27" fmla="*/ 25 h 41"/>
                <a:gd name="T28" fmla="*/ 24 w 70"/>
                <a:gd name="T29" fmla="*/ 25 h 41"/>
                <a:gd name="T30" fmla="*/ 30 w 70"/>
                <a:gd name="T31" fmla="*/ 29 h 41"/>
                <a:gd name="T32" fmla="*/ 37 w 70"/>
                <a:gd name="T33" fmla="*/ 17 h 41"/>
                <a:gd name="T34" fmla="*/ 42 w 70"/>
                <a:gd name="T35" fmla="*/ 21 h 41"/>
                <a:gd name="T36" fmla="*/ 42 w 70"/>
                <a:gd name="T37" fmla="*/ 21 h 41"/>
                <a:gd name="T38" fmla="*/ 56 w 70"/>
                <a:gd name="T39" fmla="*/ 28 h 41"/>
                <a:gd name="T40" fmla="*/ 57 w 70"/>
                <a:gd name="T41" fmla="*/ 28 h 41"/>
                <a:gd name="T42" fmla="*/ 57 w 70"/>
                <a:gd name="T43" fmla="*/ 28 h 41"/>
                <a:gd name="T44" fmla="*/ 64 w 70"/>
                <a:gd name="T45" fmla="*/ 17 h 41"/>
                <a:gd name="T46" fmla="*/ 64 w 70"/>
                <a:gd name="T47" fmla="*/ 17 h 41"/>
                <a:gd name="T48" fmla="*/ 70 w 70"/>
                <a:gd name="T49" fmla="*/ 4 h 41"/>
                <a:gd name="T50" fmla="*/ 65 w 70"/>
                <a:gd name="T51" fmla="*/ 0 h 41"/>
                <a:gd name="T52" fmla="*/ 58 w 70"/>
                <a:gd name="T53" fmla="*/ 1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41">
                  <a:moveTo>
                    <a:pt x="58" y="12"/>
                  </a:moveTo>
                  <a:lnTo>
                    <a:pt x="54" y="20"/>
                  </a:lnTo>
                  <a:lnTo>
                    <a:pt x="48" y="16"/>
                  </a:lnTo>
                  <a:lnTo>
                    <a:pt x="48" y="16"/>
                  </a:lnTo>
                  <a:lnTo>
                    <a:pt x="34" y="8"/>
                  </a:lnTo>
                  <a:lnTo>
                    <a:pt x="32" y="12"/>
                  </a:lnTo>
                  <a:lnTo>
                    <a:pt x="28" y="20"/>
                  </a:lnTo>
                  <a:lnTo>
                    <a:pt x="16" y="12"/>
                  </a:lnTo>
                  <a:lnTo>
                    <a:pt x="12" y="17"/>
                  </a:lnTo>
                  <a:lnTo>
                    <a:pt x="12" y="17"/>
                  </a:lnTo>
                  <a:lnTo>
                    <a:pt x="0" y="37"/>
                  </a:lnTo>
                  <a:lnTo>
                    <a:pt x="5" y="41"/>
                  </a:lnTo>
                  <a:lnTo>
                    <a:pt x="17" y="21"/>
                  </a:lnTo>
                  <a:lnTo>
                    <a:pt x="24" y="25"/>
                  </a:lnTo>
                  <a:lnTo>
                    <a:pt x="24" y="25"/>
                  </a:lnTo>
                  <a:lnTo>
                    <a:pt x="30" y="29"/>
                  </a:lnTo>
                  <a:lnTo>
                    <a:pt x="37" y="17"/>
                  </a:lnTo>
                  <a:lnTo>
                    <a:pt x="42" y="21"/>
                  </a:lnTo>
                  <a:lnTo>
                    <a:pt x="42" y="21"/>
                  </a:lnTo>
                  <a:lnTo>
                    <a:pt x="56" y="28"/>
                  </a:lnTo>
                  <a:lnTo>
                    <a:pt x="57" y="28"/>
                  </a:lnTo>
                  <a:lnTo>
                    <a:pt x="57" y="28"/>
                  </a:lnTo>
                  <a:lnTo>
                    <a:pt x="64" y="17"/>
                  </a:lnTo>
                  <a:lnTo>
                    <a:pt x="64" y="17"/>
                  </a:lnTo>
                  <a:lnTo>
                    <a:pt x="70" y="4"/>
                  </a:lnTo>
                  <a:lnTo>
                    <a:pt x="65" y="0"/>
                  </a:lnTo>
                  <a:lnTo>
                    <a:pt x="58"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 name="组合 2"/>
          <p:cNvGrpSpPr/>
          <p:nvPr/>
        </p:nvGrpSpPr>
        <p:grpSpPr>
          <a:xfrm>
            <a:off x="7296670" y="1830784"/>
            <a:ext cx="4031877" cy="671018"/>
            <a:chOff x="7295875" y="1830784"/>
            <a:chExt cx="4031877" cy="671018"/>
          </a:xfrm>
        </p:grpSpPr>
        <p:cxnSp>
          <p:nvCxnSpPr>
            <p:cNvPr id="14" name="Straight Arrow Connector 10"/>
            <p:cNvCxnSpPr/>
            <p:nvPr/>
          </p:nvCxnSpPr>
          <p:spPr>
            <a:xfrm>
              <a:off x="7295875" y="2192081"/>
              <a:ext cx="1341726" cy="0"/>
            </a:xfrm>
            <a:prstGeom prst="straightConnector1">
              <a:avLst/>
            </a:prstGeom>
            <a:ln>
              <a:solidFill>
                <a:srgbClr val="ADBACA"/>
              </a:solidFill>
              <a:tailEnd type="arrow"/>
            </a:ln>
          </p:spPr>
          <p:style>
            <a:lnRef idx="1">
              <a:schemeClr val="accent1"/>
            </a:lnRef>
            <a:fillRef idx="0">
              <a:schemeClr val="accent1"/>
            </a:fillRef>
            <a:effectRef idx="0">
              <a:schemeClr val="accent1"/>
            </a:effectRef>
            <a:fontRef idx="minor">
              <a:schemeClr val="tx1"/>
            </a:fontRef>
          </p:style>
        </p:cxnSp>
        <p:sp>
          <p:nvSpPr>
            <p:cNvPr id="22" name="Oval 16"/>
            <p:cNvSpPr>
              <a:spLocks noChangeArrowheads="1"/>
            </p:cNvSpPr>
            <p:nvPr/>
          </p:nvSpPr>
          <p:spPr bwMode="auto">
            <a:xfrm>
              <a:off x="8185787" y="1830784"/>
              <a:ext cx="632889" cy="642707"/>
            </a:xfrm>
            <a:prstGeom prst="ellipse">
              <a:avLst/>
            </a:prstGeom>
            <a:solidFill>
              <a:schemeClr val="accent1"/>
            </a:solidFill>
            <a:ln>
              <a:noFill/>
            </a:ln>
          </p:spPr>
          <p:txBody>
            <a:bodyPr vert="horz" wrap="square" lIns="91440" tIns="45720" rIns="91440" bIns="45720" numCol="1" anchor="t" anchorCtr="0" compatLnSpc="1"/>
            <a:lstStyle/>
            <a:p>
              <a:endParaRPr 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Text Box 10"/>
            <p:cNvSpPr txBox="1">
              <a:spLocks noChangeArrowheads="1"/>
            </p:cNvSpPr>
            <p:nvPr/>
          </p:nvSpPr>
          <p:spPr bwMode="auto">
            <a:xfrm>
              <a:off x="8255502" y="2014788"/>
              <a:ext cx="493459" cy="261610"/>
            </a:xfrm>
            <a:prstGeom prst="rect">
              <a:avLst/>
            </a:prstGeom>
            <a:noFill/>
            <a:ln w="9525">
              <a:noFill/>
              <a:miter lim="800000"/>
            </a:ln>
          </p:spPr>
          <p:txBody>
            <a:bodyPr wrap="square" lIns="45720" tIns="22860" rIns="45720" bIns="22860">
              <a:spAutoFit/>
            </a:bodyPr>
            <a:lstStyle/>
            <a:p>
              <a:pPr algn="ctr" defTabSz="1087755"/>
              <a:r>
                <a:rPr lang="en-US" sz="1400" b="1">
                  <a:solidFill>
                    <a:prstClr val="white"/>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10%</a:t>
              </a:r>
              <a:endParaRPr lang="en-US" sz="1050" b="1">
                <a:solidFill>
                  <a:prstClr val="white"/>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45" name="TextBox 13"/>
            <p:cNvSpPr txBox="1"/>
            <p:nvPr/>
          </p:nvSpPr>
          <p:spPr>
            <a:xfrm>
              <a:off x="8989976" y="1834271"/>
              <a:ext cx="2337776" cy="246221"/>
            </a:xfrm>
            <a:prstGeom prst="rect">
              <a:avLst/>
            </a:prstGeom>
            <a:noFill/>
          </p:spPr>
          <p:txBody>
            <a:bodyPr wrap="square" lIns="0" tIns="0" rIns="0" bIns="0" rtlCol="0" anchor="t" anchorCtr="0">
              <a:spAutoFit/>
            </a:bodyPr>
            <a:lstStyle/>
            <a:p>
              <a:pPr defTabSz="1216660">
                <a:spcBef>
                  <a:spcPct val="20000"/>
                </a:spcBef>
                <a:defRPr/>
              </a:pPr>
              <a:r>
                <a:rPr lang="zh-CN" alt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TextBox 13"/>
            <p:cNvSpPr txBox="1"/>
            <p:nvPr/>
          </p:nvSpPr>
          <p:spPr>
            <a:xfrm>
              <a:off x="8989977" y="2132470"/>
              <a:ext cx="2030018" cy="369332"/>
            </a:xfrm>
            <a:prstGeom prst="rect">
              <a:avLst/>
            </a:prstGeom>
            <a:noFill/>
          </p:spPr>
          <p:txBody>
            <a:bodyPr wrap="square" lIns="0" tIns="0" rIns="0" bIns="0" rtlCol="0" anchor="t" anchorCtr="0">
              <a:spAutoFit/>
            </a:bodyPr>
            <a:lstStyle/>
            <a:p>
              <a:pPr defTabSz="1216660">
                <a:spcBef>
                  <a:spcPct val="20000"/>
                </a:spcBef>
                <a:defRPr/>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 name="组合 1"/>
          <p:cNvGrpSpPr/>
          <p:nvPr/>
        </p:nvGrpSpPr>
        <p:grpSpPr>
          <a:xfrm>
            <a:off x="954503" y="2190616"/>
            <a:ext cx="4240783" cy="691019"/>
            <a:chOff x="953708" y="2190615"/>
            <a:chExt cx="4240783" cy="691019"/>
          </a:xfrm>
        </p:grpSpPr>
        <p:cxnSp>
          <p:nvCxnSpPr>
            <p:cNvPr id="12" name="Straight Connector 31"/>
            <p:cNvCxnSpPr/>
            <p:nvPr/>
          </p:nvCxnSpPr>
          <p:spPr>
            <a:xfrm flipV="1">
              <a:off x="3412272" y="2529227"/>
              <a:ext cx="1782219" cy="1849"/>
            </a:xfrm>
            <a:prstGeom prst="line">
              <a:avLst/>
            </a:prstGeom>
            <a:ln>
              <a:solidFill>
                <a:srgbClr val="ADBACA"/>
              </a:solidFill>
            </a:ln>
          </p:spPr>
          <p:style>
            <a:lnRef idx="1">
              <a:schemeClr val="accent1"/>
            </a:lnRef>
            <a:fillRef idx="0">
              <a:schemeClr val="accent1"/>
            </a:fillRef>
            <a:effectRef idx="0">
              <a:schemeClr val="accent1"/>
            </a:effectRef>
            <a:fontRef idx="minor">
              <a:schemeClr val="tx1"/>
            </a:fontRef>
          </p:style>
        </p:cxnSp>
        <p:sp>
          <p:nvSpPr>
            <p:cNvPr id="28" name="Oval 28"/>
            <p:cNvSpPr>
              <a:spLocks noChangeArrowheads="1"/>
            </p:cNvSpPr>
            <p:nvPr/>
          </p:nvSpPr>
          <p:spPr bwMode="auto">
            <a:xfrm>
              <a:off x="3137177" y="2209722"/>
              <a:ext cx="632889" cy="64270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735">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Text Box 10"/>
            <p:cNvSpPr txBox="1">
              <a:spLocks noChangeArrowheads="1"/>
            </p:cNvSpPr>
            <p:nvPr/>
          </p:nvSpPr>
          <p:spPr bwMode="auto">
            <a:xfrm>
              <a:off x="3206891" y="2393726"/>
              <a:ext cx="493459" cy="261610"/>
            </a:xfrm>
            <a:prstGeom prst="rect">
              <a:avLst/>
            </a:prstGeom>
            <a:noFill/>
            <a:ln w="9525">
              <a:noFill/>
              <a:miter lim="800000"/>
            </a:ln>
          </p:spPr>
          <p:txBody>
            <a:bodyPr wrap="square" lIns="45720" tIns="22860" rIns="45720" bIns="22860">
              <a:spAutoFit/>
            </a:bodyPr>
            <a:lstStyle/>
            <a:p>
              <a:pPr algn="ctr" defTabSz="1087755"/>
              <a:r>
                <a:rPr lang="en-US" sz="1400" b="1" dirty="0">
                  <a:solidFill>
                    <a:prstClr val="white"/>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20%</a:t>
              </a:r>
              <a:endParaRPr lang="en-US" sz="1050" b="1" dirty="0">
                <a:solidFill>
                  <a:prstClr val="white"/>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47" name="TextBox 13"/>
            <p:cNvSpPr txBox="1"/>
            <p:nvPr/>
          </p:nvSpPr>
          <p:spPr>
            <a:xfrm>
              <a:off x="1706399" y="2190615"/>
              <a:ext cx="1277327" cy="246221"/>
            </a:xfrm>
            <a:prstGeom prst="rect">
              <a:avLst/>
            </a:prstGeom>
            <a:noFill/>
          </p:spPr>
          <p:txBody>
            <a:bodyPr wrap="square" lIns="0" tIns="0" rIns="0" bIns="0" rtlCol="0" anchor="t" anchorCtr="0">
              <a:spAutoFit/>
            </a:bodyPr>
            <a:lstStyle/>
            <a:p>
              <a:pPr defTabSz="1216660">
                <a:spcBef>
                  <a:spcPct val="20000"/>
                </a:spcBef>
                <a:defRPr/>
              </a:pPr>
              <a:r>
                <a:rPr lang="zh-CN" alt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8" name="TextBox 13"/>
            <p:cNvSpPr txBox="1"/>
            <p:nvPr/>
          </p:nvSpPr>
          <p:spPr>
            <a:xfrm>
              <a:off x="953708" y="2512302"/>
              <a:ext cx="2030018" cy="369332"/>
            </a:xfrm>
            <a:prstGeom prst="rect">
              <a:avLst/>
            </a:prstGeom>
            <a:noFill/>
          </p:spPr>
          <p:txBody>
            <a:bodyPr wrap="square" lIns="0" tIns="0" rIns="0" bIns="0" rtlCol="0" anchor="t" anchorCtr="0">
              <a:spAutoFit/>
            </a:bodyPr>
            <a:lstStyle/>
            <a:p>
              <a:pPr algn="r" defTabSz="1216660">
                <a:spcBef>
                  <a:spcPct val="20000"/>
                </a:spcBef>
                <a:defRPr/>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 name="组合 5"/>
          <p:cNvGrpSpPr/>
          <p:nvPr/>
        </p:nvGrpSpPr>
        <p:grpSpPr>
          <a:xfrm>
            <a:off x="954503" y="3903187"/>
            <a:ext cx="3614643" cy="691386"/>
            <a:chOff x="953708" y="3903187"/>
            <a:chExt cx="3614643" cy="691386"/>
          </a:xfrm>
        </p:grpSpPr>
        <p:cxnSp>
          <p:nvCxnSpPr>
            <p:cNvPr id="13" name="Straight Connector 34"/>
            <p:cNvCxnSpPr/>
            <p:nvPr/>
          </p:nvCxnSpPr>
          <p:spPr>
            <a:xfrm flipV="1">
              <a:off x="3501720" y="4222692"/>
              <a:ext cx="1066631" cy="1849"/>
            </a:xfrm>
            <a:prstGeom prst="line">
              <a:avLst/>
            </a:prstGeom>
            <a:ln>
              <a:solidFill>
                <a:srgbClr val="ADBACA"/>
              </a:solidFill>
            </a:ln>
          </p:spPr>
          <p:style>
            <a:lnRef idx="1">
              <a:schemeClr val="accent1"/>
            </a:lnRef>
            <a:fillRef idx="0">
              <a:schemeClr val="accent1"/>
            </a:fillRef>
            <a:effectRef idx="0">
              <a:schemeClr val="accent1"/>
            </a:effectRef>
            <a:fontRef idx="minor">
              <a:schemeClr val="tx1"/>
            </a:fontRef>
          </p:style>
        </p:cxnSp>
        <p:sp>
          <p:nvSpPr>
            <p:cNvPr id="30" name="Oval 32"/>
            <p:cNvSpPr>
              <a:spLocks noChangeArrowheads="1"/>
            </p:cNvSpPr>
            <p:nvPr/>
          </p:nvSpPr>
          <p:spPr bwMode="auto">
            <a:xfrm>
              <a:off x="3137177" y="3903187"/>
              <a:ext cx="632889" cy="642707"/>
            </a:xfrm>
            <a:prstGeom prst="ellipse">
              <a:avLst/>
            </a:prstGeom>
            <a:solidFill>
              <a:schemeClr val="accent2"/>
            </a:solidFill>
            <a:ln>
              <a:noFill/>
            </a:ln>
          </p:spPr>
          <p:txBody>
            <a:bodyPr vert="horz" wrap="square" lIns="91440" tIns="45720" rIns="91440" bIns="45720" numCol="1" anchor="t" anchorCtr="0" compatLnSpc="1"/>
            <a:lstStyle/>
            <a:p>
              <a:endParaRPr 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Text Box 10"/>
            <p:cNvSpPr txBox="1">
              <a:spLocks noChangeArrowheads="1"/>
            </p:cNvSpPr>
            <p:nvPr/>
          </p:nvSpPr>
          <p:spPr bwMode="auto">
            <a:xfrm>
              <a:off x="3206891" y="4087191"/>
              <a:ext cx="493459" cy="261610"/>
            </a:xfrm>
            <a:prstGeom prst="rect">
              <a:avLst/>
            </a:prstGeom>
            <a:noFill/>
            <a:ln w="9525">
              <a:noFill/>
              <a:miter lim="800000"/>
            </a:ln>
          </p:spPr>
          <p:txBody>
            <a:bodyPr wrap="square" lIns="45720" tIns="22860" rIns="45720" bIns="22860">
              <a:spAutoFit/>
            </a:bodyPr>
            <a:lstStyle/>
            <a:p>
              <a:pPr algn="ctr" defTabSz="1087755"/>
              <a:r>
                <a:rPr lang="en-US" sz="1400" b="1">
                  <a:solidFill>
                    <a:prstClr val="white"/>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25%</a:t>
              </a:r>
              <a:endParaRPr lang="en-US" sz="1050" b="1">
                <a:solidFill>
                  <a:prstClr val="white"/>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49" name="TextBox 13"/>
            <p:cNvSpPr txBox="1"/>
            <p:nvPr/>
          </p:nvSpPr>
          <p:spPr>
            <a:xfrm>
              <a:off x="1706399" y="3903554"/>
              <a:ext cx="1277327" cy="246221"/>
            </a:xfrm>
            <a:prstGeom prst="rect">
              <a:avLst/>
            </a:prstGeom>
            <a:noFill/>
          </p:spPr>
          <p:txBody>
            <a:bodyPr wrap="square" lIns="0" tIns="0" rIns="0" bIns="0" rtlCol="0" anchor="t" anchorCtr="0">
              <a:spAutoFit/>
            </a:bodyPr>
            <a:lstStyle/>
            <a:p>
              <a:pPr defTabSz="1216660">
                <a:spcBef>
                  <a:spcPct val="20000"/>
                </a:spcBef>
                <a:defRPr/>
              </a:pPr>
              <a:r>
                <a:rPr lang="zh-CN" alt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0" name="TextBox 13"/>
            <p:cNvSpPr txBox="1"/>
            <p:nvPr/>
          </p:nvSpPr>
          <p:spPr>
            <a:xfrm>
              <a:off x="953708" y="4225241"/>
              <a:ext cx="2030018" cy="369332"/>
            </a:xfrm>
            <a:prstGeom prst="rect">
              <a:avLst/>
            </a:prstGeom>
            <a:noFill/>
          </p:spPr>
          <p:txBody>
            <a:bodyPr wrap="square" lIns="0" tIns="0" rIns="0" bIns="0" rtlCol="0" anchor="t" anchorCtr="0">
              <a:spAutoFit/>
            </a:bodyPr>
            <a:lstStyle/>
            <a:p>
              <a:pPr algn="r" defTabSz="1216660">
                <a:spcBef>
                  <a:spcPct val="20000"/>
                </a:spcBef>
                <a:defRPr/>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 name="组合 3"/>
          <p:cNvGrpSpPr/>
          <p:nvPr/>
        </p:nvGrpSpPr>
        <p:grpSpPr>
          <a:xfrm>
            <a:off x="7560442" y="3297321"/>
            <a:ext cx="3768105" cy="667532"/>
            <a:chOff x="7559647" y="3297321"/>
            <a:chExt cx="3768105" cy="667532"/>
          </a:xfrm>
        </p:grpSpPr>
        <p:cxnSp>
          <p:nvCxnSpPr>
            <p:cNvPr id="15" name="Straight Arrow Connector 11"/>
            <p:cNvCxnSpPr/>
            <p:nvPr/>
          </p:nvCxnSpPr>
          <p:spPr>
            <a:xfrm>
              <a:off x="7559647" y="3643499"/>
              <a:ext cx="715588" cy="0"/>
            </a:xfrm>
            <a:prstGeom prst="straightConnector1">
              <a:avLst/>
            </a:prstGeom>
            <a:ln>
              <a:solidFill>
                <a:srgbClr val="ADBACA"/>
              </a:solidFill>
              <a:tailEnd type="arrow"/>
            </a:ln>
          </p:spPr>
          <p:style>
            <a:lnRef idx="1">
              <a:schemeClr val="accent1"/>
            </a:lnRef>
            <a:fillRef idx="0">
              <a:schemeClr val="accent1"/>
            </a:fillRef>
            <a:effectRef idx="0">
              <a:schemeClr val="accent1"/>
            </a:effectRef>
            <a:fontRef idx="minor">
              <a:schemeClr val="tx1"/>
            </a:fontRef>
          </p:style>
        </p:cxnSp>
        <p:sp>
          <p:nvSpPr>
            <p:cNvPr id="24" name="Oval 23"/>
            <p:cNvSpPr>
              <a:spLocks noChangeArrowheads="1"/>
            </p:cNvSpPr>
            <p:nvPr/>
          </p:nvSpPr>
          <p:spPr bwMode="auto">
            <a:xfrm>
              <a:off x="8185787" y="3322146"/>
              <a:ext cx="632889" cy="642707"/>
            </a:xfrm>
            <a:prstGeom prst="ellipse">
              <a:avLst/>
            </a:prstGeom>
            <a:solidFill>
              <a:schemeClr val="accent3"/>
            </a:solidFill>
            <a:ln>
              <a:noFill/>
            </a:ln>
          </p:spPr>
          <p:txBody>
            <a:bodyPr vert="horz" wrap="square" lIns="91440" tIns="45720" rIns="91440" bIns="45720" numCol="1" anchor="t" anchorCtr="0" compatLnSpc="1"/>
            <a:lstStyle/>
            <a:p>
              <a:endParaRPr 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Text Box 10"/>
            <p:cNvSpPr txBox="1">
              <a:spLocks noChangeArrowheads="1"/>
            </p:cNvSpPr>
            <p:nvPr/>
          </p:nvSpPr>
          <p:spPr bwMode="auto">
            <a:xfrm>
              <a:off x="8255502" y="3506150"/>
              <a:ext cx="493459" cy="261610"/>
            </a:xfrm>
            <a:prstGeom prst="rect">
              <a:avLst/>
            </a:prstGeom>
            <a:noFill/>
            <a:ln w="9525">
              <a:noFill/>
              <a:miter lim="800000"/>
            </a:ln>
          </p:spPr>
          <p:txBody>
            <a:bodyPr wrap="square" lIns="45720" tIns="22860" rIns="45720" bIns="22860">
              <a:spAutoFit/>
            </a:bodyPr>
            <a:lstStyle/>
            <a:p>
              <a:pPr algn="ctr" defTabSz="1087755"/>
              <a:r>
                <a:rPr lang="en-US" sz="1400" b="1" dirty="0">
                  <a:solidFill>
                    <a:prstClr val="white"/>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25%</a:t>
              </a:r>
              <a:endParaRPr lang="en-US" sz="1050" b="1" dirty="0">
                <a:solidFill>
                  <a:prstClr val="white"/>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51" name="TextBox 13"/>
            <p:cNvSpPr txBox="1"/>
            <p:nvPr/>
          </p:nvSpPr>
          <p:spPr>
            <a:xfrm>
              <a:off x="8989976" y="3297321"/>
              <a:ext cx="2337776" cy="246221"/>
            </a:xfrm>
            <a:prstGeom prst="rect">
              <a:avLst/>
            </a:prstGeom>
            <a:noFill/>
          </p:spPr>
          <p:txBody>
            <a:bodyPr wrap="square" lIns="0" tIns="0" rIns="0" bIns="0" rtlCol="0" anchor="t" anchorCtr="0">
              <a:spAutoFit/>
            </a:bodyPr>
            <a:lstStyle/>
            <a:p>
              <a:pPr defTabSz="1216660">
                <a:spcBef>
                  <a:spcPct val="20000"/>
                </a:spcBef>
                <a:defRPr/>
              </a:pPr>
              <a:r>
                <a:rPr lang="zh-CN" alt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2" name="TextBox 13"/>
            <p:cNvSpPr txBox="1"/>
            <p:nvPr/>
          </p:nvSpPr>
          <p:spPr>
            <a:xfrm>
              <a:off x="8989977" y="3595520"/>
              <a:ext cx="2030018" cy="369332"/>
            </a:xfrm>
            <a:prstGeom prst="rect">
              <a:avLst/>
            </a:prstGeom>
            <a:noFill/>
          </p:spPr>
          <p:txBody>
            <a:bodyPr wrap="square" lIns="0" tIns="0" rIns="0" bIns="0" rtlCol="0" anchor="t" anchorCtr="0">
              <a:spAutoFit/>
            </a:bodyPr>
            <a:lstStyle/>
            <a:p>
              <a:pPr defTabSz="1216660">
                <a:spcBef>
                  <a:spcPct val="20000"/>
                </a:spcBef>
                <a:defRPr/>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 name="组合 4"/>
          <p:cNvGrpSpPr/>
          <p:nvPr/>
        </p:nvGrpSpPr>
        <p:grpSpPr>
          <a:xfrm>
            <a:off x="7023752" y="4925401"/>
            <a:ext cx="4304795" cy="686119"/>
            <a:chOff x="7022957" y="4925400"/>
            <a:chExt cx="4304795" cy="686119"/>
          </a:xfrm>
        </p:grpSpPr>
        <p:cxnSp>
          <p:nvCxnSpPr>
            <p:cNvPr id="16" name="Straight Arrow Connector 13"/>
            <p:cNvCxnSpPr/>
            <p:nvPr/>
          </p:nvCxnSpPr>
          <p:spPr>
            <a:xfrm>
              <a:off x="7022957" y="5246753"/>
              <a:ext cx="1699521" cy="0"/>
            </a:xfrm>
            <a:prstGeom prst="straightConnector1">
              <a:avLst/>
            </a:prstGeom>
            <a:ln>
              <a:solidFill>
                <a:srgbClr val="ADBACA"/>
              </a:solidFill>
              <a:tailEnd type="arrow"/>
            </a:ln>
          </p:spPr>
          <p:style>
            <a:lnRef idx="1">
              <a:schemeClr val="accent1"/>
            </a:lnRef>
            <a:fillRef idx="0">
              <a:schemeClr val="accent1"/>
            </a:fillRef>
            <a:effectRef idx="0">
              <a:schemeClr val="accent1"/>
            </a:effectRef>
            <a:fontRef idx="minor">
              <a:schemeClr val="tx1"/>
            </a:fontRef>
          </p:style>
        </p:cxnSp>
        <p:sp>
          <p:nvSpPr>
            <p:cNvPr id="26" name="Oval 26"/>
            <p:cNvSpPr>
              <a:spLocks noChangeArrowheads="1"/>
            </p:cNvSpPr>
            <p:nvPr/>
          </p:nvSpPr>
          <p:spPr bwMode="auto">
            <a:xfrm>
              <a:off x="8225258" y="4925400"/>
              <a:ext cx="632889" cy="642707"/>
            </a:xfrm>
            <a:prstGeom prst="ellipse">
              <a:avLst/>
            </a:prstGeom>
            <a:solidFill>
              <a:schemeClr val="accent4"/>
            </a:solidFill>
            <a:ln>
              <a:noFill/>
            </a:ln>
          </p:spPr>
          <p:txBody>
            <a:bodyPr vert="horz" wrap="square" lIns="91440" tIns="45720" rIns="91440" bIns="45720" numCol="1" anchor="t" anchorCtr="0" compatLnSpc="1"/>
            <a:lstStyle/>
            <a:p>
              <a:endParaRPr 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Text Box 10"/>
            <p:cNvSpPr txBox="1">
              <a:spLocks noChangeArrowheads="1"/>
            </p:cNvSpPr>
            <p:nvPr/>
          </p:nvSpPr>
          <p:spPr bwMode="auto">
            <a:xfrm>
              <a:off x="8294973" y="5109404"/>
              <a:ext cx="493459" cy="261610"/>
            </a:xfrm>
            <a:prstGeom prst="rect">
              <a:avLst/>
            </a:prstGeom>
            <a:noFill/>
            <a:ln w="9525">
              <a:noFill/>
              <a:miter lim="800000"/>
            </a:ln>
          </p:spPr>
          <p:txBody>
            <a:bodyPr wrap="square" lIns="45720" tIns="22860" rIns="45720" bIns="22860">
              <a:spAutoFit/>
            </a:bodyPr>
            <a:lstStyle/>
            <a:p>
              <a:pPr algn="ctr" defTabSz="1087755"/>
              <a:r>
                <a:rPr lang="en-US" sz="1400" b="1">
                  <a:solidFill>
                    <a:prstClr val="white"/>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rPr>
                <a:t>20%</a:t>
              </a:r>
              <a:endParaRPr lang="en-US" sz="1050" b="1">
                <a:solidFill>
                  <a:prstClr val="white"/>
                </a:solidFill>
                <a:latin typeface="Arial" panose="020B0604020202020204" pitchFamily="34" charset="0"/>
                <a:ea typeface="微软雅黑" panose="020B0503020204020204" pitchFamily="34" charset="-122"/>
                <a:cs typeface="Open Sans" panose="020B0606030504020204" pitchFamily="34" charset="0"/>
                <a:sym typeface="Arial" panose="020B0604020202020204" pitchFamily="34" charset="0"/>
              </a:endParaRPr>
            </a:p>
          </p:txBody>
        </p:sp>
        <p:sp>
          <p:nvSpPr>
            <p:cNvPr id="53" name="TextBox 13"/>
            <p:cNvSpPr txBox="1"/>
            <p:nvPr/>
          </p:nvSpPr>
          <p:spPr>
            <a:xfrm>
              <a:off x="8989976" y="4943988"/>
              <a:ext cx="2337776" cy="246221"/>
            </a:xfrm>
            <a:prstGeom prst="rect">
              <a:avLst/>
            </a:prstGeom>
            <a:noFill/>
          </p:spPr>
          <p:txBody>
            <a:bodyPr wrap="square" lIns="0" tIns="0" rIns="0" bIns="0" rtlCol="0" anchor="t" anchorCtr="0">
              <a:spAutoFit/>
            </a:bodyPr>
            <a:lstStyle/>
            <a:p>
              <a:pPr defTabSz="1216660">
                <a:spcBef>
                  <a:spcPct val="20000"/>
                </a:spcBef>
                <a:defRPr/>
              </a:pPr>
              <a:r>
                <a:rPr lang="zh-CN" alt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4" name="TextBox 13"/>
            <p:cNvSpPr txBox="1"/>
            <p:nvPr/>
          </p:nvSpPr>
          <p:spPr>
            <a:xfrm>
              <a:off x="8989977" y="5242187"/>
              <a:ext cx="2030018" cy="369332"/>
            </a:xfrm>
            <a:prstGeom prst="rect">
              <a:avLst/>
            </a:prstGeom>
            <a:noFill/>
          </p:spPr>
          <p:txBody>
            <a:bodyPr wrap="square" lIns="0" tIns="0" rIns="0" bIns="0" rtlCol="0" anchor="t" anchorCtr="0">
              <a:spAutoFit/>
            </a:bodyPr>
            <a:lstStyle/>
            <a:p>
              <a:pPr defTabSz="1216660">
                <a:spcBef>
                  <a:spcPct val="20000"/>
                </a:spcBef>
                <a:defRPr/>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7" name="标题 6"/>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par>
                                <p:cTn id="30" presetID="53" presetClass="entr" presetSubtype="16"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500" fill="hold"/>
                                        <p:tgtEl>
                                          <p:spTgt spid="32"/>
                                        </p:tgtEl>
                                        <p:attrNameLst>
                                          <p:attrName>ppt_w</p:attrName>
                                        </p:attrNameLst>
                                      </p:cBhvr>
                                      <p:tavLst>
                                        <p:tav tm="0">
                                          <p:val>
                                            <p:fltVal val="0"/>
                                          </p:val>
                                        </p:tav>
                                        <p:tav tm="100000">
                                          <p:val>
                                            <p:strVal val="#ppt_w"/>
                                          </p:val>
                                        </p:tav>
                                      </p:tavLst>
                                    </p:anim>
                                    <p:anim calcmode="lin" valueType="num">
                                      <p:cBhvr>
                                        <p:cTn id="33" dur="500" fill="hold"/>
                                        <p:tgtEl>
                                          <p:spTgt spid="32"/>
                                        </p:tgtEl>
                                        <p:attrNameLst>
                                          <p:attrName>ppt_h</p:attrName>
                                        </p:attrNameLst>
                                      </p:cBhvr>
                                      <p:tavLst>
                                        <p:tav tm="0">
                                          <p:val>
                                            <p:fltVal val="0"/>
                                          </p:val>
                                        </p:tav>
                                        <p:tav tm="100000">
                                          <p:val>
                                            <p:strVal val="#ppt_h"/>
                                          </p:val>
                                        </p:tav>
                                      </p:tavLst>
                                    </p:anim>
                                    <p:animEffect transition="in" filter="fade">
                                      <p:cBhvr>
                                        <p:cTn id="34" dur="500"/>
                                        <p:tgtEl>
                                          <p:spTgt spid="32"/>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 calcmode="lin" valueType="num">
                                      <p:cBhvr>
                                        <p:cTn id="42" dur="500" fill="hold"/>
                                        <p:tgtEl>
                                          <p:spTgt spid="37"/>
                                        </p:tgtEl>
                                        <p:attrNameLst>
                                          <p:attrName>ppt_w</p:attrName>
                                        </p:attrNameLst>
                                      </p:cBhvr>
                                      <p:tavLst>
                                        <p:tav tm="0">
                                          <p:val>
                                            <p:fltVal val="0"/>
                                          </p:val>
                                        </p:tav>
                                        <p:tav tm="100000">
                                          <p:val>
                                            <p:strVal val="#ppt_w"/>
                                          </p:val>
                                        </p:tav>
                                      </p:tavLst>
                                    </p:anim>
                                    <p:anim calcmode="lin" valueType="num">
                                      <p:cBhvr>
                                        <p:cTn id="43" dur="500" fill="hold"/>
                                        <p:tgtEl>
                                          <p:spTgt spid="37"/>
                                        </p:tgtEl>
                                        <p:attrNameLst>
                                          <p:attrName>ppt_h</p:attrName>
                                        </p:attrNameLst>
                                      </p:cBhvr>
                                      <p:tavLst>
                                        <p:tav tm="0">
                                          <p:val>
                                            <p:fltVal val="0"/>
                                          </p:val>
                                        </p:tav>
                                        <p:tav tm="100000">
                                          <p:val>
                                            <p:strVal val="#ppt_h"/>
                                          </p:val>
                                        </p:tav>
                                      </p:tavLst>
                                    </p:anim>
                                    <p:animEffect transition="in" filter="fade">
                                      <p:cBhvr>
                                        <p:cTn id="44" dur="500"/>
                                        <p:tgtEl>
                                          <p:spTgt spid="37"/>
                                        </p:tgtEl>
                                      </p:cBhvr>
                                    </p:animEffect>
                                  </p:childTnLst>
                                </p:cTn>
                              </p:par>
                              <p:par>
                                <p:cTn id="45" presetID="53" presetClass="entr" presetSubtype="16"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p:cTn id="47" dur="500" fill="hold"/>
                                        <p:tgtEl>
                                          <p:spTgt spid="38"/>
                                        </p:tgtEl>
                                        <p:attrNameLst>
                                          <p:attrName>ppt_w</p:attrName>
                                        </p:attrNameLst>
                                      </p:cBhvr>
                                      <p:tavLst>
                                        <p:tav tm="0">
                                          <p:val>
                                            <p:fltVal val="0"/>
                                          </p:val>
                                        </p:tav>
                                        <p:tav tm="100000">
                                          <p:val>
                                            <p:strVal val="#ppt_w"/>
                                          </p:val>
                                        </p:tav>
                                      </p:tavLst>
                                    </p:anim>
                                    <p:anim calcmode="lin" valueType="num">
                                      <p:cBhvr>
                                        <p:cTn id="48" dur="500" fill="hold"/>
                                        <p:tgtEl>
                                          <p:spTgt spid="38"/>
                                        </p:tgtEl>
                                        <p:attrNameLst>
                                          <p:attrName>ppt_h</p:attrName>
                                        </p:attrNameLst>
                                      </p:cBhvr>
                                      <p:tavLst>
                                        <p:tav tm="0">
                                          <p:val>
                                            <p:fltVal val="0"/>
                                          </p:val>
                                        </p:tav>
                                        <p:tav tm="100000">
                                          <p:val>
                                            <p:strVal val="#ppt_h"/>
                                          </p:val>
                                        </p:tav>
                                      </p:tavLst>
                                    </p:anim>
                                    <p:animEffect transition="in" filter="fade">
                                      <p:cBhvr>
                                        <p:cTn id="49" dur="500"/>
                                        <p:tgtEl>
                                          <p:spTgt spid="38"/>
                                        </p:tgtEl>
                                      </p:cBhvr>
                                    </p:animEffect>
                                  </p:childTnLst>
                                </p:cTn>
                              </p:par>
                              <p:par>
                                <p:cTn id="50" presetID="53" presetClass="entr" presetSubtype="16" fill="hold" nodeType="withEffect">
                                  <p:stCondLst>
                                    <p:cond delay="0"/>
                                  </p:stCondLst>
                                  <p:childTnLst>
                                    <p:set>
                                      <p:cBhvr>
                                        <p:cTn id="51" dur="1" fill="hold">
                                          <p:stCondLst>
                                            <p:cond delay="0"/>
                                          </p:stCondLst>
                                        </p:cTn>
                                        <p:tgtEl>
                                          <p:spTgt spid="41"/>
                                        </p:tgtEl>
                                        <p:attrNameLst>
                                          <p:attrName>style.visibility</p:attrName>
                                        </p:attrNameLst>
                                      </p:cBhvr>
                                      <p:to>
                                        <p:strVal val="visible"/>
                                      </p:to>
                                    </p:set>
                                    <p:anim calcmode="lin" valueType="num">
                                      <p:cBhvr>
                                        <p:cTn id="52" dur="500" fill="hold"/>
                                        <p:tgtEl>
                                          <p:spTgt spid="41"/>
                                        </p:tgtEl>
                                        <p:attrNameLst>
                                          <p:attrName>ppt_w</p:attrName>
                                        </p:attrNameLst>
                                      </p:cBhvr>
                                      <p:tavLst>
                                        <p:tav tm="0">
                                          <p:val>
                                            <p:fltVal val="0"/>
                                          </p:val>
                                        </p:tav>
                                        <p:tav tm="100000">
                                          <p:val>
                                            <p:strVal val="#ppt_w"/>
                                          </p:val>
                                        </p:tav>
                                      </p:tavLst>
                                    </p:anim>
                                    <p:anim calcmode="lin" valueType="num">
                                      <p:cBhvr>
                                        <p:cTn id="53" dur="500" fill="hold"/>
                                        <p:tgtEl>
                                          <p:spTgt spid="41"/>
                                        </p:tgtEl>
                                        <p:attrNameLst>
                                          <p:attrName>ppt_h</p:attrName>
                                        </p:attrNameLst>
                                      </p:cBhvr>
                                      <p:tavLst>
                                        <p:tav tm="0">
                                          <p:val>
                                            <p:fltVal val="0"/>
                                          </p:val>
                                        </p:tav>
                                        <p:tav tm="100000">
                                          <p:val>
                                            <p:strVal val="#ppt_h"/>
                                          </p:val>
                                        </p:tav>
                                      </p:tavLst>
                                    </p:anim>
                                    <p:animEffect transition="in" filter="fade">
                                      <p:cBhvr>
                                        <p:cTn id="54" dur="500"/>
                                        <p:tgtEl>
                                          <p:spTgt spid="41"/>
                                        </p:tgtEl>
                                      </p:cBhvr>
                                    </p:animEffect>
                                  </p:childTnLst>
                                </p:cTn>
                              </p:par>
                            </p:childTnLst>
                          </p:cTn>
                        </p:par>
                        <p:par>
                          <p:cTn id="55" fill="hold">
                            <p:stCondLst>
                              <p:cond delay="500"/>
                            </p:stCondLst>
                            <p:childTnLst>
                              <p:par>
                                <p:cTn id="56" presetID="8" presetClass="emph" presetSubtype="0" fill="hold" grpId="1" nodeType="afterEffect">
                                  <p:stCondLst>
                                    <p:cond delay="0"/>
                                  </p:stCondLst>
                                  <p:childTnLst>
                                    <p:animRot by="21600000">
                                      <p:cBhvr>
                                        <p:cTn id="57" dur="2000" fill="hold"/>
                                        <p:tgtEl>
                                          <p:spTgt spid="17"/>
                                        </p:tgtEl>
                                        <p:attrNameLst>
                                          <p:attrName>r</p:attrName>
                                        </p:attrNameLst>
                                      </p:cBhvr>
                                    </p:animRot>
                                  </p:childTnLst>
                                </p:cTn>
                              </p:par>
                              <p:par>
                                <p:cTn id="58" presetID="8" presetClass="emph" presetSubtype="0" fill="hold" grpId="1" nodeType="withEffect">
                                  <p:stCondLst>
                                    <p:cond delay="0"/>
                                  </p:stCondLst>
                                  <p:childTnLst>
                                    <p:animRot by="21600000">
                                      <p:cBhvr>
                                        <p:cTn id="59" dur="2000" fill="hold"/>
                                        <p:tgtEl>
                                          <p:spTgt spid="18"/>
                                        </p:tgtEl>
                                        <p:attrNameLst>
                                          <p:attrName>r</p:attrName>
                                        </p:attrNameLst>
                                      </p:cBhvr>
                                    </p:animRot>
                                  </p:childTnLst>
                                </p:cTn>
                              </p:par>
                              <p:par>
                                <p:cTn id="60" presetID="8" presetClass="emph" presetSubtype="0" fill="hold" grpId="1" nodeType="withEffect">
                                  <p:stCondLst>
                                    <p:cond delay="0"/>
                                  </p:stCondLst>
                                  <p:childTnLst>
                                    <p:animRot by="21600000">
                                      <p:cBhvr>
                                        <p:cTn id="61" dur="2000" fill="hold"/>
                                        <p:tgtEl>
                                          <p:spTgt spid="19"/>
                                        </p:tgtEl>
                                        <p:attrNameLst>
                                          <p:attrName>r</p:attrName>
                                        </p:attrNameLst>
                                      </p:cBhvr>
                                    </p:animRot>
                                  </p:childTnLst>
                                </p:cTn>
                              </p:par>
                              <p:par>
                                <p:cTn id="62" presetID="8" presetClass="emph" presetSubtype="0" fill="hold" grpId="1" nodeType="withEffect">
                                  <p:stCondLst>
                                    <p:cond delay="0"/>
                                  </p:stCondLst>
                                  <p:childTnLst>
                                    <p:animRot by="21600000">
                                      <p:cBhvr>
                                        <p:cTn id="63" dur="2000" fill="hold"/>
                                        <p:tgtEl>
                                          <p:spTgt spid="20"/>
                                        </p:tgtEl>
                                        <p:attrNameLst>
                                          <p:attrName>r</p:attrName>
                                        </p:attrNameLst>
                                      </p:cBhvr>
                                    </p:animRot>
                                  </p:childTnLst>
                                </p:cTn>
                              </p:par>
                              <p:par>
                                <p:cTn id="64" presetID="8" presetClass="emph" presetSubtype="0" fill="hold" grpId="1" nodeType="withEffect">
                                  <p:stCondLst>
                                    <p:cond delay="0"/>
                                  </p:stCondLst>
                                  <p:childTnLst>
                                    <p:animRot by="21600000">
                                      <p:cBhvr>
                                        <p:cTn id="65" dur="2000" fill="hold"/>
                                        <p:tgtEl>
                                          <p:spTgt spid="21"/>
                                        </p:tgtEl>
                                        <p:attrNameLst>
                                          <p:attrName>r</p:attrName>
                                        </p:attrNameLst>
                                      </p:cBhvr>
                                    </p:animRot>
                                  </p:childTnLst>
                                </p:cTn>
                              </p:par>
                            </p:childTnLst>
                          </p:cTn>
                        </p:par>
                        <p:par>
                          <p:cTn id="66" fill="hold">
                            <p:stCondLst>
                              <p:cond delay="2500"/>
                            </p:stCondLst>
                            <p:childTnLst>
                              <p:par>
                                <p:cTn id="67" presetID="22" presetClass="entr" presetSubtype="2" fill="hold" nodeType="afterEffect">
                                  <p:stCondLst>
                                    <p:cond delay="0"/>
                                  </p:stCondLst>
                                  <p:childTnLst>
                                    <p:set>
                                      <p:cBhvr>
                                        <p:cTn id="68" dur="1" fill="hold">
                                          <p:stCondLst>
                                            <p:cond delay="0"/>
                                          </p:stCondLst>
                                        </p:cTn>
                                        <p:tgtEl>
                                          <p:spTgt spid="2"/>
                                        </p:tgtEl>
                                        <p:attrNameLst>
                                          <p:attrName>style.visibility</p:attrName>
                                        </p:attrNameLst>
                                      </p:cBhvr>
                                      <p:to>
                                        <p:strVal val="visible"/>
                                      </p:to>
                                    </p:set>
                                    <p:animEffect transition="in" filter="wipe(right)">
                                      <p:cBhvr>
                                        <p:cTn id="69" dur="500"/>
                                        <p:tgtEl>
                                          <p:spTgt spid="2"/>
                                        </p:tgtEl>
                                      </p:cBhvr>
                                    </p:animEffect>
                                  </p:childTnLst>
                                </p:cTn>
                              </p:par>
                            </p:childTnLst>
                          </p:cTn>
                        </p:par>
                        <p:par>
                          <p:cTn id="70" fill="hold">
                            <p:stCondLst>
                              <p:cond delay="3000"/>
                            </p:stCondLst>
                            <p:childTnLst>
                              <p:par>
                                <p:cTn id="71" presetID="22" presetClass="entr" presetSubtype="8" fill="hold" nodeType="after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wipe(left)">
                                      <p:cBhvr>
                                        <p:cTn id="73" dur="500"/>
                                        <p:tgtEl>
                                          <p:spTgt spid="3"/>
                                        </p:tgtEl>
                                      </p:cBhvr>
                                    </p:animEffect>
                                  </p:childTnLst>
                                </p:cTn>
                              </p:par>
                            </p:childTnLst>
                          </p:cTn>
                        </p:par>
                        <p:par>
                          <p:cTn id="74" fill="hold">
                            <p:stCondLst>
                              <p:cond delay="3500"/>
                            </p:stCondLst>
                            <p:childTnLst>
                              <p:par>
                                <p:cTn id="75" presetID="22" presetClass="entr" presetSubtype="2" fill="hold" nodeType="after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wipe(right)">
                                      <p:cBhvr>
                                        <p:cTn id="77" dur="500"/>
                                        <p:tgtEl>
                                          <p:spTgt spid="6"/>
                                        </p:tgtEl>
                                      </p:cBhvr>
                                    </p:animEffect>
                                  </p:childTnLst>
                                </p:cTn>
                              </p:par>
                            </p:childTnLst>
                          </p:cTn>
                        </p:par>
                        <p:par>
                          <p:cTn id="78" fill="hold">
                            <p:stCondLst>
                              <p:cond delay="4000"/>
                            </p:stCondLst>
                            <p:childTnLst>
                              <p:par>
                                <p:cTn id="79" presetID="22" presetClass="entr" presetSubtype="8" fill="hold" nodeType="afterEffect">
                                  <p:stCondLst>
                                    <p:cond delay="0"/>
                                  </p:stCondLst>
                                  <p:childTnLst>
                                    <p:set>
                                      <p:cBhvr>
                                        <p:cTn id="80" dur="1" fill="hold">
                                          <p:stCondLst>
                                            <p:cond delay="0"/>
                                          </p:stCondLst>
                                        </p:cTn>
                                        <p:tgtEl>
                                          <p:spTgt spid="4"/>
                                        </p:tgtEl>
                                        <p:attrNameLst>
                                          <p:attrName>style.visibility</p:attrName>
                                        </p:attrNameLst>
                                      </p:cBhvr>
                                      <p:to>
                                        <p:strVal val="visible"/>
                                      </p:to>
                                    </p:set>
                                    <p:animEffect transition="in" filter="wipe(left)">
                                      <p:cBhvr>
                                        <p:cTn id="81" dur="500"/>
                                        <p:tgtEl>
                                          <p:spTgt spid="4"/>
                                        </p:tgtEl>
                                      </p:cBhvr>
                                    </p:animEffect>
                                  </p:childTnLst>
                                </p:cTn>
                              </p:par>
                            </p:childTnLst>
                          </p:cTn>
                        </p:par>
                        <p:par>
                          <p:cTn id="82" fill="hold">
                            <p:stCondLst>
                              <p:cond delay="4500"/>
                            </p:stCondLst>
                            <p:childTnLst>
                              <p:par>
                                <p:cTn id="83" presetID="22" presetClass="entr" presetSubtype="8" fill="hold" nodeType="afterEffect">
                                  <p:stCondLst>
                                    <p:cond delay="0"/>
                                  </p:stCondLst>
                                  <p:childTnLst>
                                    <p:set>
                                      <p:cBhvr>
                                        <p:cTn id="84" dur="1" fill="hold">
                                          <p:stCondLst>
                                            <p:cond delay="0"/>
                                          </p:stCondLst>
                                        </p:cTn>
                                        <p:tgtEl>
                                          <p:spTgt spid="5"/>
                                        </p:tgtEl>
                                        <p:attrNameLst>
                                          <p:attrName>style.visibility</p:attrName>
                                        </p:attrNameLst>
                                      </p:cBhvr>
                                      <p:to>
                                        <p:strVal val="visible"/>
                                      </p:to>
                                    </p:set>
                                    <p:animEffect transition="in" filter="wipe(left)">
                                      <p:cBhvr>
                                        <p:cTn id="8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36" grpId="0" animBg="1"/>
      <p:bldP spid="3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3"/>
          <p:cNvSpPr>
            <a:spLocks noGrp="1"/>
          </p:cNvSpPr>
          <p:nvPr>
            <p:ph type="title"/>
          </p:nvPr>
        </p:nvSpPr>
        <p:spPr/>
        <p:txBody>
          <a:bodyPr/>
          <a:lstStyle/>
          <a:p>
            <a:r>
              <a:rPr lang="zh-CN" altLang="en-US" dirty="0"/>
              <a:t>单击此处添加标题</a:t>
            </a:r>
          </a:p>
        </p:txBody>
      </p:sp>
      <p:sp>
        <p:nvSpPr>
          <p:cNvPr id="3" name="矩形 42"/>
          <p:cNvSpPr>
            <a:spLocks noChangeArrowheads="1"/>
          </p:cNvSpPr>
          <p:nvPr/>
        </p:nvSpPr>
        <p:spPr bwMode="auto">
          <a:xfrm>
            <a:off x="9784391" y="3838469"/>
            <a:ext cx="923685" cy="2260011"/>
          </a:xfrm>
          <a:prstGeom prst="rect">
            <a:avLst/>
          </a:prstGeom>
          <a:solidFill>
            <a:schemeClr val="accent2"/>
          </a:solidFill>
          <a:ln w="9525">
            <a:noFill/>
            <a:miter lim="800000"/>
          </a:ln>
        </p:spPr>
        <p:txBody>
          <a:bodyPr lIns="121880" tIns="60940" rIns="121880" bIns="60940" anchor="ctr"/>
          <a:lstStyle/>
          <a:p>
            <a:pPr algn="ctr"/>
            <a:endParaRPr lang="zh-CN" altLang="en-US" sz="2800" dirty="0">
              <a:solidFill>
                <a:srgbClr val="FFFFFF"/>
              </a:solidFill>
              <a:latin typeface="方正兰亭黑_GBK" pitchFamily="2" charset="-122"/>
              <a:ea typeface="方正兰亭黑_GBK" pitchFamily="2" charset="-122"/>
              <a:sym typeface="方正兰亭黑_GBK" pitchFamily="2" charset="-122"/>
            </a:endParaRPr>
          </a:p>
        </p:txBody>
      </p:sp>
      <p:sp>
        <p:nvSpPr>
          <p:cNvPr id="4" name="矩形 37"/>
          <p:cNvSpPr>
            <a:spLocks noChangeArrowheads="1"/>
          </p:cNvSpPr>
          <p:nvPr/>
        </p:nvSpPr>
        <p:spPr bwMode="auto">
          <a:xfrm>
            <a:off x="4996150" y="3838469"/>
            <a:ext cx="4666035" cy="2260011"/>
          </a:xfrm>
          <a:prstGeom prst="rect">
            <a:avLst/>
          </a:prstGeom>
          <a:solidFill>
            <a:schemeClr val="accent2"/>
          </a:solidFill>
          <a:ln w="9525">
            <a:noFill/>
            <a:miter lim="800000"/>
          </a:ln>
        </p:spPr>
        <p:txBody>
          <a:bodyPr lIns="121880" tIns="60940" rIns="121880" bIns="60940" anchor="ctr"/>
          <a:lstStyle/>
          <a:p>
            <a:pPr algn="ctr"/>
            <a:endParaRPr lang="zh-CN" altLang="en-US" sz="2800" dirty="0">
              <a:solidFill>
                <a:srgbClr val="FFFFFF"/>
              </a:solidFill>
              <a:latin typeface="方正兰亭黑_GBK" pitchFamily="2" charset="-122"/>
              <a:ea typeface="方正兰亭黑_GBK" pitchFamily="2" charset="-122"/>
              <a:sym typeface="方正兰亭黑_GBK" pitchFamily="2" charset="-122"/>
            </a:endParaRPr>
          </a:p>
        </p:txBody>
      </p:sp>
      <p:sp>
        <p:nvSpPr>
          <p:cNvPr id="5" name="矩形 46"/>
          <p:cNvSpPr>
            <a:spLocks noChangeAspect="1" noChangeArrowheads="1"/>
          </p:cNvSpPr>
          <p:nvPr/>
        </p:nvSpPr>
        <p:spPr bwMode="auto">
          <a:xfrm>
            <a:off x="1487102" y="3838469"/>
            <a:ext cx="3388431" cy="2260011"/>
          </a:xfrm>
          <a:prstGeom prst="rect">
            <a:avLst/>
          </a:prstGeom>
          <a:blipFill dpi="0" rotWithShape="1">
            <a:blip r:embed="rId3" cstate="print"/>
            <a:srcRect/>
            <a:stretch>
              <a:fillRect/>
            </a:stretch>
          </a:blipFill>
          <a:ln w="9525">
            <a:noFill/>
            <a:miter lim="800000"/>
          </a:ln>
        </p:spPr>
        <p:txBody>
          <a:bodyPr lIns="121880" tIns="60940" rIns="121880" bIns="60940" anchor="ctr"/>
          <a:lstStyle/>
          <a:p>
            <a:pPr algn="ctr"/>
            <a:endParaRPr lang="zh-CN" altLang="en-US" sz="2800" dirty="0">
              <a:solidFill>
                <a:srgbClr val="FFFFFF"/>
              </a:solidFill>
              <a:latin typeface="方正兰亭黑_GBK" pitchFamily="2" charset="-122"/>
              <a:ea typeface="方正兰亭黑_GBK" pitchFamily="2" charset="-122"/>
              <a:sym typeface="方正兰亭黑_GBK" pitchFamily="2" charset="-122"/>
            </a:endParaRPr>
          </a:p>
        </p:txBody>
      </p:sp>
      <p:sp>
        <p:nvSpPr>
          <p:cNvPr id="6" name="矩形 47"/>
          <p:cNvSpPr>
            <a:spLocks noChangeAspect="1" noChangeArrowheads="1"/>
          </p:cNvSpPr>
          <p:nvPr/>
        </p:nvSpPr>
        <p:spPr bwMode="auto">
          <a:xfrm>
            <a:off x="3840752" y="1486407"/>
            <a:ext cx="3385256" cy="2258425"/>
          </a:xfrm>
          <a:prstGeom prst="rect">
            <a:avLst/>
          </a:prstGeom>
          <a:blipFill dpi="0" rotWithShape="1">
            <a:blip r:embed="rId4" cstate="print"/>
            <a:srcRect/>
            <a:stretch>
              <a:fillRect/>
            </a:stretch>
          </a:blipFill>
          <a:ln w="9525">
            <a:noFill/>
            <a:miter lim="800000"/>
          </a:ln>
        </p:spPr>
        <p:txBody>
          <a:bodyPr lIns="121880" tIns="60940" rIns="121880" bIns="60940" anchor="ctr"/>
          <a:lstStyle/>
          <a:p>
            <a:pPr algn="ctr"/>
            <a:endParaRPr lang="zh-CN" altLang="en-US" sz="2800" dirty="0">
              <a:solidFill>
                <a:srgbClr val="FFFFFF"/>
              </a:solidFill>
              <a:latin typeface="方正兰亭黑_GBK" pitchFamily="2" charset="-122"/>
              <a:ea typeface="方正兰亭黑_GBK" pitchFamily="2" charset="-122"/>
              <a:sym typeface="方正兰亭黑_GBK" pitchFamily="2" charset="-122"/>
            </a:endParaRPr>
          </a:p>
        </p:txBody>
      </p:sp>
      <p:sp>
        <p:nvSpPr>
          <p:cNvPr id="7" name="矩形 1"/>
          <p:cNvSpPr>
            <a:spLocks noChangeArrowheads="1"/>
          </p:cNvSpPr>
          <p:nvPr/>
        </p:nvSpPr>
        <p:spPr bwMode="auto">
          <a:xfrm>
            <a:off x="1487102" y="1484821"/>
            <a:ext cx="2260011" cy="2260011"/>
          </a:xfrm>
          <a:prstGeom prst="rect">
            <a:avLst/>
          </a:prstGeom>
          <a:solidFill>
            <a:schemeClr val="accent3"/>
          </a:solidFill>
          <a:ln w="9525">
            <a:noFill/>
            <a:miter lim="800000"/>
          </a:ln>
        </p:spPr>
        <p:txBody>
          <a:bodyPr lIns="121880" tIns="60940" rIns="121880" bIns="60940" anchor="ctr"/>
          <a:lstStyle/>
          <a:p>
            <a:pPr algn="ctr"/>
            <a:endParaRPr lang="zh-CN" altLang="en-US" sz="2800" dirty="0">
              <a:solidFill>
                <a:srgbClr val="FF8607"/>
              </a:solidFill>
              <a:latin typeface="方正兰亭黑_GBK" pitchFamily="2" charset="-122"/>
              <a:ea typeface="方正兰亭黑_GBK" pitchFamily="2" charset="-122"/>
              <a:sym typeface="方正兰亭黑_GBK" pitchFamily="2" charset="-122"/>
            </a:endParaRPr>
          </a:p>
        </p:txBody>
      </p:sp>
      <p:sp>
        <p:nvSpPr>
          <p:cNvPr id="8" name="矩形 59"/>
          <p:cNvSpPr>
            <a:spLocks noChangeAspect="1" noChangeArrowheads="1"/>
          </p:cNvSpPr>
          <p:nvPr/>
        </p:nvSpPr>
        <p:spPr bwMode="auto">
          <a:xfrm>
            <a:off x="7319645" y="1484821"/>
            <a:ext cx="3388429" cy="2260011"/>
          </a:xfrm>
          <a:prstGeom prst="rect">
            <a:avLst/>
          </a:prstGeom>
          <a:blipFill dpi="0" rotWithShape="1">
            <a:blip r:embed="rId5" cstate="print"/>
            <a:srcRect/>
            <a:stretch>
              <a:fillRect/>
            </a:stretch>
          </a:blipFill>
          <a:ln w="9525">
            <a:noFill/>
            <a:miter lim="800000"/>
          </a:ln>
        </p:spPr>
        <p:txBody>
          <a:bodyPr lIns="121880" tIns="60940" rIns="121880" bIns="60940" anchor="ctr"/>
          <a:lstStyle/>
          <a:p>
            <a:pPr algn="ctr"/>
            <a:endParaRPr lang="zh-CN" altLang="en-US" sz="2800" dirty="0">
              <a:solidFill>
                <a:srgbClr val="FFFFFF"/>
              </a:solidFill>
              <a:latin typeface="方正兰亭黑_GBK" pitchFamily="2" charset="-122"/>
              <a:ea typeface="方正兰亭黑_GBK" pitchFamily="2" charset="-122"/>
              <a:sym typeface="方正兰亭黑_GBK" pitchFamily="2" charset="-122"/>
            </a:endParaRPr>
          </a:p>
        </p:txBody>
      </p:sp>
      <p:sp>
        <p:nvSpPr>
          <p:cNvPr id="9" name="矩形 56"/>
          <p:cNvSpPr>
            <a:spLocks noChangeArrowheads="1"/>
          </p:cNvSpPr>
          <p:nvPr/>
        </p:nvSpPr>
        <p:spPr bwMode="auto">
          <a:xfrm>
            <a:off x="1487101" y="1613376"/>
            <a:ext cx="2152090" cy="553957"/>
          </a:xfrm>
          <a:prstGeom prst="rect">
            <a:avLst/>
          </a:prstGeom>
          <a:noFill/>
          <a:ln w="9525">
            <a:noFill/>
            <a:miter lim="800000"/>
          </a:ln>
        </p:spPr>
        <p:txBody>
          <a:bodyPr lIns="121880" tIns="60940" rIns="121880" bIns="60940">
            <a:spAutoFit/>
          </a:bodyPr>
          <a:lstStyle/>
          <a:p>
            <a:pPr algn="r"/>
            <a:r>
              <a:rPr lang="zh-CN" altLang="en-US" sz="2800" dirty="0">
                <a:solidFill>
                  <a:schemeClr val="bg1"/>
                </a:solidFill>
                <a:latin typeface="微软雅黑" panose="020B0503020204020204" pitchFamily="34" charset="-122"/>
                <a:ea typeface="微软雅黑" panose="020B0503020204020204" pitchFamily="34" charset="-122"/>
                <a:sym typeface="方正兰亭黑_GBK" pitchFamily="2" charset="-122"/>
              </a:rPr>
              <a:t>添加主题</a:t>
            </a:r>
            <a:endParaRPr lang="zh-CN" altLang="en-US" sz="28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0" name="矩形 57"/>
          <p:cNvSpPr>
            <a:spLocks noChangeArrowheads="1"/>
          </p:cNvSpPr>
          <p:nvPr/>
        </p:nvSpPr>
        <p:spPr bwMode="auto">
          <a:xfrm>
            <a:off x="1802932" y="2062520"/>
            <a:ext cx="1841020" cy="1350970"/>
          </a:xfrm>
          <a:prstGeom prst="rect">
            <a:avLst/>
          </a:prstGeom>
          <a:noFill/>
          <a:ln w="9525">
            <a:noFill/>
            <a:miter lim="800000"/>
          </a:ln>
        </p:spPr>
        <p:txBody>
          <a:bodyPr lIns="121880" tIns="60940" rIns="121880" bIns="60940">
            <a:spAutoFit/>
          </a:bodyPr>
          <a:lstStyle/>
          <a:p>
            <a:pPr algn="r">
              <a:lnSpc>
                <a:spcPct val="114000"/>
              </a:lnSpc>
            </a:pPr>
            <a:r>
              <a:rPr lang="zh-CN" altLang="en-US" sz="1400" dirty="0">
                <a:solidFill>
                  <a:schemeClr val="bg1"/>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p>
        </p:txBody>
      </p:sp>
      <p:sp>
        <p:nvSpPr>
          <p:cNvPr id="11" name="矩形 44"/>
          <p:cNvSpPr>
            <a:spLocks noChangeArrowheads="1"/>
          </p:cNvSpPr>
          <p:nvPr/>
        </p:nvSpPr>
        <p:spPr bwMode="auto">
          <a:xfrm>
            <a:off x="5126292" y="3952431"/>
            <a:ext cx="3097993" cy="553957"/>
          </a:xfrm>
          <a:prstGeom prst="rect">
            <a:avLst/>
          </a:prstGeom>
          <a:noFill/>
          <a:ln w="9525">
            <a:noFill/>
            <a:miter lim="800000"/>
          </a:ln>
        </p:spPr>
        <p:txBody>
          <a:bodyPr lIns="121880" tIns="60940" rIns="121880" bIns="60940">
            <a:spAutoFit/>
          </a:bodyPr>
          <a:lstStyle/>
          <a:p>
            <a:r>
              <a:rPr lang="zh-CN" altLang="en-US" sz="2800" dirty="0">
                <a:solidFill>
                  <a:schemeClr val="bg1"/>
                </a:solidFill>
                <a:latin typeface="微软雅黑" panose="020B0503020204020204" pitchFamily="34" charset="-122"/>
                <a:ea typeface="微软雅黑" panose="020B0503020204020204" pitchFamily="34" charset="-122"/>
                <a:sym typeface="方正兰亭黑_GBK" pitchFamily="2" charset="-122"/>
              </a:rPr>
              <a:t>添加主题</a:t>
            </a:r>
            <a:endParaRPr lang="zh-CN" altLang="en-US" sz="2800"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2" name="矩形 45"/>
          <p:cNvSpPr>
            <a:spLocks noChangeArrowheads="1"/>
          </p:cNvSpPr>
          <p:nvPr/>
        </p:nvSpPr>
        <p:spPr bwMode="auto">
          <a:xfrm>
            <a:off x="5126292" y="4512910"/>
            <a:ext cx="4280372" cy="1596551"/>
          </a:xfrm>
          <a:prstGeom prst="rect">
            <a:avLst/>
          </a:prstGeom>
          <a:noFill/>
          <a:ln w="9525">
            <a:noFill/>
            <a:miter lim="800000"/>
          </a:ln>
        </p:spPr>
        <p:txBody>
          <a:bodyPr lIns="121880" tIns="60940" rIns="121880" bIns="60940">
            <a:spAutoFit/>
          </a:bodyPr>
          <a:lstStyle/>
          <a:p>
            <a:pPr>
              <a:lnSpc>
                <a:spcPct val="114000"/>
              </a:lnSpc>
            </a:pPr>
            <a:r>
              <a:rPr lang="zh-CN" altLang="en-US" sz="1400" dirty="0">
                <a:solidFill>
                  <a:schemeClr val="bg1"/>
                </a:solidFill>
                <a:latin typeface="微软雅黑" panose="020B0503020204020204" pitchFamily="34" charset="-122"/>
                <a:ea typeface="微软雅黑" panose="020B0503020204020204" pitchFamily="34" charset="-122"/>
              </a:rPr>
              <a:t>此处输入您的文本请在此处输入您的文本此处输入您的文本此处输入您的文本此处输入您的文本请在此处输入您的文本此处输入您的文本此处输入您的文本此处输入您的文本请在此处输入您的文本此处输入您的文本此处输入您的文本</a:t>
            </a:r>
          </a:p>
          <a:p>
            <a:pPr>
              <a:lnSpc>
                <a:spcPct val="114000"/>
              </a:lnSpc>
            </a:pPr>
            <a:endParaRPr lang="zh-CN" altLang="en-US" sz="1400"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79113308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0-#ppt_w/2"/>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ppt_x</p:attrName>
                                        </p:attrNameLst>
                                      </p:cBhvr>
                                      <p:tavLst>
                                        <p:tav tm="0">
                                          <p:val>
                                            <p:strVal val="0-#ppt_w/2"/>
                                          </p:val>
                                        </p:tav>
                                        <p:tav tm="100000">
                                          <p:val>
                                            <p:strVal val="#ppt_x"/>
                                          </p:val>
                                        </p:tav>
                                      </p:tavLst>
                                    </p:anim>
                                    <p:anim calcmode="lin" valueType="num">
                                      <p:cBhvr>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ppt_x</p:attrName>
                                        </p:attrNameLst>
                                      </p:cBhvr>
                                      <p:tavLst>
                                        <p:tav tm="0">
                                          <p:val>
                                            <p:strVal val="1+#ppt_w/2"/>
                                          </p:val>
                                        </p:tav>
                                        <p:tav tm="100000">
                                          <p:val>
                                            <p:strVal val="#ppt_x"/>
                                          </p:val>
                                        </p:tav>
                                      </p:tavLst>
                                    </p:anim>
                                    <p:anim calcmode="lin" valueType="num">
                                      <p:cBhvr>
                                        <p:cTn id="18" dur="50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ppt_x</p:attrName>
                                        </p:attrNameLst>
                                      </p:cBhvr>
                                      <p:tavLst>
                                        <p:tav tm="0">
                                          <p:val>
                                            <p:strVal val="0-#ppt_w/2"/>
                                          </p:val>
                                        </p:tav>
                                        <p:tav tm="100000">
                                          <p:val>
                                            <p:strVal val="#ppt_x"/>
                                          </p:val>
                                        </p:tav>
                                      </p:tavLst>
                                    </p:anim>
                                    <p:anim calcmode="lin" valueType="num">
                                      <p:cBhvr>
                                        <p:cTn id="23" dur="500" fill="hold"/>
                                        <p:tgtEl>
                                          <p:spTgt spid="5"/>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ppt_x</p:attrName>
                                        </p:attrNameLst>
                                      </p:cBhvr>
                                      <p:tavLst>
                                        <p:tav tm="0">
                                          <p:val>
                                            <p:strVal val="1+#ppt_w/2"/>
                                          </p:val>
                                        </p:tav>
                                        <p:tav tm="100000">
                                          <p:val>
                                            <p:strVal val="#ppt_x"/>
                                          </p:val>
                                        </p:tav>
                                      </p:tavLst>
                                    </p:anim>
                                    <p:anim calcmode="lin" valueType="num">
                                      <p:cBhvr>
                                        <p:cTn id="28" dur="500" fill="hold"/>
                                        <p:tgtEl>
                                          <p:spTgt spid="4"/>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2"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ppt_x</p:attrName>
                                        </p:attrNameLst>
                                      </p:cBhvr>
                                      <p:tavLst>
                                        <p:tav tm="0">
                                          <p:val>
                                            <p:strVal val="1+#ppt_w/2"/>
                                          </p:val>
                                        </p:tav>
                                        <p:tav tm="100000">
                                          <p:val>
                                            <p:strVal val="#ppt_x"/>
                                          </p:val>
                                        </p:tav>
                                      </p:tavLst>
                                    </p:anim>
                                    <p:anim calcmode="lin" valueType="num">
                                      <p:cBhvr>
                                        <p:cTn id="33" dur="500" fill="hold"/>
                                        <p:tgtEl>
                                          <p:spTgt spid="3"/>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42" presetClass="entr" presetSubtype="0"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par>
                          <p:cTn id="40" fill="hold">
                            <p:stCondLst>
                              <p:cond delay="4000"/>
                            </p:stCondLst>
                            <p:childTnLst>
                              <p:par>
                                <p:cTn id="41" presetID="42" presetClass="entr" presetSubtype="0"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childTnLst>
                          </p:cTn>
                        </p:par>
                        <p:par>
                          <p:cTn id="46" fill="hold">
                            <p:stCondLst>
                              <p:cond delay="5000"/>
                            </p:stCondLst>
                            <p:childTnLst>
                              <p:par>
                                <p:cTn id="47" presetID="42" presetClass="entr" presetSubtype="0"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par>
                          <p:cTn id="52" fill="hold">
                            <p:stCondLst>
                              <p:cond delay="6000"/>
                            </p:stCondLst>
                            <p:childTnLst>
                              <p:par>
                                <p:cTn id="53" presetID="42" presetClass="entr" presetSubtype="0"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1000"/>
                                        <p:tgtEl>
                                          <p:spTgt spid="12"/>
                                        </p:tgtEl>
                                      </p:cBhvr>
                                    </p:animEffect>
                                    <p:anim calcmode="lin" valueType="num">
                                      <p:cBhvr>
                                        <p:cTn id="56" dur="1000" fill="hold"/>
                                        <p:tgtEl>
                                          <p:spTgt spid="12"/>
                                        </p:tgtEl>
                                        <p:attrNameLst>
                                          <p:attrName>ppt_x</p:attrName>
                                        </p:attrNameLst>
                                      </p:cBhvr>
                                      <p:tavLst>
                                        <p:tav tm="0">
                                          <p:val>
                                            <p:strVal val="#ppt_x"/>
                                          </p:val>
                                        </p:tav>
                                        <p:tav tm="100000">
                                          <p:val>
                                            <p:strVal val="#ppt_x"/>
                                          </p:val>
                                        </p:tav>
                                      </p:tavLst>
                                    </p:anim>
                                    <p:anim calcmode="lin" valueType="num">
                                      <p:cBhvr>
                                        <p:cTn id="5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autoUpdateAnimBg="0"/>
      <p:bldP spid="4" grpId="0" bldLvl="0" animBg="1" autoUpdateAnimBg="0"/>
      <p:bldP spid="5" grpId="0" bldLvl="0" animBg="1" autoUpdateAnimBg="0"/>
      <p:bldP spid="6" grpId="0" bldLvl="0" animBg="1" autoUpdateAnimBg="0"/>
      <p:bldP spid="7" grpId="0" bldLvl="0" animBg="1" autoUpdateAnimBg="0"/>
      <p:bldP spid="8" grpId="0" bldLvl="0" animBg="1" autoUpdateAnimBg="0"/>
      <p:bldP spid="9" grpId="0" bldLvl="0" autoUpdateAnimBg="0"/>
      <p:bldP spid="10" grpId="0" bldLvl="0" autoUpdateAnimBg="0"/>
      <p:bldP spid="11" grpId="0" bldLvl="0" autoUpdateAnimBg="0"/>
      <p:bldP spid="12" grpId="0" bldLvl="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
          <p:cNvSpPr txBox="1">
            <a:spLocks noChangeArrowheads="1"/>
          </p:cNvSpPr>
          <p:nvPr/>
        </p:nvSpPr>
        <p:spPr bwMode="auto">
          <a:xfrm>
            <a:off x="2941972" y="2284349"/>
            <a:ext cx="63373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6000" b="1" dirty="0">
                <a:solidFill>
                  <a:srgbClr val="025D4D"/>
                </a:solidFill>
                <a:latin typeface="微软雅黑" panose="020B0503020204020204" pitchFamily="34" charset="-122"/>
                <a:ea typeface="微软雅黑" panose="020B0503020204020204" pitchFamily="34" charset="-122"/>
              </a:rPr>
              <a:t>谢谢您的耐心聆听</a:t>
            </a:r>
            <a:endParaRPr lang="en-US" altLang="zh-CN" sz="6000" b="1" dirty="0">
              <a:solidFill>
                <a:srgbClr val="025D4D"/>
              </a:solidFill>
              <a:latin typeface="微软雅黑" panose="020B0503020204020204" pitchFamily="34" charset="-122"/>
              <a:ea typeface="微软雅黑" panose="020B0503020204020204" pitchFamily="34" charset="-122"/>
            </a:endParaRPr>
          </a:p>
        </p:txBody>
      </p:sp>
      <p:sp>
        <p:nvSpPr>
          <p:cNvPr id="4" name="文本框 12"/>
          <p:cNvSpPr txBox="1">
            <a:spLocks noChangeArrowheads="1"/>
          </p:cNvSpPr>
          <p:nvPr/>
        </p:nvSpPr>
        <p:spPr bwMode="auto">
          <a:xfrm>
            <a:off x="4921425" y="3519199"/>
            <a:ext cx="23291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1800" b="1" dirty="0">
                <a:solidFill>
                  <a:srgbClr val="025D4D"/>
                </a:solidFill>
                <a:latin typeface="微软雅黑" panose="020B0503020204020204" pitchFamily="34" charset="-122"/>
                <a:ea typeface="微软雅黑" panose="020B0503020204020204" pitchFamily="34" charset="-122"/>
              </a:rPr>
              <a:t>汇报人：</a:t>
            </a:r>
            <a:r>
              <a:rPr lang="en-US" altLang="zh-CN" sz="1800" b="1" dirty="0">
                <a:solidFill>
                  <a:srgbClr val="025D4D"/>
                </a:solidFill>
                <a:latin typeface="微软雅黑" panose="020B0503020204020204" pitchFamily="34" charset="-122"/>
                <a:ea typeface="微软雅黑" panose="020B0503020204020204" pitchFamily="34" charset="-122"/>
              </a:rPr>
              <a:t>XXX</a:t>
            </a:r>
            <a:endParaRPr lang="zh-CN" altLang="en-US" sz="1800" b="1" dirty="0">
              <a:solidFill>
                <a:srgbClr val="025D4D"/>
              </a:solidFill>
              <a:latin typeface="微软雅黑" panose="020B0503020204020204" pitchFamily="34" charset="-122"/>
              <a:ea typeface="微软雅黑" panose="020B0503020204020204" pitchFamily="34" charset="-122"/>
            </a:endParaRPr>
          </a:p>
        </p:txBody>
      </p:sp>
      <p:sp>
        <p:nvSpPr>
          <p:cNvPr id="6" name="文本框 16"/>
          <p:cNvSpPr txBox="1">
            <a:spLocks noChangeArrowheads="1"/>
          </p:cNvSpPr>
          <p:nvPr/>
        </p:nvSpPr>
        <p:spPr bwMode="auto">
          <a:xfrm>
            <a:off x="2994359" y="1923987"/>
            <a:ext cx="6183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dist" eaLnBrk="1" hangingPunct="1">
              <a:lnSpc>
                <a:spcPct val="100000"/>
              </a:lnSpc>
              <a:spcBef>
                <a:spcPct val="0"/>
              </a:spcBef>
              <a:buFontTx/>
              <a:buNone/>
            </a:pPr>
            <a:r>
              <a:rPr lang="zh-CN" altLang="en-US" sz="1800">
                <a:solidFill>
                  <a:srgbClr val="025D4D"/>
                </a:solidFill>
                <a:latin typeface="微软雅黑" panose="020B0503020204020204" pitchFamily="34" charset="-122"/>
                <a:ea typeface="微软雅黑" panose="020B0503020204020204" pitchFamily="34" charset="-122"/>
              </a:rPr>
              <a:t>工作总结 </a:t>
            </a:r>
            <a:r>
              <a:rPr lang="en-US" altLang="zh-CN" sz="1800">
                <a:solidFill>
                  <a:srgbClr val="025D4D"/>
                </a:solidFill>
                <a:latin typeface="微软雅黑" panose="020B0503020204020204" pitchFamily="34" charset="-122"/>
                <a:ea typeface="微软雅黑" panose="020B0503020204020204" pitchFamily="34" charset="-122"/>
              </a:rPr>
              <a:t>/ </a:t>
            </a:r>
            <a:r>
              <a:rPr lang="zh-CN" altLang="en-US" sz="1800">
                <a:solidFill>
                  <a:srgbClr val="025D4D"/>
                </a:solidFill>
                <a:latin typeface="微软雅黑" panose="020B0503020204020204" pitchFamily="34" charset="-122"/>
                <a:ea typeface="微软雅黑" panose="020B0503020204020204" pitchFamily="34" charset="-122"/>
              </a:rPr>
              <a:t>年终总结 </a:t>
            </a:r>
            <a:r>
              <a:rPr lang="en-US" altLang="zh-CN" sz="1800">
                <a:solidFill>
                  <a:srgbClr val="025D4D"/>
                </a:solidFill>
                <a:latin typeface="微软雅黑" panose="020B0503020204020204" pitchFamily="34" charset="-122"/>
                <a:ea typeface="微软雅黑" panose="020B0503020204020204" pitchFamily="34" charset="-122"/>
              </a:rPr>
              <a:t>/ </a:t>
            </a:r>
            <a:r>
              <a:rPr lang="zh-CN" altLang="en-US" sz="1800">
                <a:solidFill>
                  <a:srgbClr val="025D4D"/>
                </a:solidFill>
                <a:latin typeface="微软雅黑" panose="020B0503020204020204" pitchFamily="34" charset="-122"/>
                <a:ea typeface="微软雅黑" panose="020B0503020204020204" pitchFamily="34" charset="-122"/>
              </a:rPr>
              <a:t>工作计划 </a:t>
            </a:r>
            <a:r>
              <a:rPr lang="en-US" altLang="zh-CN" sz="1800">
                <a:solidFill>
                  <a:srgbClr val="025D4D"/>
                </a:solidFill>
                <a:latin typeface="微软雅黑" panose="020B0503020204020204" pitchFamily="34" charset="-122"/>
                <a:ea typeface="微软雅黑" panose="020B0503020204020204" pitchFamily="34" charset="-122"/>
              </a:rPr>
              <a:t>/ </a:t>
            </a:r>
            <a:r>
              <a:rPr lang="zh-CN" altLang="en-US" sz="1800">
                <a:solidFill>
                  <a:srgbClr val="025D4D"/>
                </a:solidFill>
                <a:latin typeface="微软雅黑" panose="020B0503020204020204" pitchFamily="34" charset="-122"/>
                <a:ea typeface="微软雅黑" panose="020B0503020204020204" pitchFamily="34" charset="-122"/>
              </a:rPr>
              <a:t>商务汇报 </a:t>
            </a:r>
            <a:endParaRPr lang="en-US" altLang="zh-CN" sz="1800">
              <a:solidFill>
                <a:srgbClr val="025D4D"/>
              </a:solidFill>
              <a:latin typeface="微软雅黑" panose="020B0503020204020204" pitchFamily="34" charset="-122"/>
              <a:ea typeface="微软雅黑" panose="020B0503020204020204" pitchFamily="34" charset="-122"/>
            </a:endParaRPr>
          </a:p>
        </p:txBody>
      </p:sp>
      <p:pic>
        <p:nvPicPr>
          <p:cNvPr id="7" name="July - Somewher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31928" y="-1435925"/>
            <a:ext cx="609600" cy="609600"/>
          </a:xfrm>
          <a:prstGeom prst="rect">
            <a:avLst/>
          </a:prstGeom>
        </p:spPr>
      </p:pic>
      <p:cxnSp>
        <p:nvCxnSpPr>
          <p:cNvPr id="9" name="直接连接符 8"/>
          <p:cNvCxnSpPr/>
          <p:nvPr/>
        </p:nvCxnSpPr>
        <p:spPr>
          <a:xfrm>
            <a:off x="3616036" y="3408218"/>
            <a:ext cx="4738255" cy="0"/>
          </a:xfrm>
          <a:prstGeom prst="line">
            <a:avLst/>
          </a:prstGeom>
          <a:ln w="28575">
            <a:solidFill>
              <a:srgbClr val="025D4D"/>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443185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35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850"/>
                            </p:stCondLst>
                            <p:childTnLst>
                              <p:par>
                                <p:cTn id="12" presetID="22" presetClass="entr" presetSubtype="4"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par>
                          <p:cTn id="15" fill="hold">
                            <p:stCondLst>
                              <p:cond delay="1350"/>
                            </p:stCondLst>
                            <p:childTnLst>
                              <p:par>
                                <p:cTn id="16" presetID="53" presetClass="entr" presetSubtype="16"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21" repeatCount="indefinite" fill="hold" display="0">
                  <p:stCondLst>
                    <p:cond delay="indefinite"/>
                  </p:stCondLst>
                  <p:endCondLst>
                    <p:cond evt="onStopAudio" delay="0">
                      <p:tgtEl>
                        <p:sldTgt/>
                      </p:tgtEl>
                    </p:cond>
                  </p:endCondLst>
                </p:cTn>
                <p:tgtEl>
                  <p:spTgt spid="7"/>
                </p:tgtEl>
              </p:cMediaNode>
            </p:audio>
          </p:childTnLst>
        </p:cTn>
      </p:par>
    </p:tnLst>
    <p:bldLst>
      <p:bldP spid="2" grpId="0"/>
      <p:bldP spid="4"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5823687" y="2617652"/>
            <a:ext cx="5358609" cy="1281836"/>
            <a:chOff x="4499995" y="2034495"/>
            <a:chExt cx="4018957" cy="961378"/>
          </a:xfrm>
        </p:grpSpPr>
        <p:grpSp>
          <p:nvGrpSpPr>
            <p:cNvPr id="5" name="组合 4"/>
            <p:cNvGrpSpPr/>
            <p:nvPr/>
          </p:nvGrpSpPr>
          <p:grpSpPr>
            <a:xfrm>
              <a:off x="4499995" y="2034495"/>
              <a:ext cx="4018957" cy="961378"/>
              <a:chOff x="4499995" y="2034495"/>
              <a:chExt cx="4018957" cy="961378"/>
            </a:xfrm>
          </p:grpSpPr>
          <p:sp>
            <p:nvSpPr>
              <p:cNvPr id="7" name="文本框 21"/>
              <p:cNvSpPr txBox="1">
                <a:spLocks noChangeArrowheads="1"/>
              </p:cNvSpPr>
              <p:nvPr/>
            </p:nvSpPr>
            <p:spPr bwMode="auto">
              <a:xfrm>
                <a:off x="4499995" y="2034495"/>
                <a:ext cx="4018957" cy="623248"/>
              </a:xfrm>
              <a:prstGeom prst="rect">
                <a:avLst/>
              </a:prstGeom>
              <a:noFill/>
              <a:ln>
                <a:noFill/>
              </a:ln>
              <a:effectLst/>
            </p:spPr>
            <p:txBody>
              <a:bodyPr wrap="square">
                <a:spAutoFit/>
              </a:bodyPr>
              <a:lstStyle>
                <a:defPPr>
                  <a:defRPr lang="zh-CN"/>
                </a:defPPr>
                <a:lvl1pPr algn="ctr" eaLnBrk="1" hangingPunct="1">
                  <a:buFont typeface="Arial" panose="020B0604020202020204" pitchFamily="34" charset="0"/>
                  <a:buNone/>
                  <a:defRPr sz="5400">
                    <a:gradFill flip="none" rotWithShape="1">
                      <a:gsLst>
                        <a:gs pos="51000">
                          <a:schemeClr val="bg1"/>
                        </a:gs>
                        <a:gs pos="94495">
                          <a:schemeClr val="bg1">
                            <a:lumMod val="50000"/>
                          </a:schemeClr>
                        </a:gs>
                        <a:gs pos="58000">
                          <a:schemeClr val="accent3">
                            <a:lumMod val="75000"/>
                          </a:schemeClr>
                        </a:gs>
                        <a:gs pos="0">
                          <a:schemeClr val="bg1">
                            <a:lumMod val="85000"/>
                          </a:schemeClr>
                        </a:gs>
                      </a:gsLst>
                      <a:lin ang="6600000" scaled="0"/>
                      <a:tileRect/>
                    </a:gradFill>
                    <a:effectLst>
                      <a:outerShdw blurRad="50800" dist="76200" dir="6000000" sx="98000" sy="98000" algn="tl" rotWithShape="0">
                        <a:prstClr val="black">
                          <a:alpha val="23000"/>
                        </a:prstClr>
                      </a:outerShdw>
                    </a:effectLst>
                    <a:latin typeface="方正兰亭粗黑_GBK" panose="02000000000000000000" pitchFamily="2" charset="-122"/>
                    <a:ea typeface="方正兰亭粗黑_GBK" panose="02000000000000000000" pitchFamily="2" charset="-122"/>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pPr algn="l"/>
                <a:r>
                  <a:rPr lang="zh-CN" altLang="en-US" sz="4800" dirty="0">
                    <a:solidFill>
                      <a:srgbClr val="025D4D"/>
                    </a:solidFill>
                    <a:effectLst/>
                  </a:rPr>
                  <a:t>请在此处添加标题</a:t>
                </a:r>
              </a:p>
            </p:txBody>
          </p:sp>
          <p:sp>
            <p:nvSpPr>
              <p:cNvPr id="8" name="文本框 21"/>
              <p:cNvSpPr txBox="1">
                <a:spLocks noChangeArrowheads="1"/>
              </p:cNvSpPr>
              <p:nvPr/>
            </p:nvSpPr>
            <p:spPr bwMode="auto">
              <a:xfrm>
                <a:off x="4526715" y="2718874"/>
                <a:ext cx="3658932" cy="276999"/>
              </a:xfrm>
              <a:prstGeom prst="rect">
                <a:avLst/>
              </a:prstGeom>
              <a:noFill/>
              <a:ln>
                <a:noFill/>
              </a:ln>
              <a:effectLst>
                <a:outerShdw blurRad="800100" dist="50800" dir="16560000" sx="197000" sy="197000" algn="tl" rotWithShape="0">
                  <a:prstClr val="black">
                    <a:alpha val="0"/>
                  </a:prstClr>
                </a:outerShdw>
              </a:effectLst>
            </p:spPr>
            <p:txBody>
              <a:bodyPr wrap="square">
                <a:spAutoFit/>
              </a:bodyPr>
              <a:lstStyle>
                <a:defPPr>
                  <a:defRPr lang="zh-CN"/>
                </a:defPPr>
                <a:lvl1pPr eaLnBrk="1" hangingPunct="1">
                  <a:buFont typeface="Arial" panose="020B0604020202020204" pitchFamily="34" charset="0"/>
                  <a:buNone/>
                  <a:defRPr sz="1100">
                    <a:solidFill>
                      <a:srgbClr val="9BC742"/>
                    </a:solidFill>
                    <a:effectLst/>
                    <a:latin typeface="方正兰亭黑_GBK" panose="02000000000000000000" pitchFamily="2" charset="-122"/>
                    <a:ea typeface="方正兰亭黑_GBK" panose="02000000000000000000" pitchFamily="2" charset="-122"/>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en-US" altLang="zh-CN" sz="1800" dirty="0">
                    <a:solidFill>
                      <a:srgbClr val="025D4D"/>
                    </a:solidFill>
                  </a:rPr>
                  <a:t>Click here to add the title</a:t>
                </a:r>
                <a:endParaRPr lang="zh-CN" altLang="en-US" sz="1800" dirty="0">
                  <a:solidFill>
                    <a:srgbClr val="025D4D"/>
                  </a:solidFill>
                </a:endParaRPr>
              </a:p>
            </p:txBody>
          </p:sp>
        </p:grpSp>
        <p:cxnSp>
          <p:nvCxnSpPr>
            <p:cNvPr id="6" name="直接连接符 5"/>
            <p:cNvCxnSpPr/>
            <p:nvPr/>
          </p:nvCxnSpPr>
          <p:spPr bwMode="auto">
            <a:xfrm>
              <a:off x="4644005" y="2657743"/>
              <a:ext cx="3528245" cy="0"/>
            </a:xfrm>
            <a:prstGeom prst="line">
              <a:avLst/>
            </a:prstGeom>
            <a:solidFill>
              <a:schemeClr val="accent1"/>
            </a:solidFill>
            <a:ln w="28575" cap="flat" cmpd="sng" algn="ctr">
              <a:solidFill>
                <a:srgbClr val="025D4D"/>
              </a:solidFill>
              <a:prstDash val="solid"/>
              <a:round/>
              <a:headEnd type="oval"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 name="目录底大"/>
          <p:cNvGrpSpPr>
            <a:grpSpLocks noChangeAspect="1"/>
          </p:cNvGrpSpPr>
          <p:nvPr/>
        </p:nvGrpSpPr>
        <p:grpSpPr>
          <a:xfrm>
            <a:off x="1925310" y="1436923"/>
            <a:ext cx="3705160" cy="3705160"/>
            <a:chOff x="4216103" y="3667845"/>
            <a:chExt cx="219584" cy="219584"/>
          </a:xfrm>
        </p:grpSpPr>
        <p:sp>
          <p:nvSpPr>
            <p:cNvPr id="13" name="椭圆 12"/>
            <p:cNvSpPr/>
            <p:nvPr/>
          </p:nvSpPr>
          <p:spPr bwMode="auto">
            <a:xfrm flipV="1">
              <a:off x="4216103" y="3667845"/>
              <a:ext cx="219584" cy="219584"/>
            </a:xfrm>
            <a:prstGeom prst="ellipse">
              <a:avLst/>
            </a:prstGeom>
            <a:noFill/>
            <a:ln w="9525" cap="flat" cmpd="sng" algn="ctr">
              <a:solidFill>
                <a:srgbClr val="025D4D"/>
              </a:solidFill>
              <a:prstDash val="solid"/>
              <a:round/>
              <a:headEnd type="none" w="med" len="med"/>
              <a:tailEnd type="none" w="med" len="med"/>
            </a:ln>
            <a:effectLst/>
          </p:spPr>
          <p:txBody>
            <a:bodyPr vert="horz" wrap="square" lIns="121920" tIns="60960" rIns="121920" bIns="60960" numCol="1" rtlCol="0" anchor="t" anchorCtr="0" compatLnSpc="1"/>
            <a:lstStyle/>
            <a:p>
              <a:pPr defTabSz="1218565" fontAlgn="base">
                <a:spcBef>
                  <a:spcPct val="0"/>
                </a:spcBef>
                <a:spcAft>
                  <a:spcPct val="0"/>
                </a:spcAft>
              </a:pPr>
              <a:endParaRPr lang="zh-CN" altLang="en-US" sz="2400">
                <a:latin typeface="Arial" panose="020B0604020202020204" pitchFamily="34" charset="0"/>
                <a:ea typeface="宋体" panose="02010600030101010101" pitchFamily="2" charset="-122"/>
              </a:endParaRPr>
            </a:p>
          </p:txBody>
        </p:sp>
        <p:sp>
          <p:nvSpPr>
            <p:cNvPr id="14" name="椭圆 13"/>
            <p:cNvSpPr/>
            <p:nvPr/>
          </p:nvSpPr>
          <p:spPr bwMode="auto">
            <a:xfrm flipV="1">
              <a:off x="4242433" y="3694175"/>
              <a:ext cx="166924" cy="166924"/>
            </a:xfrm>
            <a:prstGeom prst="ellipse">
              <a:avLst/>
            </a:prstGeom>
            <a:solidFill>
              <a:schemeClr val="tx2"/>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8565" fontAlgn="base">
                <a:spcBef>
                  <a:spcPct val="0"/>
                </a:spcBef>
                <a:spcAft>
                  <a:spcPct val="0"/>
                </a:spcAft>
              </a:pPr>
              <a:endParaRPr lang="zh-CN" altLang="en-US" sz="2400">
                <a:latin typeface="Arial" panose="020B0604020202020204" pitchFamily="34" charset="0"/>
                <a:ea typeface="宋体" panose="02010600030101010101" pitchFamily="2" charset="-122"/>
              </a:endParaRPr>
            </a:p>
          </p:txBody>
        </p:sp>
      </p:grpSp>
      <p:sp>
        <p:nvSpPr>
          <p:cNvPr id="15" name="目录文字"/>
          <p:cNvSpPr txBox="1"/>
          <p:nvPr/>
        </p:nvSpPr>
        <p:spPr>
          <a:xfrm>
            <a:off x="2632080" y="2480299"/>
            <a:ext cx="2430148" cy="1618392"/>
          </a:xfrm>
          <a:prstGeom prst="rect">
            <a:avLst/>
          </a:prstGeom>
          <a:noFill/>
          <a:ln>
            <a:noFill/>
          </a:ln>
          <a:effectLst>
            <a:outerShdw blurRad="800100" dist="50800" dir="16560000" sx="197000" sy="197000" algn="tl" rotWithShape="0">
              <a:prstClr val="black">
                <a:alpha val="0"/>
              </a:prstClr>
            </a:outerShdw>
          </a:effectLst>
        </p:spPr>
        <p:txBody>
          <a:bodyPr wrap="square">
            <a:spAutoFit/>
          </a:bodyPr>
          <a:lstStyle>
            <a:defPPr>
              <a:defRPr lang="zh-CN"/>
            </a:defPPr>
            <a:lvl1pPr eaLnBrk="1" hangingPunct="1">
              <a:buFont typeface="Arial" panose="020B0604020202020204" pitchFamily="34" charset="0"/>
              <a:buNone/>
              <a:defRPr sz="3600">
                <a:gradFill flip="none" rotWithShape="1">
                  <a:gsLst>
                    <a:gs pos="51000">
                      <a:schemeClr val="bg1"/>
                    </a:gs>
                    <a:gs pos="94495">
                      <a:schemeClr val="bg1">
                        <a:lumMod val="50000"/>
                      </a:schemeClr>
                    </a:gs>
                    <a:gs pos="58000">
                      <a:schemeClr val="accent3">
                        <a:lumMod val="75000"/>
                      </a:schemeClr>
                    </a:gs>
                    <a:gs pos="0">
                      <a:schemeClr val="bg1">
                        <a:lumMod val="85000"/>
                      </a:schemeClr>
                    </a:gs>
                  </a:gsLst>
                  <a:lin ang="2700000" scaled="1"/>
                  <a:tileRect/>
                </a:gradFill>
                <a:effectLst>
                  <a:outerShdw blurRad="50800" dist="76200" dir="6000000" sx="98000" sy="98000" algn="tl" rotWithShape="0">
                    <a:prstClr val="black">
                      <a:alpha val="23000"/>
                    </a:prstClr>
                  </a:outerShdw>
                </a:effectLst>
                <a:latin typeface="方正兰亭粗黑_GBK" panose="02000000000000000000" pitchFamily="2" charset="-122"/>
                <a:ea typeface="方正兰亭粗黑_GBK" panose="02000000000000000000" pitchFamily="2" charset="-122"/>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pPr algn="ctr">
              <a:lnSpc>
                <a:spcPts val="11865"/>
              </a:lnSpc>
            </a:pPr>
            <a:r>
              <a:rPr lang="en-US" altLang="zh-CN" sz="10665" b="1" dirty="0">
                <a:solidFill>
                  <a:schemeClr val="bg1"/>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01</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标题 13"/>
          <p:cNvSpPr>
            <a:spLocks noGrp="1"/>
          </p:cNvSpPr>
          <p:nvPr>
            <p:ph type="title"/>
          </p:nvPr>
        </p:nvSpPr>
        <p:spPr/>
        <p:txBody>
          <a:bodyPr/>
          <a:lstStyle/>
          <a:p>
            <a:r>
              <a:rPr lang="zh-CN" altLang="en-US" dirty="0"/>
              <a:t>单击此处添加标题</a:t>
            </a:r>
          </a:p>
        </p:txBody>
      </p:sp>
      <p:grpSp>
        <p:nvGrpSpPr>
          <p:cNvPr id="15" name="Group 57"/>
          <p:cNvGrpSpPr/>
          <p:nvPr/>
        </p:nvGrpSpPr>
        <p:grpSpPr>
          <a:xfrm>
            <a:off x="3982840" y="1781377"/>
            <a:ext cx="4077743" cy="4066942"/>
            <a:chOff x="2907008" y="1273349"/>
            <a:chExt cx="3059104" cy="3051001"/>
          </a:xfrm>
        </p:grpSpPr>
        <p:sp>
          <p:nvSpPr>
            <p:cNvPr id="16" name="Freeform 22"/>
            <p:cNvSpPr/>
            <p:nvPr/>
          </p:nvSpPr>
          <p:spPr bwMode="auto">
            <a:xfrm>
              <a:off x="5114192" y="1273349"/>
              <a:ext cx="850769" cy="849874"/>
            </a:xfrm>
            <a:custGeom>
              <a:avLst/>
              <a:gdLst>
                <a:gd name="T0" fmla="*/ 800 w 800"/>
                <a:gd name="T1" fmla="*/ 800 h 800"/>
                <a:gd name="T2" fmla="*/ 0 w 800"/>
                <a:gd name="T3" fmla="*/ 800 h 800"/>
                <a:gd name="T4" fmla="*/ 0 w 800"/>
                <a:gd name="T5" fmla="*/ 0 h 800"/>
                <a:gd name="T6" fmla="*/ 800 w 800"/>
                <a:gd name="T7" fmla="*/ 800 h 800"/>
              </a:gdLst>
              <a:ahLst/>
              <a:cxnLst>
                <a:cxn ang="0">
                  <a:pos x="T0" y="T1"/>
                </a:cxn>
                <a:cxn ang="0">
                  <a:pos x="T2" y="T3"/>
                </a:cxn>
                <a:cxn ang="0">
                  <a:pos x="T4" y="T5"/>
                </a:cxn>
                <a:cxn ang="0">
                  <a:pos x="T6" y="T7"/>
                </a:cxn>
              </a:cxnLst>
              <a:rect l="0" t="0" r="r" b="b"/>
              <a:pathLst>
                <a:path w="800" h="800">
                  <a:moveTo>
                    <a:pt x="800" y="800"/>
                  </a:moveTo>
                  <a:cubicBezTo>
                    <a:pt x="0" y="800"/>
                    <a:pt x="0" y="800"/>
                    <a:pt x="0" y="800"/>
                  </a:cubicBezTo>
                  <a:cubicBezTo>
                    <a:pt x="0" y="0"/>
                    <a:pt x="0" y="0"/>
                    <a:pt x="0" y="0"/>
                  </a:cubicBezTo>
                  <a:cubicBezTo>
                    <a:pt x="441" y="0"/>
                    <a:pt x="800" y="358"/>
                    <a:pt x="800" y="800"/>
                  </a:cubicBezTo>
                  <a:close/>
                </a:path>
              </a:pathLst>
            </a:custGeom>
            <a:gradFill flip="none" rotWithShape="1">
              <a:gsLst>
                <a:gs pos="50000">
                  <a:schemeClr val="accent1"/>
                </a:gs>
                <a:gs pos="0">
                  <a:schemeClr val="accent1">
                    <a:lumMod val="75000"/>
                    <a:lumOff val="25000"/>
                  </a:schemeClr>
                </a:gs>
              </a:gsLst>
              <a:lin ang="18900000" scaled="1"/>
              <a:tileRect/>
            </a:gradFill>
            <a:ln>
              <a:noFill/>
            </a:ln>
            <a:effectLst>
              <a:innerShdw blurRad="63500" dist="25400" dir="18900000">
                <a:schemeClr val="accent1">
                  <a:lumMod val="50000"/>
                  <a:alpha val="50000"/>
                </a:schemeClr>
              </a:innerShdw>
            </a:effectLst>
          </p:spPr>
          <p:txBody>
            <a:bodyPr vert="horz" wrap="square" lIns="91416" tIns="45708" rIns="91416" bIns="45708" numCol="1" anchor="t" anchorCtr="0" compatLnSpc="1"/>
            <a:lstStyle/>
            <a:p>
              <a:endParaRPr lang="zh-CN" altLang="en-US" sz="1600" dirty="0">
                <a:sym typeface="+mn-lt"/>
              </a:endParaRPr>
            </a:p>
          </p:txBody>
        </p:sp>
        <p:sp>
          <p:nvSpPr>
            <p:cNvPr id="17" name="Freeform 18"/>
            <p:cNvSpPr/>
            <p:nvPr/>
          </p:nvSpPr>
          <p:spPr bwMode="auto">
            <a:xfrm>
              <a:off x="4300373" y="3473578"/>
              <a:ext cx="850769" cy="850770"/>
            </a:xfrm>
            <a:custGeom>
              <a:avLst/>
              <a:gdLst>
                <a:gd name="T0" fmla="*/ 800 w 800"/>
                <a:gd name="T1" fmla="*/ 800 h 800"/>
                <a:gd name="T2" fmla="*/ 0 w 800"/>
                <a:gd name="T3" fmla="*/ 0 h 800"/>
                <a:gd name="T4" fmla="*/ 800 w 800"/>
                <a:gd name="T5" fmla="*/ 0 h 800"/>
                <a:gd name="T6" fmla="*/ 800 w 800"/>
                <a:gd name="T7" fmla="*/ 800 h 800"/>
              </a:gdLst>
              <a:ahLst/>
              <a:cxnLst>
                <a:cxn ang="0">
                  <a:pos x="T0" y="T1"/>
                </a:cxn>
                <a:cxn ang="0">
                  <a:pos x="T2" y="T3"/>
                </a:cxn>
                <a:cxn ang="0">
                  <a:pos x="T4" y="T5"/>
                </a:cxn>
                <a:cxn ang="0">
                  <a:pos x="T6" y="T7"/>
                </a:cxn>
              </a:cxnLst>
              <a:rect l="0" t="0" r="r" b="b"/>
              <a:pathLst>
                <a:path w="800" h="800">
                  <a:moveTo>
                    <a:pt x="800" y="800"/>
                  </a:moveTo>
                  <a:cubicBezTo>
                    <a:pt x="358" y="800"/>
                    <a:pt x="0" y="441"/>
                    <a:pt x="0" y="0"/>
                  </a:cubicBezTo>
                  <a:cubicBezTo>
                    <a:pt x="800" y="0"/>
                    <a:pt x="800" y="0"/>
                    <a:pt x="800" y="0"/>
                  </a:cubicBezTo>
                  <a:lnTo>
                    <a:pt x="800" y="800"/>
                  </a:lnTo>
                  <a:close/>
                </a:path>
              </a:pathLst>
            </a:custGeom>
            <a:gradFill flip="none" rotWithShape="1">
              <a:gsLst>
                <a:gs pos="50000">
                  <a:schemeClr val="accent2"/>
                </a:gs>
                <a:gs pos="100000">
                  <a:schemeClr val="accent2">
                    <a:lumMod val="75000"/>
                    <a:lumOff val="25000"/>
                  </a:schemeClr>
                </a:gs>
              </a:gsLst>
              <a:lin ang="18900000" scaled="1"/>
              <a:tileRect/>
            </a:gradFill>
            <a:ln>
              <a:noFill/>
            </a:ln>
            <a:effectLst>
              <a:innerShdw blurRad="63500" dist="25400" dir="8100000">
                <a:schemeClr val="accent2">
                  <a:lumMod val="50000"/>
                  <a:alpha val="50000"/>
                </a:schemeClr>
              </a:innerShdw>
            </a:effectLst>
          </p:spPr>
          <p:txBody>
            <a:bodyPr vert="horz" wrap="square" lIns="91416" tIns="45708" rIns="91416" bIns="45708" numCol="1" anchor="t" anchorCtr="0" compatLnSpc="1"/>
            <a:lstStyle/>
            <a:p>
              <a:endParaRPr lang="zh-CN" altLang="en-US" sz="1600" dirty="0">
                <a:sym typeface="+mn-lt"/>
              </a:endParaRPr>
            </a:p>
          </p:txBody>
        </p:sp>
        <p:sp>
          <p:nvSpPr>
            <p:cNvPr id="18" name="Freeform 18"/>
            <p:cNvSpPr/>
            <p:nvPr/>
          </p:nvSpPr>
          <p:spPr bwMode="auto">
            <a:xfrm rot="16200000">
              <a:off x="5105797" y="3473580"/>
              <a:ext cx="850770" cy="850769"/>
            </a:xfrm>
            <a:custGeom>
              <a:avLst/>
              <a:gdLst>
                <a:gd name="T0" fmla="*/ 800 w 800"/>
                <a:gd name="T1" fmla="*/ 800 h 800"/>
                <a:gd name="T2" fmla="*/ 0 w 800"/>
                <a:gd name="T3" fmla="*/ 0 h 800"/>
                <a:gd name="T4" fmla="*/ 800 w 800"/>
                <a:gd name="T5" fmla="*/ 0 h 800"/>
                <a:gd name="T6" fmla="*/ 800 w 800"/>
                <a:gd name="T7" fmla="*/ 800 h 800"/>
              </a:gdLst>
              <a:ahLst/>
              <a:cxnLst>
                <a:cxn ang="0">
                  <a:pos x="T0" y="T1"/>
                </a:cxn>
                <a:cxn ang="0">
                  <a:pos x="T2" y="T3"/>
                </a:cxn>
                <a:cxn ang="0">
                  <a:pos x="T4" y="T5"/>
                </a:cxn>
                <a:cxn ang="0">
                  <a:pos x="T6" y="T7"/>
                </a:cxn>
              </a:cxnLst>
              <a:rect l="0" t="0" r="r" b="b"/>
              <a:pathLst>
                <a:path w="800" h="800">
                  <a:moveTo>
                    <a:pt x="800" y="800"/>
                  </a:moveTo>
                  <a:cubicBezTo>
                    <a:pt x="358" y="800"/>
                    <a:pt x="0" y="441"/>
                    <a:pt x="0" y="0"/>
                  </a:cubicBezTo>
                  <a:cubicBezTo>
                    <a:pt x="800" y="0"/>
                    <a:pt x="800" y="0"/>
                    <a:pt x="800" y="0"/>
                  </a:cubicBezTo>
                  <a:lnTo>
                    <a:pt x="800" y="800"/>
                  </a:lnTo>
                  <a:close/>
                </a:path>
              </a:pathLst>
            </a:custGeom>
            <a:gradFill flip="none" rotWithShape="1">
              <a:gsLst>
                <a:gs pos="0">
                  <a:schemeClr val="accent1">
                    <a:lumMod val="5000"/>
                    <a:lumOff val="95000"/>
                  </a:schemeClr>
                </a:gs>
                <a:gs pos="100000">
                  <a:schemeClr val="bg1">
                    <a:lumMod val="85000"/>
                  </a:schemeClr>
                </a:gs>
              </a:gsLst>
              <a:lin ang="8100000" scaled="0"/>
              <a:tileRect/>
            </a:gradFill>
            <a:ln w="12700">
              <a:noFill/>
            </a:ln>
            <a:effectLst>
              <a:innerShdw blurRad="63500" dist="25400" dir="78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1600" dirty="0">
                <a:sym typeface="+mn-lt"/>
              </a:endParaRPr>
            </a:p>
          </p:txBody>
        </p:sp>
        <p:sp>
          <p:nvSpPr>
            <p:cNvPr id="19" name="Freeform 18"/>
            <p:cNvSpPr/>
            <p:nvPr/>
          </p:nvSpPr>
          <p:spPr bwMode="auto">
            <a:xfrm rot="5400000">
              <a:off x="2995285" y="1303973"/>
              <a:ext cx="850770" cy="850769"/>
            </a:xfrm>
            <a:custGeom>
              <a:avLst/>
              <a:gdLst>
                <a:gd name="T0" fmla="*/ 800 w 800"/>
                <a:gd name="T1" fmla="*/ 800 h 800"/>
                <a:gd name="T2" fmla="*/ 0 w 800"/>
                <a:gd name="T3" fmla="*/ 0 h 800"/>
                <a:gd name="T4" fmla="*/ 800 w 800"/>
                <a:gd name="T5" fmla="*/ 0 h 800"/>
                <a:gd name="T6" fmla="*/ 800 w 800"/>
                <a:gd name="T7" fmla="*/ 800 h 800"/>
              </a:gdLst>
              <a:ahLst/>
              <a:cxnLst>
                <a:cxn ang="0">
                  <a:pos x="T0" y="T1"/>
                </a:cxn>
                <a:cxn ang="0">
                  <a:pos x="T2" y="T3"/>
                </a:cxn>
                <a:cxn ang="0">
                  <a:pos x="T4" y="T5"/>
                </a:cxn>
                <a:cxn ang="0">
                  <a:pos x="T6" y="T7"/>
                </a:cxn>
              </a:cxnLst>
              <a:rect l="0" t="0" r="r" b="b"/>
              <a:pathLst>
                <a:path w="800" h="800">
                  <a:moveTo>
                    <a:pt x="800" y="800"/>
                  </a:moveTo>
                  <a:cubicBezTo>
                    <a:pt x="358" y="800"/>
                    <a:pt x="0" y="441"/>
                    <a:pt x="0" y="0"/>
                  </a:cubicBezTo>
                  <a:cubicBezTo>
                    <a:pt x="800" y="0"/>
                    <a:pt x="800" y="0"/>
                    <a:pt x="800" y="0"/>
                  </a:cubicBezTo>
                  <a:lnTo>
                    <a:pt x="800" y="800"/>
                  </a:lnTo>
                  <a:close/>
                </a:path>
              </a:pathLst>
            </a:custGeom>
            <a:gradFill flip="none" rotWithShape="1">
              <a:gsLst>
                <a:gs pos="0">
                  <a:schemeClr val="bg1"/>
                </a:gs>
                <a:gs pos="100000">
                  <a:schemeClr val="bg1">
                    <a:lumMod val="85000"/>
                  </a:schemeClr>
                </a:gs>
              </a:gsLst>
              <a:lin ang="8100000" scaled="0"/>
              <a:tileRect/>
            </a:gradFill>
            <a:ln w="12700">
              <a:noFill/>
            </a:ln>
            <a:effectLst>
              <a:innerShdw blurRad="63500" dist="25400" dir="84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1600" dirty="0">
                <a:sym typeface="+mn-lt"/>
              </a:endParaRPr>
            </a:p>
          </p:txBody>
        </p:sp>
        <p:sp>
          <p:nvSpPr>
            <p:cNvPr id="20" name="Freeform 22"/>
            <p:cNvSpPr/>
            <p:nvPr/>
          </p:nvSpPr>
          <p:spPr bwMode="auto">
            <a:xfrm>
              <a:off x="3839605" y="1302428"/>
              <a:ext cx="850769" cy="849874"/>
            </a:xfrm>
            <a:custGeom>
              <a:avLst/>
              <a:gdLst>
                <a:gd name="T0" fmla="*/ 800 w 800"/>
                <a:gd name="T1" fmla="*/ 800 h 800"/>
                <a:gd name="T2" fmla="*/ 0 w 800"/>
                <a:gd name="T3" fmla="*/ 800 h 800"/>
                <a:gd name="T4" fmla="*/ 0 w 800"/>
                <a:gd name="T5" fmla="*/ 0 h 800"/>
                <a:gd name="T6" fmla="*/ 800 w 800"/>
                <a:gd name="T7" fmla="*/ 800 h 800"/>
              </a:gdLst>
              <a:ahLst/>
              <a:cxnLst>
                <a:cxn ang="0">
                  <a:pos x="T0" y="T1"/>
                </a:cxn>
                <a:cxn ang="0">
                  <a:pos x="T2" y="T3"/>
                </a:cxn>
                <a:cxn ang="0">
                  <a:pos x="T4" y="T5"/>
                </a:cxn>
                <a:cxn ang="0">
                  <a:pos x="T6" y="T7"/>
                </a:cxn>
              </a:cxnLst>
              <a:rect l="0" t="0" r="r" b="b"/>
              <a:pathLst>
                <a:path w="800" h="800">
                  <a:moveTo>
                    <a:pt x="800" y="800"/>
                  </a:moveTo>
                  <a:cubicBezTo>
                    <a:pt x="0" y="800"/>
                    <a:pt x="0" y="800"/>
                    <a:pt x="0" y="800"/>
                  </a:cubicBezTo>
                  <a:cubicBezTo>
                    <a:pt x="0" y="0"/>
                    <a:pt x="0" y="0"/>
                    <a:pt x="0" y="0"/>
                  </a:cubicBezTo>
                  <a:cubicBezTo>
                    <a:pt x="441" y="0"/>
                    <a:pt x="800" y="358"/>
                    <a:pt x="800" y="800"/>
                  </a:cubicBezTo>
                  <a:close/>
                </a:path>
              </a:pathLst>
            </a:custGeom>
            <a:gradFill flip="none" rotWithShape="1">
              <a:gsLst>
                <a:gs pos="50000">
                  <a:schemeClr val="accent4"/>
                </a:gs>
                <a:gs pos="0">
                  <a:schemeClr val="accent4">
                    <a:lumMod val="75000"/>
                    <a:lumOff val="25000"/>
                  </a:schemeClr>
                </a:gs>
              </a:gsLst>
              <a:lin ang="18900000" scaled="1"/>
              <a:tileRect/>
            </a:gradFill>
            <a:ln>
              <a:noFill/>
            </a:ln>
            <a:effectLst>
              <a:innerShdw blurRad="63500" dist="25400" dir="18900000">
                <a:schemeClr val="accent4">
                  <a:lumMod val="50000"/>
                  <a:alpha val="50000"/>
                </a:schemeClr>
              </a:innerShdw>
            </a:effectLst>
          </p:spPr>
          <p:txBody>
            <a:bodyPr vert="horz" wrap="square" lIns="91416" tIns="45708" rIns="91416" bIns="45708" numCol="1" anchor="t" anchorCtr="0" compatLnSpc="1"/>
            <a:lstStyle/>
            <a:p>
              <a:endParaRPr lang="zh-CN" altLang="en-US" sz="1600" dirty="0">
                <a:sym typeface="+mn-lt"/>
              </a:endParaRPr>
            </a:p>
          </p:txBody>
        </p:sp>
        <p:sp>
          <p:nvSpPr>
            <p:cNvPr id="21" name="Freeform 18"/>
            <p:cNvSpPr/>
            <p:nvPr/>
          </p:nvSpPr>
          <p:spPr bwMode="auto">
            <a:xfrm>
              <a:off x="2993069" y="2138774"/>
              <a:ext cx="850769" cy="850770"/>
            </a:xfrm>
            <a:custGeom>
              <a:avLst/>
              <a:gdLst>
                <a:gd name="T0" fmla="*/ 800 w 800"/>
                <a:gd name="T1" fmla="*/ 800 h 800"/>
                <a:gd name="T2" fmla="*/ 0 w 800"/>
                <a:gd name="T3" fmla="*/ 0 h 800"/>
                <a:gd name="T4" fmla="*/ 800 w 800"/>
                <a:gd name="T5" fmla="*/ 0 h 800"/>
                <a:gd name="T6" fmla="*/ 800 w 800"/>
                <a:gd name="T7" fmla="*/ 800 h 800"/>
              </a:gdLst>
              <a:ahLst/>
              <a:cxnLst>
                <a:cxn ang="0">
                  <a:pos x="T0" y="T1"/>
                </a:cxn>
                <a:cxn ang="0">
                  <a:pos x="T2" y="T3"/>
                </a:cxn>
                <a:cxn ang="0">
                  <a:pos x="T4" y="T5"/>
                </a:cxn>
                <a:cxn ang="0">
                  <a:pos x="T6" y="T7"/>
                </a:cxn>
              </a:cxnLst>
              <a:rect l="0" t="0" r="r" b="b"/>
              <a:pathLst>
                <a:path w="800" h="800">
                  <a:moveTo>
                    <a:pt x="800" y="800"/>
                  </a:moveTo>
                  <a:cubicBezTo>
                    <a:pt x="358" y="800"/>
                    <a:pt x="0" y="441"/>
                    <a:pt x="0" y="0"/>
                  </a:cubicBezTo>
                  <a:cubicBezTo>
                    <a:pt x="800" y="0"/>
                    <a:pt x="800" y="0"/>
                    <a:pt x="800" y="0"/>
                  </a:cubicBezTo>
                  <a:lnTo>
                    <a:pt x="800" y="800"/>
                  </a:lnTo>
                  <a:close/>
                </a:path>
              </a:pathLst>
            </a:custGeom>
            <a:gradFill flip="none" rotWithShape="1">
              <a:gsLst>
                <a:gs pos="50000">
                  <a:schemeClr val="accent4"/>
                </a:gs>
                <a:gs pos="100000">
                  <a:schemeClr val="accent4">
                    <a:lumMod val="75000"/>
                    <a:lumOff val="25000"/>
                  </a:schemeClr>
                </a:gs>
              </a:gsLst>
              <a:lin ang="18900000" scaled="1"/>
              <a:tileRect/>
            </a:gradFill>
            <a:ln>
              <a:noFill/>
            </a:ln>
            <a:effectLst>
              <a:innerShdw blurRad="63500" dist="25400" dir="8100000">
                <a:schemeClr val="accent4">
                  <a:lumMod val="50000"/>
                  <a:alpha val="50000"/>
                </a:schemeClr>
              </a:innerShdw>
            </a:effectLst>
          </p:spPr>
          <p:txBody>
            <a:bodyPr vert="horz" wrap="square" lIns="91416" tIns="45708" rIns="91416" bIns="45708" numCol="1" anchor="t" anchorCtr="0" compatLnSpc="1"/>
            <a:lstStyle/>
            <a:p>
              <a:endParaRPr lang="zh-CN" altLang="en-US" sz="1600" dirty="0">
                <a:sym typeface="+mn-lt"/>
              </a:endParaRPr>
            </a:p>
          </p:txBody>
        </p:sp>
        <p:sp>
          <p:nvSpPr>
            <p:cNvPr id="22" name="Freeform 18"/>
            <p:cNvSpPr/>
            <p:nvPr/>
          </p:nvSpPr>
          <p:spPr bwMode="auto">
            <a:xfrm>
              <a:off x="4268987" y="2103655"/>
              <a:ext cx="850769" cy="850770"/>
            </a:xfrm>
            <a:custGeom>
              <a:avLst/>
              <a:gdLst>
                <a:gd name="T0" fmla="*/ 800 w 800"/>
                <a:gd name="T1" fmla="*/ 800 h 800"/>
                <a:gd name="T2" fmla="*/ 0 w 800"/>
                <a:gd name="T3" fmla="*/ 0 h 800"/>
                <a:gd name="T4" fmla="*/ 800 w 800"/>
                <a:gd name="T5" fmla="*/ 0 h 800"/>
                <a:gd name="T6" fmla="*/ 800 w 800"/>
                <a:gd name="T7" fmla="*/ 800 h 800"/>
              </a:gdLst>
              <a:ahLst/>
              <a:cxnLst>
                <a:cxn ang="0">
                  <a:pos x="T0" y="T1"/>
                </a:cxn>
                <a:cxn ang="0">
                  <a:pos x="T2" y="T3"/>
                </a:cxn>
                <a:cxn ang="0">
                  <a:pos x="T4" y="T5"/>
                </a:cxn>
                <a:cxn ang="0">
                  <a:pos x="T6" y="T7"/>
                </a:cxn>
              </a:cxnLst>
              <a:rect l="0" t="0" r="r" b="b"/>
              <a:pathLst>
                <a:path w="800" h="800">
                  <a:moveTo>
                    <a:pt x="800" y="800"/>
                  </a:moveTo>
                  <a:cubicBezTo>
                    <a:pt x="358" y="800"/>
                    <a:pt x="0" y="441"/>
                    <a:pt x="0" y="0"/>
                  </a:cubicBezTo>
                  <a:cubicBezTo>
                    <a:pt x="800" y="0"/>
                    <a:pt x="800" y="0"/>
                    <a:pt x="800" y="0"/>
                  </a:cubicBezTo>
                  <a:lnTo>
                    <a:pt x="800" y="800"/>
                  </a:lnTo>
                  <a:close/>
                </a:path>
              </a:pathLst>
            </a:custGeom>
            <a:gradFill flip="none" rotWithShape="1">
              <a:gsLst>
                <a:gs pos="50000">
                  <a:schemeClr val="accent1"/>
                </a:gs>
                <a:gs pos="100000">
                  <a:schemeClr val="accent1">
                    <a:lumMod val="75000"/>
                    <a:lumOff val="25000"/>
                  </a:schemeClr>
                </a:gs>
              </a:gsLst>
              <a:lin ang="18900000" scaled="1"/>
              <a:tileRect/>
            </a:gradFill>
            <a:ln>
              <a:noFill/>
            </a:ln>
          </p:spPr>
          <p:txBody>
            <a:bodyPr vert="horz" wrap="square" lIns="91416" tIns="45708" rIns="91416" bIns="45708" numCol="1" anchor="t" anchorCtr="0" compatLnSpc="1"/>
            <a:lstStyle/>
            <a:p>
              <a:endParaRPr lang="zh-CN" altLang="en-US" sz="1600" dirty="0">
                <a:sym typeface="+mn-lt"/>
              </a:endParaRPr>
            </a:p>
          </p:txBody>
        </p:sp>
        <p:sp>
          <p:nvSpPr>
            <p:cNvPr id="23" name="Freeform 18"/>
            <p:cNvSpPr/>
            <p:nvPr/>
          </p:nvSpPr>
          <p:spPr bwMode="auto">
            <a:xfrm rot="16200000">
              <a:off x="5115343" y="2101396"/>
              <a:ext cx="850770" cy="850769"/>
            </a:xfrm>
            <a:custGeom>
              <a:avLst/>
              <a:gdLst>
                <a:gd name="T0" fmla="*/ 800 w 800"/>
                <a:gd name="T1" fmla="*/ 800 h 800"/>
                <a:gd name="T2" fmla="*/ 0 w 800"/>
                <a:gd name="T3" fmla="*/ 0 h 800"/>
                <a:gd name="T4" fmla="*/ 800 w 800"/>
                <a:gd name="T5" fmla="*/ 0 h 800"/>
                <a:gd name="T6" fmla="*/ 800 w 800"/>
                <a:gd name="T7" fmla="*/ 800 h 800"/>
              </a:gdLst>
              <a:ahLst/>
              <a:cxnLst>
                <a:cxn ang="0">
                  <a:pos x="T0" y="T1"/>
                </a:cxn>
                <a:cxn ang="0">
                  <a:pos x="T2" y="T3"/>
                </a:cxn>
                <a:cxn ang="0">
                  <a:pos x="T4" y="T5"/>
                </a:cxn>
                <a:cxn ang="0">
                  <a:pos x="T6" y="T7"/>
                </a:cxn>
              </a:cxnLst>
              <a:rect l="0" t="0" r="r" b="b"/>
              <a:pathLst>
                <a:path w="800" h="800">
                  <a:moveTo>
                    <a:pt x="800" y="800"/>
                  </a:moveTo>
                  <a:cubicBezTo>
                    <a:pt x="358" y="800"/>
                    <a:pt x="0" y="441"/>
                    <a:pt x="0" y="0"/>
                  </a:cubicBezTo>
                  <a:cubicBezTo>
                    <a:pt x="800" y="0"/>
                    <a:pt x="800" y="0"/>
                    <a:pt x="800" y="0"/>
                  </a:cubicBezTo>
                  <a:lnTo>
                    <a:pt x="800" y="800"/>
                  </a:lnTo>
                  <a:close/>
                </a:path>
              </a:pathLst>
            </a:custGeom>
            <a:gradFill flip="none" rotWithShape="1">
              <a:gsLst>
                <a:gs pos="0">
                  <a:schemeClr val="accent1">
                    <a:lumMod val="5000"/>
                    <a:lumOff val="95000"/>
                  </a:schemeClr>
                </a:gs>
                <a:gs pos="100000">
                  <a:schemeClr val="bg1">
                    <a:lumMod val="85000"/>
                  </a:schemeClr>
                </a:gs>
              </a:gsLst>
              <a:lin ang="8100000" scaled="0"/>
              <a:tileRect/>
            </a:gradFill>
            <a:ln w="12700">
              <a:noFill/>
            </a:ln>
            <a:effectLst>
              <a:innerShdw blurRad="63500" dist="50800" dir="7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1600" dirty="0">
                <a:sym typeface="+mn-lt"/>
              </a:endParaRPr>
            </a:p>
          </p:txBody>
        </p:sp>
        <p:sp>
          <p:nvSpPr>
            <p:cNvPr id="24" name="Freeform 10"/>
            <p:cNvSpPr/>
            <p:nvPr/>
          </p:nvSpPr>
          <p:spPr bwMode="auto">
            <a:xfrm>
              <a:off x="2907481" y="1277401"/>
              <a:ext cx="2206711" cy="2200437"/>
            </a:xfrm>
            <a:custGeom>
              <a:avLst/>
              <a:gdLst>
                <a:gd name="T0" fmla="*/ 0 w 2081"/>
                <a:gd name="T1" fmla="*/ 2075 h 2075"/>
                <a:gd name="T2" fmla="*/ 233 w 2081"/>
                <a:gd name="T3" fmla="*/ 1513 h 2075"/>
                <a:gd name="T4" fmla="*/ 797 w 2081"/>
                <a:gd name="T5" fmla="*/ 1280 h 2075"/>
                <a:gd name="T6" fmla="*/ 803 w 2081"/>
                <a:gd name="T7" fmla="*/ 1280 h 2075"/>
                <a:gd name="T8" fmla="*/ 900 w 2081"/>
                <a:gd name="T9" fmla="*/ 1270 h 2075"/>
                <a:gd name="T10" fmla="*/ 1285 w 2081"/>
                <a:gd name="T11" fmla="*/ 801 h 2075"/>
                <a:gd name="T12" fmla="*/ 1285 w 2081"/>
                <a:gd name="T13" fmla="*/ 800 h 2075"/>
                <a:gd name="T14" fmla="*/ 1285 w 2081"/>
                <a:gd name="T15" fmla="*/ 800 h 2075"/>
                <a:gd name="T16" fmla="*/ 1285 w 2081"/>
                <a:gd name="T17" fmla="*/ 798 h 2075"/>
                <a:gd name="T18" fmla="*/ 1285 w 2081"/>
                <a:gd name="T19" fmla="*/ 796 h 2075"/>
                <a:gd name="T20" fmla="*/ 1285 w 2081"/>
                <a:gd name="T21" fmla="*/ 796 h 2075"/>
                <a:gd name="T22" fmla="*/ 2081 w 2081"/>
                <a:gd name="T23" fmla="*/ 0 h 2075"/>
                <a:gd name="T24" fmla="*/ 2081 w 2081"/>
                <a:gd name="T25" fmla="*/ 310 h 2075"/>
                <a:gd name="T26" fmla="*/ 1601 w 2081"/>
                <a:gd name="T27" fmla="*/ 792 h 2075"/>
                <a:gd name="T28" fmla="*/ 1601 w 2081"/>
                <a:gd name="T29" fmla="*/ 796 h 2075"/>
                <a:gd name="T30" fmla="*/ 1601 w 2081"/>
                <a:gd name="T31" fmla="*/ 799 h 2075"/>
                <a:gd name="T32" fmla="*/ 1601 w 2081"/>
                <a:gd name="T33" fmla="*/ 799 h 2075"/>
                <a:gd name="T34" fmla="*/ 1374 w 2081"/>
                <a:gd name="T35" fmla="*/ 1355 h 2075"/>
                <a:gd name="T36" fmla="*/ 822 w 2081"/>
                <a:gd name="T37" fmla="*/ 1595 h 2075"/>
                <a:gd name="T38" fmla="*/ 800 w 2081"/>
                <a:gd name="T39" fmla="*/ 1596 h 2075"/>
                <a:gd name="T40" fmla="*/ 800 w 2081"/>
                <a:gd name="T41" fmla="*/ 1596 h 2075"/>
                <a:gd name="T42" fmla="*/ 798 w 2081"/>
                <a:gd name="T43" fmla="*/ 1595 h 2075"/>
                <a:gd name="T44" fmla="*/ 461 w 2081"/>
                <a:gd name="T45" fmla="*/ 1738 h 2075"/>
                <a:gd name="T46" fmla="*/ 321 w 2081"/>
                <a:gd name="T47" fmla="*/ 2075 h 2075"/>
                <a:gd name="T48" fmla="*/ 0 w 2081"/>
                <a:gd name="T49" fmla="*/ 2075 h 20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81" h="2075">
                  <a:moveTo>
                    <a:pt x="0" y="2075"/>
                  </a:moveTo>
                  <a:cubicBezTo>
                    <a:pt x="0" y="1863"/>
                    <a:pt x="83" y="1663"/>
                    <a:pt x="233" y="1513"/>
                  </a:cubicBezTo>
                  <a:cubicBezTo>
                    <a:pt x="384" y="1363"/>
                    <a:pt x="584" y="1280"/>
                    <a:pt x="797" y="1280"/>
                  </a:cubicBezTo>
                  <a:cubicBezTo>
                    <a:pt x="803" y="1280"/>
                    <a:pt x="803" y="1280"/>
                    <a:pt x="803" y="1280"/>
                  </a:cubicBezTo>
                  <a:cubicBezTo>
                    <a:pt x="836" y="1280"/>
                    <a:pt x="868" y="1276"/>
                    <a:pt x="900" y="1270"/>
                  </a:cubicBezTo>
                  <a:cubicBezTo>
                    <a:pt x="1119" y="1224"/>
                    <a:pt x="1281" y="1027"/>
                    <a:pt x="1285" y="801"/>
                  </a:cubicBezTo>
                  <a:cubicBezTo>
                    <a:pt x="1285" y="800"/>
                    <a:pt x="1285" y="800"/>
                    <a:pt x="1285" y="800"/>
                  </a:cubicBezTo>
                  <a:cubicBezTo>
                    <a:pt x="1285" y="800"/>
                    <a:pt x="1285" y="800"/>
                    <a:pt x="1285" y="800"/>
                  </a:cubicBezTo>
                  <a:cubicBezTo>
                    <a:pt x="1285" y="798"/>
                    <a:pt x="1285" y="798"/>
                    <a:pt x="1285" y="798"/>
                  </a:cubicBezTo>
                  <a:cubicBezTo>
                    <a:pt x="1285" y="796"/>
                    <a:pt x="1285" y="796"/>
                    <a:pt x="1285" y="796"/>
                  </a:cubicBezTo>
                  <a:cubicBezTo>
                    <a:pt x="1285" y="796"/>
                    <a:pt x="1285" y="796"/>
                    <a:pt x="1285" y="796"/>
                  </a:cubicBezTo>
                  <a:cubicBezTo>
                    <a:pt x="1286" y="357"/>
                    <a:pt x="1643" y="1"/>
                    <a:pt x="2081" y="0"/>
                  </a:cubicBezTo>
                  <a:cubicBezTo>
                    <a:pt x="2081" y="310"/>
                    <a:pt x="2081" y="310"/>
                    <a:pt x="2081" y="310"/>
                  </a:cubicBezTo>
                  <a:cubicBezTo>
                    <a:pt x="1816" y="311"/>
                    <a:pt x="1601" y="527"/>
                    <a:pt x="1601" y="792"/>
                  </a:cubicBezTo>
                  <a:cubicBezTo>
                    <a:pt x="1601" y="793"/>
                    <a:pt x="1601" y="794"/>
                    <a:pt x="1601" y="796"/>
                  </a:cubicBezTo>
                  <a:cubicBezTo>
                    <a:pt x="1601" y="799"/>
                    <a:pt x="1601" y="799"/>
                    <a:pt x="1601" y="799"/>
                  </a:cubicBezTo>
                  <a:cubicBezTo>
                    <a:pt x="1601" y="799"/>
                    <a:pt x="1601" y="799"/>
                    <a:pt x="1601" y="799"/>
                  </a:cubicBezTo>
                  <a:cubicBezTo>
                    <a:pt x="1601" y="1009"/>
                    <a:pt x="1520" y="1206"/>
                    <a:pt x="1374" y="1355"/>
                  </a:cubicBezTo>
                  <a:cubicBezTo>
                    <a:pt x="1227" y="1505"/>
                    <a:pt x="1032" y="1590"/>
                    <a:pt x="822" y="1595"/>
                  </a:cubicBezTo>
                  <a:cubicBezTo>
                    <a:pt x="814" y="1595"/>
                    <a:pt x="807" y="1596"/>
                    <a:pt x="800" y="1596"/>
                  </a:cubicBezTo>
                  <a:cubicBezTo>
                    <a:pt x="800" y="1596"/>
                    <a:pt x="800" y="1596"/>
                    <a:pt x="800" y="1596"/>
                  </a:cubicBezTo>
                  <a:cubicBezTo>
                    <a:pt x="798" y="1595"/>
                    <a:pt x="798" y="1595"/>
                    <a:pt x="798" y="1595"/>
                  </a:cubicBezTo>
                  <a:cubicBezTo>
                    <a:pt x="670" y="1597"/>
                    <a:pt x="551" y="1647"/>
                    <a:pt x="461" y="1738"/>
                  </a:cubicBezTo>
                  <a:cubicBezTo>
                    <a:pt x="371" y="1829"/>
                    <a:pt x="322" y="1948"/>
                    <a:pt x="321" y="2075"/>
                  </a:cubicBezTo>
                  <a:lnTo>
                    <a:pt x="0" y="2075"/>
                  </a:lnTo>
                  <a:close/>
                </a:path>
              </a:pathLst>
            </a:custGeom>
            <a:gradFill flip="none" rotWithShape="1">
              <a:gsLst>
                <a:gs pos="0">
                  <a:schemeClr val="bg1"/>
                </a:gs>
                <a:gs pos="100000">
                  <a:schemeClr val="bg1">
                    <a:lumMod val="85000"/>
                  </a:schemeClr>
                </a:gs>
              </a:gsLst>
              <a:lin ang="2700000" scaled="1"/>
              <a:tileRect/>
            </a:gradFill>
            <a:ln w="12700">
              <a:noFill/>
            </a:ln>
            <a:effectLst>
              <a:innerShdw blurRad="63500" dist="25400" dir="135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1600" dirty="0">
                <a:sym typeface="+mn-lt"/>
              </a:endParaRPr>
            </a:p>
          </p:txBody>
        </p:sp>
        <p:sp>
          <p:nvSpPr>
            <p:cNvPr id="25" name="Freeform 22"/>
            <p:cNvSpPr/>
            <p:nvPr/>
          </p:nvSpPr>
          <p:spPr bwMode="auto">
            <a:xfrm>
              <a:off x="5106379" y="2626503"/>
              <a:ext cx="850769" cy="849874"/>
            </a:xfrm>
            <a:custGeom>
              <a:avLst/>
              <a:gdLst>
                <a:gd name="T0" fmla="*/ 800 w 800"/>
                <a:gd name="T1" fmla="*/ 800 h 800"/>
                <a:gd name="T2" fmla="*/ 0 w 800"/>
                <a:gd name="T3" fmla="*/ 800 h 800"/>
                <a:gd name="T4" fmla="*/ 0 w 800"/>
                <a:gd name="T5" fmla="*/ 0 h 800"/>
                <a:gd name="T6" fmla="*/ 800 w 800"/>
                <a:gd name="T7" fmla="*/ 800 h 800"/>
              </a:gdLst>
              <a:ahLst/>
              <a:cxnLst>
                <a:cxn ang="0">
                  <a:pos x="T0" y="T1"/>
                </a:cxn>
                <a:cxn ang="0">
                  <a:pos x="T2" y="T3"/>
                </a:cxn>
                <a:cxn ang="0">
                  <a:pos x="T4" y="T5"/>
                </a:cxn>
                <a:cxn ang="0">
                  <a:pos x="T6" y="T7"/>
                </a:cxn>
              </a:cxnLst>
              <a:rect l="0" t="0" r="r" b="b"/>
              <a:pathLst>
                <a:path w="800" h="800">
                  <a:moveTo>
                    <a:pt x="800" y="800"/>
                  </a:moveTo>
                  <a:cubicBezTo>
                    <a:pt x="0" y="800"/>
                    <a:pt x="0" y="800"/>
                    <a:pt x="0" y="800"/>
                  </a:cubicBezTo>
                  <a:cubicBezTo>
                    <a:pt x="0" y="0"/>
                    <a:pt x="0" y="0"/>
                    <a:pt x="0" y="0"/>
                  </a:cubicBezTo>
                  <a:cubicBezTo>
                    <a:pt x="441" y="0"/>
                    <a:pt x="800" y="358"/>
                    <a:pt x="800" y="800"/>
                  </a:cubicBezTo>
                  <a:close/>
                </a:path>
              </a:pathLst>
            </a:custGeom>
            <a:gradFill flip="none" rotWithShape="1">
              <a:gsLst>
                <a:gs pos="50000">
                  <a:schemeClr val="accent2"/>
                </a:gs>
                <a:gs pos="0">
                  <a:schemeClr val="accent2">
                    <a:lumMod val="75000"/>
                    <a:lumOff val="25000"/>
                  </a:schemeClr>
                </a:gs>
              </a:gsLst>
              <a:lin ang="18900000" scaled="1"/>
              <a:tileRect/>
            </a:gradFill>
            <a:ln>
              <a:noFill/>
            </a:ln>
            <a:effectLst>
              <a:innerShdw blurRad="63500" dist="25400" dir="18900000">
                <a:schemeClr val="accent2">
                  <a:lumMod val="50000"/>
                  <a:alpha val="50000"/>
                </a:schemeClr>
              </a:innerShdw>
            </a:effectLst>
          </p:spPr>
          <p:txBody>
            <a:bodyPr vert="horz" wrap="square" lIns="91416" tIns="45708" rIns="91416" bIns="45708" numCol="1" anchor="t" anchorCtr="0" compatLnSpc="1"/>
            <a:lstStyle/>
            <a:p>
              <a:endParaRPr lang="zh-CN" altLang="en-US" sz="1600" dirty="0">
                <a:sym typeface="+mn-lt"/>
              </a:endParaRPr>
            </a:p>
          </p:txBody>
        </p:sp>
        <p:grpSp>
          <p:nvGrpSpPr>
            <p:cNvPr id="26" name="组合 47"/>
            <p:cNvGrpSpPr/>
            <p:nvPr/>
          </p:nvGrpSpPr>
          <p:grpSpPr>
            <a:xfrm>
              <a:off x="3258191" y="1613118"/>
              <a:ext cx="1052232" cy="1052234"/>
              <a:chOff x="7221558" y="1631354"/>
              <a:chExt cx="3672000" cy="3672000"/>
            </a:xfrm>
            <a:effectLst>
              <a:outerShdw blurRad="114300" dist="63500" dir="2700000" algn="tl" rotWithShape="0">
                <a:prstClr val="black">
                  <a:alpha val="40000"/>
                </a:prstClr>
              </a:outerShdw>
            </a:effectLst>
          </p:grpSpPr>
          <p:sp>
            <p:nvSpPr>
              <p:cNvPr id="50" name="椭圆 48"/>
              <p:cNvSpPr/>
              <p:nvPr/>
            </p:nvSpPr>
            <p:spPr>
              <a:xfrm>
                <a:off x="7279558" y="1689354"/>
                <a:ext cx="3556000" cy="3556000"/>
              </a:xfrm>
              <a:prstGeom prst="ellipse">
                <a:avLst/>
              </a:prstGeom>
              <a:gradFill flip="none" rotWithShape="1">
                <a:gsLst>
                  <a:gs pos="86000">
                    <a:schemeClr val="bg1">
                      <a:lumMod val="75000"/>
                    </a:schemeClr>
                  </a:gs>
                  <a:gs pos="29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ym typeface="+mn-lt"/>
                </a:endParaRPr>
              </a:p>
            </p:txBody>
          </p:sp>
          <p:sp>
            <p:nvSpPr>
              <p:cNvPr id="51" name="椭圆 49"/>
              <p:cNvSpPr>
                <a:spLocks noChangeAspect="1"/>
              </p:cNvSpPr>
              <p:nvPr/>
            </p:nvSpPr>
            <p:spPr>
              <a:xfrm>
                <a:off x="7221558" y="1631354"/>
                <a:ext cx="3672000" cy="3672000"/>
              </a:xfrm>
              <a:prstGeom prst="ellipse">
                <a:avLst/>
              </a:prstGeom>
              <a:gradFill flip="none" rotWithShape="1">
                <a:gsLst>
                  <a:gs pos="0">
                    <a:schemeClr val="bg1">
                      <a:lumMod val="75000"/>
                    </a:schemeClr>
                  </a:gs>
                  <a:gs pos="100000">
                    <a:schemeClr val="bg1"/>
                  </a:gs>
                </a:gsLst>
                <a:path path="circle">
                  <a:fillToRect r="100000" b="100000"/>
                </a:path>
                <a:tileRect l="-100000" t="-10000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ym typeface="+mn-lt"/>
                </a:endParaRPr>
              </a:p>
            </p:txBody>
          </p:sp>
        </p:grpSp>
        <p:sp>
          <p:nvSpPr>
            <p:cNvPr id="27" name="文本框 20"/>
            <p:cNvSpPr txBox="1"/>
            <p:nvPr/>
          </p:nvSpPr>
          <p:spPr>
            <a:xfrm>
              <a:off x="3633980" y="1921517"/>
              <a:ext cx="363626" cy="307761"/>
            </a:xfrm>
            <a:prstGeom prst="rect">
              <a:avLst/>
            </a:prstGeom>
            <a:noFill/>
          </p:spPr>
          <p:txBody>
            <a:bodyPr wrap="square" lIns="0" tIns="0" rIns="0" bIns="0" rtlCol="0">
              <a:spAutoFit/>
            </a:bodyPr>
            <a:lstStyle>
              <a:defPPr>
                <a:defRPr lang="zh-CN"/>
              </a:defPPr>
              <a:lvl1pPr>
                <a:defRPr sz="4000">
                  <a:solidFill>
                    <a:schemeClr val="bg1"/>
                  </a:solidFill>
                  <a:effectLst>
                    <a:outerShdw blurRad="50800" dist="38100" dir="2700000" algn="tl" rotWithShape="0">
                      <a:prstClr val="black">
                        <a:alpha val="40000"/>
                      </a:prstClr>
                    </a:outerShdw>
                  </a:effectLst>
                  <a:latin typeface="MEllan HK Xbold" panose="00000800000000000000" pitchFamily="2" charset="-120"/>
                  <a:ea typeface="MEllan HK Xbold" panose="00000800000000000000" pitchFamily="2" charset="-120"/>
                </a:defRPr>
              </a:lvl1pPr>
            </a:lstStyle>
            <a:p>
              <a:r>
                <a:rPr lang="en-US" altLang="zh-CN" sz="2665" dirty="0">
                  <a:solidFill>
                    <a:schemeClr val="accent4"/>
                  </a:solidFill>
                  <a:effectLst>
                    <a:innerShdw blurRad="25400" dist="12700" dir="13500000">
                      <a:prstClr val="black">
                        <a:alpha val="50000"/>
                      </a:prstClr>
                    </a:innerShdw>
                  </a:effectLst>
                  <a:latin typeface="Impact" panose="020B0806030902050204" pitchFamily="34" charset="0"/>
                  <a:sym typeface="+mn-lt"/>
                </a:rPr>
                <a:t>01</a:t>
              </a:r>
              <a:endParaRPr lang="zh-CN" altLang="en-US" sz="2665" dirty="0">
                <a:solidFill>
                  <a:schemeClr val="accent4"/>
                </a:solidFill>
                <a:effectLst>
                  <a:innerShdw blurRad="25400" dist="12700" dir="13500000">
                    <a:prstClr val="black">
                      <a:alpha val="50000"/>
                    </a:prstClr>
                  </a:innerShdw>
                </a:effectLst>
                <a:latin typeface="Impact" panose="020B0806030902050204" pitchFamily="34" charset="0"/>
                <a:sym typeface="+mn-lt"/>
              </a:endParaRPr>
            </a:p>
          </p:txBody>
        </p:sp>
        <p:sp>
          <p:nvSpPr>
            <p:cNvPr id="28" name="矩形 22"/>
            <p:cNvSpPr/>
            <p:nvPr/>
          </p:nvSpPr>
          <p:spPr>
            <a:xfrm>
              <a:off x="3477043" y="2195046"/>
              <a:ext cx="582246" cy="207785"/>
            </a:xfrm>
            <a:prstGeom prst="rect">
              <a:avLst/>
            </a:prstGeom>
          </p:spPr>
          <p:txBody>
            <a:bodyPr wrap="none" lIns="91416" tIns="45708" rIns="91416" bIns="45708">
              <a:spAutoFit/>
            </a:bodyPr>
            <a:lstStyle/>
            <a:p>
              <a:pPr algn="ctr"/>
              <a:r>
                <a:rPr lang="en-US" altLang="zh-CN" sz="1200" dirty="0">
                  <a:solidFill>
                    <a:schemeClr val="accent4"/>
                  </a:solidFill>
                  <a:ea typeface="MEllan HK Xbold" panose="00000800000000000000" pitchFamily="2" charset="-120"/>
                  <a:sym typeface="+mn-lt"/>
                </a:rPr>
                <a:t>OPTION</a:t>
              </a:r>
              <a:endParaRPr lang="zh-CN" altLang="en-US" sz="1200" dirty="0">
                <a:solidFill>
                  <a:schemeClr val="accent4"/>
                </a:solidFill>
                <a:ea typeface="MEllan HK Xbold" panose="00000800000000000000" pitchFamily="2" charset="-120"/>
                <a:sym typeface="+mn-lt"/>
              </a:endParaRPr>
            </a:p>
          </p:txBody>
        </p:sp>
        <p:sp>
          <p:nvSpPr>
            <p:cNvPr id="29" name="任意多边形 58"/>
            <p:cNvSpPr/>
            <p:nvPr/>
          </p:nvSpPr>
          <p:spPr bwMode="auto">
            <a:xfrm>
              <a:off x="3753543" y="2803697"/>
              <a:ext cx="680124" cy="681131"/>
            </a:xfrm>
            <a:custGeom>
              <a:avLst/>
              <a:gdLst>
                <a:gd name="connsiteX0" fmla="*/ 742809 w 996535"/>
                <a:gd name="connsiteY0" fmla="*/ 0 h 998010"/>
                <a:gd name="connsiteX1" fmla="*/ 792398 w 996535"/>
                <a:gd name="connsiteY1" fmla="*/ 37023 h 998010"/>
                <a:gd name="connsiteX2" fmla="*/ 961497 w 996535"/>
                <a:gd name="connsiteY2" fmla="*/ 205800 h 998010"/>
                <a:gd name="connsiteX3" fmla="*/ 996535 w 996535"/>
                <a:gd name="connsiteY3" fmla="*/ 252553 h 998010"/>
                <a:gd name="connsiteX4" fmla="*/ 968121 w 996535"/>
                <a:gd name="connsiteY4" fmla="*/ 290519 h 998010"/>
                <a:gd name="connsiteX5" fmla="*/ 755866 w 996535"/>
                <a:gd name="connsiteY5" fmla="*/ 981612 h 998010"/>
                <a:gd name="connsiteX6" fmla="*/ 755866 w 996535"/>
                <a:gd name="connsiteY6" fmla="*/ 984721 h 998010"/>
                <a:gd name="connsiteX7" fmla="*/ 754451 w 996535"/>
                <a:gd name="connsiteY7" fmla="*/ 998010 h 998010"/>
                <a:gd name="connsiteX8" fmla="*/ 668631 w 996535"/>
                <a:gd name="connsiteY8" fmla="*/ 998010 h 998010"/>
                <a:gd name="connsiteX9" fmla="*/ 0 w 996535"/>
                <a:gd name="connsiteY9" fmla="*/ 998010 h 998010"/>
                <a:gd name="connsiteX10" fmla="*/ 0 w 996535"/>
                <a:gd name="connsiteY10" fmla="*/ 278096 h 998010"/>
                <a:gd name="connsiteX11" fmla="*/ 0 w 996535"/>
                <a:gd name="connsiteY11" fmla="*/ 241968 h 998010"/>
                <a:gd name="connsiteX12" fmla="*/ 211 w 996535"/>
                <a:gd name="connsiteY12" fmla="*/ 241945 h 998010"/>
                <a:gd name="connsiteX13" fmla="*/ 3318 w 996535"/>
                <a:gd name="connsiteY13" fmla="*/ 243499 h 998010"/>
                <a:gd name="connsiteX14" fmla="*/ 37500 w 996535"/>
                <a:gd name="connsiteY14" fmla="*/ 241945 h 998010"/>
                <a:gd name="connsiteX15" fmla="*/ 710682 w 996535"/>
                <a:gd name="connsiteY15" fmla="*/ 24534 h 998010"/>
                <a:gd name="connsiteX16" fmla="*/ 742809 w 996535"/>
                <a:gd name="connsiteY16" fmla="*/ 0 h 99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6535" h="998010">
                  <a:moveTo>
                    <a:pt x="742809" y="0"/>
                  </a:moveTo>
                  <a:lnTo>
                    <a:pt x="792398" y="37023"/>
                  </a:lnTo>
                  <a:cubicBezTo>
                    <a:pt x="853992" y="87769"/>
                    <a:pt x="910640" y="144305"/>
                    <a:pt x="961497" y="205800"/>
                  </a:cubicBezTo>
                  <a:lnTo>
                    <a:pt x="996535" y="252553"/>
                  </a:lnTo>
                  <a:lnTo>
                    <a:pt x="968121" y="290519"/>
                  </a:lnTo>
                  <a:cubicBezTo>
                    <a:pt x="834633" y="487870"/>
                    <a:pt x="756449" y="725668"/>
                    <a:pt x="755866" y="981612"/>
                  </a:cubicBezTo>
                  <a:cubicBezTo>
                    <a:pt x="755866" y="981612"/>
                    <a:pt x="755866" y="981612"/>
                    <a:pt x="755866" y="984721"/>
                  </a:cubicBezTo>
                  <a:lnTo>
                    <a:pt x="754451" y="998010"/>
                  </a:lnTo>
                  <a:lnTo>
                    <a:pt x="668631" y="998010"/>
                  </a:lnTo>
                  <a:cubicBezTo>
                    <a:pt x="0" y="998010"/>
                    <a:pt x="0" y="998010"/>
                    <a:pt x="0" y="998010"/>
                  </a:cubicBezTo>
                  <a:cubicBezTo>
                    <a:pt x="0" y="686696"/>
                    <a:pt x="0" y="453211"/>
                    <a:pt x="0" y="278096"/>
                  </a:cubicBezTo>
                  <a:lnTo>
                    <a:pt x="0" y="241968"/>
                  </a:lnTo>
                  <a:lnTo>
                    <a:pt x="211" y="241945"/>
                  </a:lnTo>
                  <a:cubicBezTo>
                    <a:pt x="211" y="241945"/>
                    <a:pt x="211" y="241945"/>
                    <a:pt x="3318" y="243499"/>
                  </a:cubicBezTo>
                  <a:cubicBezTo>
                    <a:pt x="14194" y="243499"/>
                    <a:pt x="25070" y="241945"/>
                    <a:pt x="37500" y="241945"/>
                  </a:cubicBezTo>
                  <a:cubicBezTo>
                    <a:pt x="282214" y="236118"/>
                    <a:pt x="513818" y="160371"/>
                    <a:pt x="710682" y="24534"/>
                  </a:cubicBezTo>
                  <a:lnTo>
                    <a:pt x="742809" y="0"/>
                  </a:lnTo>
                  <a:close/>
                </a:path>
              </a:pathLst>
            </a:custGeom>
            <a:gradFill flip="none" rotWithShape="1">
              <a:gsLst>
                <a:gs pos="50000">
                  <a:schemeClr val="accent3"/>
                </a:gs>
                <a:gs pos="0">
                  <a:schemeClr val="accent3">
                    <a:lumMod val="75000"/>
                    <a:lumOff val="25000"/>
                  </a:schemeClr>
                </a:gs>
              </a:gsLst>
              <a:lin ang="18900000" scaled="1"/>
              <a:tileRect/>
            </a:gradFill>
            <a:ln>
              <a:noFill/>
            </a:ln>
            <a:effectLst>
              <a:innerShdw blurRad="63500" dist="25400" dir="18900000">
                <a:schemeClr val="accent3">
                  <a:lumMod val="50000"/>
                  <a:alpha val="50000"/>
                </a:schemeClr>
              </a:innerShdw>
            </a:effectLst>
          </p:spPr>
          <p:txBody>
            <a:bodyPr vert="horz" wrap="square" lIns="91416" tIns="45708" rIns="91416" bIns="45708" numCol="1" anchor="t" anchorCtr="0" compatLnSpc="1"/>
            <a:lstStyle/>
            <a:p>
              <a:endParaRPr lang="zh-CN" altLang="en-US" sz="1600" dirty="0">
                <a:sym typeface="+mn-lt"/>
              </a:endParaRPr>
            </a:p>
          </p:txBody>
        </p:sp>
        <p:grpSp>
          <p:nvGrpSpPr>
            <p:cNvPr id="30" name="组合 50"/>
            <p:cNvGrpSpPr/>
            <p:nvPr/>
          </p:nvGrpSpPr>
          <p:grpSpPr>
            <a:xfrm>
              <a:off x="4575978" y="2940985"/>
              <a:ext cx="1052232" cy="1052234"/>
              <a:chOff x="7221558" y="1631354"/>
              <a:chExt cx="3672000" cy="3672000"/>
            </a:xfrm>
            <a:effectLst>
              <a:outerShdw blurRad="114300" dist="63500" dir="2700000" algn="tl" rotWithShape="0">
                <a:prstClr val="black">
                  <a:alpha val="40000"/>
                </a:prstClr>
              </a:outerShdw>
            </a:effectLst>
          </p:grpSpPr>
          <p:sp>
            <p:nvSpPr>
              <p:cNvPr id="48" name="椭圆 51"/>
              <p:cNvSpPr/>
              <p:nvPr/>
            </p:nvSpPr>
            <p:spPr>
              <a:xfrm>
                <a:off x="7279558" y="1689354"/>
                <a:ext cx="3556000" cy="3556000"/>
              </a:xfrm>
              <a:prstGeom prst="ellipse">
                <a:avLst/>
              </a:prstGeom>
              <a:gradFill flip="none" rotWithShape="1">
                <a:gsLst>
                  <a:gs pos="86000">
                    <a:schemeClr val="bg1">
                      <a:lumMod val="75000"/>
                    </a:schemeClr>
                  </a:gs>
                  <a:gs pos="29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ym typeface="+mn-lt"/>
                </a:endParaRPr>
              </a:p>
            </p:txBody>
          </p:sp>
          <p:sp>
            <p:nvSpPr>
              <p:cNvPr id="49" name="椭圆 52"/>
              <p:cNvSpPr>
                <a:spLocks noChangeAspect="1"/>
              </p:cNvSpPr>
              <p:nvPr/>
            </p:nvSpPr>
            <p:spPr>
              <a:xfrm>
                <a:off x="7221558" y="1631354"/>
                <a:ext cx="3672000" cy="3672000"/>
              </a:xfrm>
              <a:prstGeom prst="ellipse">
                <a:avLst/>
              </a:prstGeom>
              <a:gradFill flip="none" rotWithShape="1">
                <a:gsLst>
                  <a:gs pos="0">
                    <a:schemeClr val="bg1">
                      <a:lumMod val="75000"/>
                    </a:schemeClr>
                  </a:gs>
                  <a:gs pos="100000">
                    <a:schemeClr val="bg1"/>
                  </a:gs>
                </a:gsLst>
                <a:path path="circle">
                  <a:fillToRect r="100000" b="100000"/>
                </a:path>
                <a:tileRect l="-100000" t="-10000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ym typeface="+mn-lt"/>
                </a:endParaRPr>
              </a:p>
            </p:txBody>
          </p:sp>
        </p:grpSp>
        <p:sp>
          <p:nvSpPr>
            <p:cNvPr id="31" name="矩形 24"/>
            <p:cNvSpPr/>
            <p:nvPr/>
          </p:nvSpPr>
          <p:spPr>
            <a:xfrm>
              <a:off x="4813441" y="3554997"/>
              <a:ext cx="582246" cy="207785"/>
            </a:xfrm>
            <a:prstGeom prst="rect">
              <a:avLst/>
            </a:prstGeom>
          </p:spPr>
          <p:txBody>
            <a:bodyPr wrap="none" lIns="91416" tIns="45708" rIns="91416" bIns="45708">
              <a:spAutoFit/>
            </a:bodyPr>
            <a:lstStyle/>
            <a:p>
              <a:pPr algn="ctr"/>
              <a:r>
                <a:rPr lang="en-US" altLang="zh-CN" sz="1200" dirty="0">
                  <a:solidFill>
                    <a:schemeClr val="accent2"/>
                  </a:solidFill>
                  <a:ea typeface="MEllan HK Xbold" panose="00000800000000000000" pitchFamily="2" charset="-120"/>
                  <a:sym typeface="+mn-lt"/>
                </a:rPr>
                <a:t>OPTION</a:t>
              </a:r>
              <a:endParaRPr lang="zh-CN" altLang="en-US" sz="1200" dirty="0">
                <a:solidFill>
                  <a:schemeClr val="accent2"/>
                </a:solidFill>
                <a:ea typeface="MEllan HK Xbold" panose="00000800000000000000" pitchFamily="2" charset="-120"/>
                <a:sym typeface="+mn-lt"/>
              </a:endParaRPr>
            </a:p>
          </p:txBody>
        </p:sp>
        <p:sp>
          <p:nvSpPr>
            <p:cNvPr id="32" name="文本框 23"/>
            <p:cNvSpPr txBox="1"/>
            <p:nvPr/>
          </p:nvSpPr>
          <p:spPr>
            <a:xfrm>
              <a:off x="4947738" y="3281468"/>
              <a:ext cx="408903" cy="307761"/>
            </a:xfrm>
            <a:prstGeom prst="rect">
              <a:avLst/>
            </a:prstGeom>
            <a:noFill/>
          </p:spPr>
          <p:txBody>
            <a:bodyPr wrap="square" lIns="0" tIns="0" rIns="0" bIns="0" rtlCol="0">
              <a:spAutoFit/>
            </a:bodyPr>
            <a:lstStyle>
              <a:defPPr>
                <a:defRPr lang="zh-CN"/>
              </a:defPPr>
              <a:lvl1pPr>
                <a:defRPr sz="4000">
                  <a:solidFill>
                    <a:schemeClr val="bg1"/>
                  </a:solidFill>
                  <a:effectLst>
                    <a:outerShdw blurRad="50800" dist="38100" dir="2700000" algn="tl" rotWithShape="0">
                      <a:prstClr val="black">
                        <a:alpha val="40000"/>
                      </a:prstClr>
                    </a:outerShdw>
                  </a:effectLst>
                  <a:latin typeface="MEllan HK Xbold" panose="00000800000000000000" pitchFamily="2" charset="-120"/>
                  <a:ea typeface="MEllan HK Xbold" panose="00000800000000000000" pitchFamily="2" charset="-120"/>
                </a:defRPr>
              </a:lvl1pPr>
            </a:lstStyle>
            <a:p>
              <a:r>
                <a:rPr lang="en-US" altLang="zh-CN" sz="2665" dirty="0">
                  <a:solidFill>
                    <a:schemeClr val="accent2"/>
                  </a:solidFill>
                  <a:effectLst>
                    <a:innerShdw blurRad="25400" dist="12700" dir="13500000">
                      <a:prstClr val="black">
                        <a:alpha val="50000"/>
                      </a:prstClr>
                    </a:innerShdw>
                  </a:effectLst>
                  <a:latin typeface="Impact" panose="020B0806030902050204" pitchFamily="34" charset="0"/>
                  <a:sym typeface="+mn-lt"/>
                </a:rPr>
                <a:t>04</a:t>
              </a:r>
              <a:endParaRPr lang="zh-CN" altLang="en-US" sz="2665" dirty="0">
                <a:solidFill>
                  <a:schemeClr val="accent2"/>
                </a:solidFill>
                <a:effectLst>
                  <a:innerShdw blurRad="25400" dist="12700" dir="13500000">
                    <a:prstClr val="black">
                      <a:alpha val="50000"/>
                    </a:prstClr>
                  </a:innerShdw>
                </a:effectLst>
                <a:latin typeface="Impact" panose="020B0806030902050204" pitchFamily="34" charset="0"/>
                <a:sym typeface="+mn-lt"/>
              </a:endParaRPr>
            </a:p>
          </p:txBody>
        </p:sp>
        <p:grpSp>
          <p:nvGrpSpPr>
            <p:cNvPr id="33" name="组合 5"/>
            <p:cNvGrpSpPr/>
            <p:nvPr/>
          </p:nvGrpSpPr>
          <p:grpSpPr>
            <a:xfrm>
              <a:off x="3753011" y="2629023"/>
              <a:ext cx="1353822" cy="1693472"/>
              <a:chOff x="5095290" y="3645833"/>
              <a:chExt cx="1983655" cy="2481316"/>
            </a:xfrm>
          </p:grpSpPr>
          <p:sp>
            <p:nvSpPr>
              <p:cNvPr id="45" name="任意多边形 59"/>
              <p:cNvSpPr/>
              <p:nvPr/>
            </p:nvSpPr>
            <p:spPr bwMode="auto">
              <a:xfrm>
                <a:off x="5095290" y="4899780"/>
                <a:ext cx="1236805" cy="1227369"/>
              </a:xfrm>
              <a:custGeom>
                <a:avLst/>
                <a:gdLst>
                  <a:gd name="connsiteX0" fmla="*/ 744721 w 1236805"/>
                  <a:gd name="connsiteY0" fmla="*/ 0 h 1227369"/>
                  <a:gd name="connsiteX1" fmla="*/ 825374 w 1236805"/>
                  <a:gd name="connsiteY1" fmla="*/ 0 h 1227369"/>
                  <a:gd name="connsiteX2" fmla="*/ 1017411 w 1236805"/>
                  <a:gd name="connsiteY2" fmla="*/ 0 h 1227369"/>
                  <a:gd name="connsiteX3" fmla="*/ 1236805 w 1236805"/>
                  <a:gd name="connsiteY3" fmla="*/ 0 h 1227369"/>
                  <a:gd name="connsiteX4" fmla="*/ 1230687 w 1236805"/>
                  <a:gd name="connsiteY4" fmla="*/ 115921 h 1227369"/>
                  <a:gd name="connsiteX5" fmla="*/ 0 w 1236805"/>
                  <a:gd name="connsiteY5" fmla="*/ 1227369 h 1227369"/>
                  <a:gd name="connsiteX6" fmla="*/ 0 w 1236805"/>
                  <a:gd name="connsiteY6" fmla="*/ 726753 h 1227369"/>
                  <a:gd name="connsiteX7" fmla="*/ 523850 w 1236805"/>
                  <a:gd name="connsiteY7" fmla="*/ 510648 h 1227369"/>
                  <a:gd name="connsiteX8" fmla="*/ 730640 w 1236805"/>
                  <a:gd name="connsiteY8" fmla="*/ 132198 h 1227369"/>
                  <a:gd name="connsiteX9" fmla="*/ 744721 w 1236805"/>
                  <a:gd name="connsiteY9" fmla="*/ 0 h 1227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6805" h="1227369">
                    <a:moveTo>
                      <a:pt x="744721" y="0"/>
                    </a:moveTo>
                    <a:lnTo>
                      <a:pt x="825374" y="0"/>
                    </a:lnTo>
                    <a:cubicBezTo>
                      <a:pt x="885024" y="0"/>
                      <a:pt x="948935" y="0"/>
                      <a:pt x="1017411" y="0"/>
                    </a:cubicBezTo>
                    <a:lnTo>
                      <a:pt x="1236805" y="0"/>
                    </a:lnTo>
                    <a:lnTo>
                      <a:pt x="1230687" y="115921"/>
                    </a:lnTo>
                    <a:cubicBezTo>
                      <a:pt x="1166110" y="738000"/>
                      <a:pt x="639753" y="1225911"/>
                      <a:pt x="0" y="1227369"/>
                    </a:cubicBezTo>
                    <a:lnTo>
                      <a:pt x="0" y="726753"/>
                    </a:lnTo>
                    <a:cubicBezTo>
                      <a:pt x="197415" y="726753"/>
                      <a:pt x="383949" y="649017"/>
                      <a:pt x="523850" y="510648"/>
                    </a:cubicBezTo>
                    <a:cubicBezTo>
                      <a:pt x="629941" y="405705"/>
                      <a:pt x="701057" y="274527"/>
                      <a:pt x="730640" y="132198"/>
                    </a:cubicBezTo>
                    <a:lnTo>
                      <a:pt x="744721" y="0"/>
                    </a:lnTo>
                    <a:close/>
                  </a:path>
                </a:pathLst>
              </a:custGeom>
              <a:gradFill flip="none" rotWithShape="1">
                <a:gsLst>
                  <a:gs pos="0">
                    <a:schemeClr val="accent1">
                      <a:lumMod val="5000"/>
                      <a:lumOff val="95000"/>
                    </a:schemeClr>
                  </a:gs>
                  <a:gs pos="100000">
                    <a:schemeClr val="bg1">
                      <a:lumMod val="85000"/>
                    </a:schemeClr>
                  </a:gs>
                </a:gsLst>
                <a:lin ang="2700000" scaled="1"/>
                <a:tileRect/>
              </a:gradFill>
              <a:ln w="12700">
                <a:noFill/>
              </a:ln>
              <a:effectLst>
                <a:innerShdw blurRad="63500" dist="25400" dir="2700000">
                  <a:prstClr val="black">
                    <a:alpha val="36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sym typeface="+mn-lt"/>
                </a:endParaRPr>
              </a:p>
            </p:txBody>
          </p:sp>
          <p:sp>
            <p:nvSpPr>
              <p:cNvPr id="46" name="任意多边形 65"/>
              <p:cNvSpPr/>
              <p:nvPr/>
            </p:nvSpPr>
            <p:spPr bwMode="auto">
              <a:xfrm>
                <a:off x="5840189" y="3645833"/>
                <a:ext cx="1238756" cy="1253947"/>
              </a:xfrm>
              <a:custGeom>
                <a:avLst/>
                <a:gdLst>
                  <a:gd name="connsiteX0" fmla="*/ 1238756 w 1238756"/>
                  <a:gd name="connsiteY0" fmla="*/ 0 h 1253947"/>
                  <a:gd name="connsiteX1" fmla="*/ 1238756 w 1238756"/>
                  <a:gd name="connsiteY1" fmla="*/ 481960 h 1253947"/>
                  <a:gd name="connsiteX2" fmla="*/ 492621 w 1238756"/>
                  <a:gd name="connsiteY2" fmla="*/ 1231330 h 1253947"/>
                  <a:gd name="connsiteX3" fmla="*/ 492621 w 1238756"/>
                  <a:gd name="connsiteY3" fmla="*/ 1237549 h 1253947"/>
                  <a:gd name="connsiteX4" fmla="*/ 492621 w 1238756"/>
                  <a:gd name="connsiteY4" fmla="*/ 1243768 h 1253947"/>
                  <a:gd name="connsiteX5" fmla="*/ 492102 w 1238756"/>
                  <a:gd name="connsiteY5" fmla="*/ 1253617 h 1253947"/>
                  <a:gd name="connsiteX6" fmla="*/ 492084 w 1238756"/>
                  <a:gd name="connsiteY6" fmla="*/ 1253947 h 1253947"/>
                  <a:gd name="connsiteX7" fmla="*/ 272690 w 1238756"/>
                  <a:gd name="connsiteY7" fmla="*/ 1253947 h 1253947"/>
                  <a:gd name="connsiteX8" fmla="*/ 80653 w 1238756"/>
                  <a:gd name="connsiteY8" fmla="*/ 1253947 h 1253947"/>
                  <a:gd name="connsiteX9" fmla="*/ 0 w 1238756"/>
                  <a:gd name="connsiteY9" fmla="*/ 1253947 h 1253947"/>
                  <a:gd name="connsiteX10" fmla="*/ 1415 w 1238756"/>
                  <a:gd name="connsiteY10" fmla="*/ 1240658 h 1253947"/>
                  <a:gd name="connsiteX11" fmla="*/ 1415 w 1238756"/>
                  <a:gd name="connsiteY11" fmla="*/ 1237549 h 1253947"/>
                  <a:gd name="connsiteX12" fmla="*/ 213670 w 1238756"/>
                  <a:gd name="connsiteY12" fmla="*/ 546456 h 1253947"/>
                  <a:gd name="connsiteX13" fmla="*/ 242084 w 1238756"/>
                  <a:gd name="connsiteY13" fmla="*/ 508490 h 1253947"/>
                  <a:gd name="connsiteX14" fmla="*/ 284919 w 1238756"/>
                  <a:gd name="connsiteY14" fmla="*/ 451254 h 1253947"/>
                  <a:gd name="connsiteX15" fmla="*/ 1238756 w 1238756"/>
                  <a:gd name="connsiteY15" fmla="*/ 0 h 1253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38756" h="1253947">
                    <a:moveTo>
                      <a:pt x="1238756" y="0"/>
                    </a:moveTo>
                    <a:cubicBezTo>
                      <a:pt x="1238756" y="481960"/>
                      <a:pt x="1238756" y="481960"/>
                      <a:pt x="1238756" y="481960"/>
                    </a:cubicBezTo>
                    <a:cubicBezTo>
                      <a:pt x="826827" y="483515"/>
                      <a:pt x="492621" y="819332"/>
                      <a:pt x="492621" y="1231330"/>
                    </a:cubicBezTo>
                    <a:cubicBezTo>
                      <a:pt x="492621" y="1234439"/>
                      <a:pt x="492621" y="1235994"/>
                      <a:pt x="492621" y="1237549"/>
                    </a:cubicBezTo>
                    <a:cubicBezTo>
                      <a:pt x="492621" y="1243768"/>
                      <a:pt x="492621" y="1243768"/>
                      <a:pt x="492621" y="1243768"/>
                    </a:cubicBezTo>
                    <a:lnTo>
                      <a:pt x="492102" y="1253617"/>
                    </a:lnTo>
                    <a:lnTo>
                      <a:pt x="492084" y="1253947"/>
                    </a:lnTo>
                    <a:lnTo>
                      <a:pt x="272690" y="1253947"/>
                    </a:lnTo>
                    <a:cubicBezTo>
                      <a:pt x="204214" y="1253947"/>
                      <a:pt x="140303" y="1253947"/>
                      <a:pt x="80653" y="1253947"/>
                    </a:cubicBezTo>
                    <a:lnTo>
                      <a:pt x="0" y="1253947"/>
                    </a:lnTo>
                    <a:lnTo>
                      <a:pt x="1415" y="1240658"/>
                    </a:lnTo>
                    <a:cubicBezTo>
                      <a:pt x="1415" y="1237549"/>
                      <a:pt x="1415" y="1237549"/>
                      <a:pt x="1415" y="1237549"/>
                    </a:cubicBezTo>
                    <a:cubicBezTo>
                      <a:pt x="1998" y="981605"/>
                      <a:pt x="80182" y="743807"/>
                      <a:pt x="213670" y="546456"/>
                    </a:cubicBezTo>
                    <a:lnTo>
                      <a:pt x="242084" y="508490"/>
                    </a:lnTo>
                    <a:lnTo>
                      <a:pt x="284919" y="451254"/>
                    </a:lnTo>
                    <a:cubicBezTo>
                      <a:pt x="511875" y="176381"/>
                      <a:pt x="854905" y="875"/>
                      <a:pt x="1238756" y="0"/>
                    </a:cubicBezTo>
                    <a:close/>
                  </a:path>
                </a:pathLst>
              </a:custGeom>
              <a:gradFill flip="none" rotWithShape="1">
                <a:gsLst>
                  <a:gs pos="0">
                    <a:schemeClr val="accent1">
                      <a:lumMod val="5000"/>
                      <a:lumOff val="95000"/>
                    </a:schemeClr>
                  </a:gs>
                  <a:gs pos="100000">
                    <a:schemeClr val="bg1">
                      <a:lumMod val="85000"/>
                    </a:schemeClr>
                  </a:gs>
                </a:gsLst>
                <a:lin ang="13200000" scaled="0"/>
                <a:tileRect/>
              </a:gradFill>
              <a:ln w="12700">
                <a:noFill/>
              </a:ln>
              <a:effectLst>
                <a:innerShdw blurRad="63500" dist="25400" dir="144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ym typeface="+mn-lt"/>
                </a:endParaRPr>
              </a:p>
            </p:txBody>
          </p:sp>
          <p:sp>
            <p:nvSpPr>
              <p:cNvPr id="47" name="椭圆 2"/>
              <p:cNvSpPr/>
              <p:nvPr/>
            </p:nvSpPr>
            <p:spPr>
              <a:xfrm rot="701282">
                <a:off x="5871533" y="4466725"/>
                <a:ext cx="474869" cy="820979"/>
              </a:xfrm>
              <a:prstGeom prst="ellipse">
                <a:avLst/>
              </a:prstGeom>
              <a:gradFill>
                <a:gsLst>
                  <a:gs pos="0">
                    <a:srgbClr val="EBE7E6"/>
                  </a:gs>
                  <a:gs pos="100000">
                    <a:srgbClr val="E7E4E4"/>
                  </a:gs>
                </a:gsLst>
                <a:path path="circle">
                  <a:fillToRect l="50000" t="130000" r="50000" b="-3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ym typeface="+mn-lt"/>
                </a:endParaRPr>
              </a:p>
            </p:txBody>
          </p:sp>
        </p:grpSp>
        <p:sp>
          <p:nvSpPr>
            <p:cNvPr id="34" name="Freeform 18"/>
            <p:cNvSpPr/>
            <p:nvPr/>
          </p:nvSpPr>
          <p:spPr bwMode="auto">
            <a:xfrm>
              <a:off x="2907008" y="3471300"/>
              <a:ext cx="850769" cy="850770"/>
            </a:xfrm>
            <a:custGeom>
              <a:avLst/>
              <a:gdLst>
                <a:gd name="T0" fmla="*/ 800 w 800"/>
                <a:gd name="T1" fmla="*/ 800 h 800"/>
                <a:gd name="T2" fmla="*/ 0 w 800"/>
                <a:gd name="T3" fmla="*/ 0 h 800"/>
                <a:gd name="T4" fmla="*/ 800 w 800"/>
                <a:gd name="T5" fmla="*/ 0 h 800"/>
                <a:gd name="T6" fmla="*/ 800 w 800"/>
                <a:gd name="T7" fmla="*/ 800 h 800"/>
              </a:gdLst>
              <a:ahLst/>
              <a:cxnLst>
                <a:cxn ang="0">
                  <a:pos x="T0" y="T1"/>
                </a:cxn>
                <a:cxn ang="0">
                  <a:pos x="T2" y="T3"/>
                </a:cxn>
                <a:cxn ang="0">
                  <a:pos x="T4" y="T5"/>
                </a:cxn>
                <a:cxn ang="0">
                  <a:pos x="T6" y="T7"/>
                </a:cxn>
              </a:cxnLst>
              <a:rect l="0" t="0" r="r" b="b"/>
              <a:pathLst>
                <a:path w="800" h="800">
                  <a:moveTo>
                    <a:pt x="800" y="800"/>
                  </a:moveTo>
                  <a:cubicBezTo>
                    <a:pt x="358" y="800"/>
                    <a:pt x="0" y="441"/>
                    <a:pt x="0" y="0"/>
                  </a:cubicBezTo>
                  <a:cubicBezTo>
                    <a:pt x="800" y="0"/>
                    <a:pt x="800" y="0"/>
                    <a:pt x="800" y="0"/>
                  </a:cubicBezTo>
                  <a:lnTo>
                    <a:pt x="800" y="800"/>
                  </a:lnTo>
                  <a:close/>
                </a:path>
              </a:pathLst>
            </a:custGeom>
            <a:gradFill flip="none" rotWithShape="1">
              <a:gsLst>
                <a:gs pos="50000">
                  <a:schemeClr val="accent3"/>
                </a:gs>
                <a:gs pos="100000">
                  <a:schemeClr val="accent3">
                    <a:lumMod val="75000"/>
                    <a:lumOff val="25000"/>
                  </a:schemeClr>
                </a:gs>
              </a:gsLst>
              <a:lin ang="18900000" scaled="1"/>
              <a:tileRect/>
            </a:gradFill>
            <a:ln>
              <a:noFill/>
            </a:ln>
            <a:effectLst>
              <a:innerShdw blurRad="63500" dist="25400" dir="8100000">
                <a:schemeClr val="accent3">
                  <a:lumMod val="50000"/>
                  <a:alpha val="50000"/>
                </a:schemeClr>
              </a:innerShdw>
            </a:effectLst>
          </p:spPr>
          <p:txBody>
            <a:bodyPr vert="horz" wrap="square" lIns="91416" tIns="45708" rIns="91416" bIns="45708" numCol="1" anchor="t" anchorCtr="0" compatLnSpc="1"/>
            <a:lstStyle/>
            <a:p>
              <a:endParaRPr lang="zh-CN" altLang="en-US" sz="1600" dirty="0">
                <a:sym typeface="+mn-lt"/>
              </a:endParaRPr>
            </a:p>
          </p:txBody>
        </p:sp>
        <p:grpSp>
          <p:nvGrpSpPr>
            <p:cNvPr id="35" name="组合 53"/>
            <p:cNvGrpSpPr/>
            <p:nvPr/>
          </p:nvGrpSpPr>
          <p:grpSpPr>
            <a:xfrm>
              <a:off x="3225911" y="2940985"/>
              <a:ext cx="1052232" cy="1052234"/>
              <a:chOff x="7221558" y="1631354"/>
              <a:chExt cx="3672000" cy="3672000"/>
            </a:xfrm>
            <a:effectLst>
              <a:outerShdw blurRad="114300" dist="63500" dir="2700000" algn="tl" rotWithShape="0">
                <a:prstClr val="black">
                  <a:alpha val="40000"/>
                </a:prstClr>
              </a:outerShdw>
            </a:effectLst>
          </p:grpSpPr>
          <p:sp>
            <p:nvSpPr>
              <p:cNvPr id="43" name="椭圆 54"/>
              <p:cNvSpPr/>
              <p:nvPr/>
            </p:nvSpPr>
            <p:spPr>
              <a:xfrm>
                <a:off x="7279558" y="1689354"/>
                <a:ext cx="3556000" cy="3556000"/>
              </a:xfrm>
              <a:prstGeom prst="ellipse">
                <a:avLst/>
              </a:prstGeom>
              <a:gradFill flip="none" rotWithShape="1">
                <a:gsLst>
                  <a:gs pos="86000">
                    <a:schemeClr val="bg1">
                      <a:lumMod val="75000"/>
                    </a:schemeClr>
                  </a:gs>
                  <a:gs pos="29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ym typeface="+mn-lt"/>
                </a:endParaRPr>
              </a:p>
            </p:txBody>
          </p:sp>
          <p:sp>
            <p:nvSpPr>
              <p:cNvPr id="44" name="椭圆 55"/>
              <p:cNvSpPr>
                <a:spLocks noChangeAspect="1"/>
              </p:cNvSpPr>
              <p:nvPr/>
            </p:nvSpPr>
            <p:spPr>
              <a:xfrm>
                <a:off x="7221558" y="1631354"/>
                <a:ext cx="3672000" cy="3672000"/>
              </a:xfrm>
              <a:prstGeom prst="ellipse">
                <a:avLst/>
              </a:prstGeom>
              <a:gradFill flip="none" rotWithShape="1">
                <a:gsLst>
                  <a:gs pos="0">
                    <a:schemeClr val="bg1">
                      <a:lumMod val="75000"/>
                    </a:schemeClr>
                  </a:gs>
                  <a:gs pos="100000">
                    <a:schemeClr val="bg1"/>
                  </a:gs>
                </a:gsLst>
                <a:path path="circle">
                  <a:fillToRect r="100000" b="100000"/>
                </a:path>
                <a:tileRect l="-100000" t="-10000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ym typeface="+mn-lt"/>
                </a:endParaRPr>
              </a:p>
            </p:txBody>
          </p:sp>
        </p:grpSp>
        <p:sp>
          <p:nvSpPr>
            <p:cNvPr id="36" name="文本框 26"/>
            <p:cNvSpPr txBox="1"/>
            <p:nvPr/>
          </p:nvSpPr>
          <p:spPr>
            <a:xfrm>
              <a:off x="3611340" y="3281468"/>
              <a:ext cx="408903" cy="307761"/>
            </a:xfrm>
            <a:prstGeom prst="rect">
              <a:avLst/>
            </a:prstGeom>
            <a:noFill/>
          </p:spPr>
          <p:txBody>
            <a:bodyPr wrap="square" lIns="0" tIns="0" rIns="0" bIns="0" rtlCol="0">
              <a:spAutoFit/>
            </a:bodyPr>
            <a:lstStyle>
              <a:defPPr>
                <a:defRPr lang="zh-CN"/>
              </a:defPPr>
              <a:lvl1pPr>
                <a:defRPr sz="4000">
                  <a:solidFill>
                    <a:schemeClr val="bg1"/>
                  </a:solidFill>
                  <a:effectLst>
                    <a:outerShdw blurRad="50800" dist="38100" dir="2700000" algn="tl" rotWithShape="0">
                      <a:prstClr val="black">
                        <a:alpha val="40000"/>
                      </a:prstClr>
                    </a:outerShdw>
                  </a:effectLst>
                  <a:latin typeface="MEllan HK Xbold" panose="00000800000000000000" pitchFamily="2" charset="-120"/>
                  <a:ea typeface="MEllan HK Xbold" panose="00000800000000000000" pitchFamily="2" charset="-120"/>
                </a:defRPr>
              </a:lvl1pPr>
            </a:lstStyle>
            <a:p>
              <a:r>
                <a:rPr lang="en-US" altLang="zh-CN" sz="2665" dirty="0">
                  <a:solidFill>
                    <a:schemeClr val="accent3"/>
                  </a:solidFill>
                  <a:effectLst>
                    <a:innerShdw blurRad="25400" dist="12700" dir="13500000">
                      <a:prstClr val="black">
                        <a:alpha val="50000"/>
                      </a:prstClr>
                    </a:innerShdw>
                  </a:effectLst>
                  <a:latin typeface="Impact" panose="020B0806030902050204" pitchFamily="34" charset="0"/>
                  <a:sym typeface="+mn-lt"/>
                </a:rPr>
                <a:t>03</a:t>
              </a:r>
              <a:endParaRPr lang="zh-CN" altLang="en-US" sz="2665" dirty="0">
                <a:solidFill>
                  <a:schemeClr val="accent3"/>
                </a:solidFill>
                <a:effectLst>
                  <a:innerShdw blurRad="25400" dist="12700" dir="13500000">
                    <a:prstClr val="black">
                      <a:alpha val="50000"/>
                    </a:prstClr>
                  </a:innerShdw>
                </a:effectLst>
                <a:latin typeface="Impact" panose="020B0806030902050204" pitchFamily="34" charset="0"/>
                <a:sym typeface="+mn-lt"/>
              </a:endParaRPr>
            </a:p>
          </p:txBody>
        </p:sp>
        <p:sp>
          <p:nvSpPr>
            <p:cNvPr id="37" name="矩形 30"/>
            <p:cNvSpPr/>
            <p:nvPr/>
          </p:nvSpPr>
          <p:spPr>
            <a:xfrm>
              <a:off x="3477043" y="3554997"/>
              <a:ext cx="582246" cy="207785"/>
            </a:xfrm>
            <a:prstGeom prst="rect">
              <a:avLst/>
            </a:prstGeom>
          </p:spPr>
          <p:txBody>
            <a:bodyPr wrap="none" lIns="91416" tIns="45708" rIns="91416" bIns="45708">
              <a:spAutoFit/>
            </a:bodyPr>
            <a:lstStyle/>
            <a:p>
              <a:pPr algn="ctr"/>
              <a:r>
                <a:rPr lang="en-US" altLang="zh-CN" sz="1200" dirty="0">
                  <a:solidFill>
                    <a:schemeClr val="accent3"/>
                  </a:solidFill>
                  <a:ea typeface="MEllan HK Xbold" panose="00000800000000000000" pitchFamily="2" charset="-120"/>
                  <a:sym typeface="+mn-lt"/>
                </a:rPr>
                <a:t>OPTION</a:t>
              </a:r>
              <a:endParaRPr lang="zh-CN" altLang="en-US" sz="1200" dirty="0">
                <a:solidFill>
                  <a:schemeClr val="accent3"/>
                </a:solidFill>
                <a:ea typeface="MEllan HK Xbold" panose="00000800000000000000" pitchFamily="2" charset="-120"/>
                <a:sym typeface="+mn-lt"/>
              </a:endParaRPr>
            </a:p>
          </p:txBody>
        </p:sp>
        <p:grpSp>
          <p:nvGrpSpPr>
            <p:cNvPr id="38" name="组合 44"/>
            <p:cNvGrpSpPr/>
            <p:nvPr/>
          </p:nvGrpSpPr>
          <p:grpSpPr>
            <a:xfrm>
              <a:off x="4580918" y="1613118"/>
              <a:ext cx="1052232" cy="1052234"/>
              <a:chOff x="7221558" y="1631354"/>
              <a:chExt cx="3672000" cy="3672000"/>
            </a:xfrm>
            <a:effectLst>
              <a:outerShdw blurRad="114300" dist="63500" dir="2700000" algn="tl" rotWithShape="0">
                <a:prstClr val="black">
                  <a:alpha val="40000"/>
                </a:prstClr>
              </a:outerShdw>
            </a:effectLst>
          </p:grpSpPr>
          <p:sp>
            <p:nvSpPr>
              <p:cNvPr id="41" name="椭圆 45"/>
              <p:cNvSpPr/>
              <p:nvPr/>
            </p:nvSpPr>
            <p:spPr>
              <a:xfrm>
                <a:off x="7279558" y="1689354"/>
                <a:ext cx="3556000" cy="3556000"/>
              </a:xfrm>
              <a:prstGeom prst="ellipse">
                <a:avLst/>
              </a:prstGeom>
              <a:gradFill flip="none" rotWithShape="1">
                <a:gsLst>
                  <a:gs pos="86000">
                    <a:schemeClr val="bg1">
                      <a:lumMod val="75000"/>
                    </a:schemeClr>
                  </a:gs>
                  <a:gs pos="29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ym typeface="+mn-lt"/>
                </a:endParaRPr>
              </a:p>
            </p:txBody>
          </p:sp>
          <p:sp>
            <p:nvSpPr>
              <p:cNvPr id="42" name="椭圆 46"/>
              <p:cNvSpPr>
                <a:spLocks noChangeAspect="1"/>
              </p:cNvSpPr>
              <p:nvPr/>
            </p:nvSpPr>
            <p:spPr>
              <a:xfrm>
                <a:off x="7221558" y="1631354"/>
                <a:ext cx="3672000" cy="3672000"/>
              </a:xfrm>
              <a:prstGeom prst="ellipse">
                <a:avLst/>
              </a:prstGeom>
              <a:gradFill flip="none" rotWithShape="1">
                <a:gsLst>
                  <a:gs pos="0">
                    <a:schemeClr val="bg1">
                      <a:lumMod val="75000"/>
                    </a:schemeClr>
                  </a:gs>
                  <a:gs pos="100000">
                    <a:schemeClr val="bg1"/>
                  </a:gs>
                </a:gsLst>
                <a:path path="circle">
                  <a:fillToRect r="100000" b="100000"/>
                </a:path>
                <a:tileRect l="-100000" t="-10000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ym typeface="+mn-lt"/>
                </a:endParaRPr>
              </a:p>
            </p:txBody>
          </p:sp>
        </p:grpSp>
        <p:sp>
          <p:nvSpPr>
            <p:cNvPr id="39" name="文本框 18"/>
            <p:cNvSpPr txBox="1"/>
            <p:nvPr/>
          </p:nvSpPr>
          <p:spPr>
            <a:xfrm>
              <a:off x="4982471" y="1921517"/>
              <a:ext cx="339437" cy="307761"/>
            </a:xfrm>
            <a:prstGeom prst="rect">
              <a:avLst/>
            </a:prstGeom>
            <a:noFill/>
          </p:spPr>
          <p:txBody>
            <a:bodyPr wrap="square" lIns="0" tIns="0" rIns="0" bIns="0" rtlCol="0">
              <a:spAutoFit/>
            </a:bodyPr>
            <a:lstStyle>
              <a:defPPr>
                <a:defRPr lang="zh-CN"/>
              </a:defPPr>
              <a:lvl1pPr>
                <a:defRPr sz="4000">
                  <a:solidFill>
                    <a:schemeClr val="bg1"/>
                  </a:solidFill>
                  <a:effectLst>
                    <a:outerShdw blurRad="50800" dist="38100" dir="2700000" algn="tl" rotWithShape="0">
                      <a:prstClr val="black">
                        <a:alpha val="40000"/>
                      </a:prstClr>
                    </a:outerShdw>
                  </a:effectLst>
                  <a:latin typeface="MEllan HK Xbold" panose="00000800000000000000" pitchFamily="2" charset="-120"/>
                  <a:ea typeface="MEllan HK Xbold" panose="00000800000000000000" pitchFamily="2" charset="-120"/>
                </a:defRPr>
              </a:lvl1pPr>
            </a:lstStyle>
            <a:p>
              <a:r>
                <a:rPr lang="en-US" altLang="zh-CN" sz="2665" dirty="0">
                  <a:solidFill>
                    <a:schemeClr val="accent1"/>
                  </a:solidFill>
                  <a:effectLst>
                    <a:innerShdw blurRad="25400" dist="12700" dir="13500000">
                      <a:prstClr val="black">
                        <a:alpha val="50000"/>
                      </a:prstClr>
                    </a:innerShdw>
                  </a:effectLst>
                  <a:latin typeface="Impact" panose="020B0806030902050204" pitchFamily="34" charset="0"/>
                  <a:sym typeface="+mn-lt"/>
                </a:rPr>
                <a:t>02</a:t>
              </a:r>
              <a:endParaRPr lang="zh-CN" altLang="en-US" sz="2665" dirty="0">
                <a:solidFill>
                  <a:schemeClr val="accent1"/>
                </a:solidFill>
                <a:effectLst>
                  <a:innerShdw blurRad="25400" dist="12700" dir="13500000">
                    <a:prstClr val="black">
                      <a:alpha val="50000"/>
                    </a:prstClr>
                  </a:innerShdw>
                </a:effectLst>
                <a:latin typeface="Impact" panose="020B0806030902050204" pitchFamily="34" charset="0"/>
                <a:sym typeface="+mn-lt"/>
              </a:endParaRPr>
            </a:p>
          </p:txBody>
        </p:sp>
        <p:sp>
          <p:nvSpPr>
            <p:cNvPr id="40" name="矩形 19"/>
            <p:cNvSpPr/>
            <p:nvPr/>
          </p:nvSpPr>
          <p:spPr>
            <a:xfrm>
              <a:off x="4813441" y="2195046"/>
              <a:ext cx="582246" cy="207785"/>
            </a:xfrm>
            <a:prstGeom prst="rect">
              <a:avLst/>
            </a:prstGeom>
          </p:spPr>
          <p:txBody>
            <a:bodyPr wrap="none" lIns="91416" tIns="45708" rIns="91416" bIns="45708">
              <a:spAutoFit/>
            </a:bodyPr>
            <a:lstStyle/>
            <a:p>
              <a:pPr algn="ctr"/>
              <a:r>
                <a:rPr lang="en-US" altLang="zh-CN" sz="1200" dirty="0">
                  <a:solidFill>
                    <a:schemeClr val="accent1"/>
                  </a:solidFill>
                  <a:ea typeface="MEllan HK Xbold" panose="00000800000000000000" pitchFamily="2" charset="-120"/>
                  <a:sym typeface="+mn-lt"/>
                </a:rPr>
                <a:t>OPTION</a:t>
              </a:r>
              <a:endParaRPr lang="zh-CN" altLang="en-US" sz="1200" dirty="0">
                <a:solidFill>
                  <a:schemeClr val="accent1"/>
                </a:solidFill>
                <a:ea typeface="MEllan HK Xbold" panose="00000800000000000000" pitchFamily="2" charset="-120"/>
                <a:sym typeface="+mn-lt"/>
              </a:endParaRPr>
            </a:p>
          </p:txBody>
        </p:sp>
      </p:grpSp>
      <p:grpSp>
        <p:nvGrpSpPr>
          <p:cNvPr id="52" name="组合 25"/>
          <p:cNvGrpSpPr/>
          <p:nvPr/>
        </p:nvGrpSpPr>
        <p:grpSpPr>
          <a:xfrm>
            <a:off x="8335295" y="2105647"/>
            <a:ext cx="3527957" cy="1019344"/>
            <a:chOff x="497329" y="2674282"/>
            <a:chExt cx="3210265" cy="764708"/>
          </a:xfrm>
        </p:grpSpPr>
        <p:sp>
          <p:nvSpPr>
            <p:cNvPr id="53" name="矩形 26"/>
            <p:cNvSpPr/>
            <p:nvPr/>
          </p:nvSpPr>
          <p:spPr>
            <a:xfrm>
              <a:off x="503238" y="3053880"/>
              <a:ext cx="3204356" cy="385110"/>
            </a:xfrm>
            <a:prstGeom prst="rect">
              <a:avLst/>
            </a:prstGeom>
          </p:spPr>
          <p:txBody>
            <a:bodyPr wrap="square">
              <a:spAutoFit/>
            </a:bodyPr>
            <a:lstStyle/>
            <a:p>
              <a:pPr>
                <a:lnSpc>
                  <a:spcPct val="114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120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54" name="矩形 27"/>
            <p:cNvSpPr/>
            <p:nvPr/>
          </p:nvSpPr>
          <p:spPr>
            <a:xfrm>
              <a:off x="497329" y="2674282"/>
              <a:ext cx="2128466" cy="392517"/>
            </a:xfrm>
            <a:prstGeom prst="rect">
              <a:avLst/>
            </a:prstGeom>
          </p:spPr>
          <p:txBody>
            <a:bodyPr wrap="none">
              <a:spAutoFit/>
            </a:bodyPr>
            <a:lstStyle/>
            <a:p>
              <a:pPr>
                <a:defRPr/>
              </a:pPr>
              <a:r>
                <a:rPr lang="zh-CN" altLang="en-US" sz="2800" dirty="0">
                  <a:solidFill>
                    <a:schemeClr val="accent1"/>
                  </a:solidFill>
                  <a:latin typeface="微软雅黑" panose="020B0503020204020204" pitchFamily="34" charset="-122"/>
                  <a:ea typeface="微软雅黑" panose="020B0503020204020204" pitchFamily="34" charset="-122"/>
                </a:rPr>
                <a:t>点击添加标题</a:t>
              </a:r>
              <a:endParaRPr lang="en-US" altLang="zh-CN" sz="2800" dirty="0">
                <a:solidFill>
                  <a:schemeClr val="accent1"/>
                </a:solidFill>
                <a:latin typeface="微软雅黑" panose="020B0503020204020204" pitchFamily="34" charset="-122"/>
                <a:ea typeface="微软雅黑" panose="020B0503020204020204" pitchFamily="34" charset="-122"/>
              </a:endParaRPr>
            </a:p>
          </p:txBody>
        </p:sp>
      </p:grpSp>
      <p:grpSp>
        <p:nvGrpSpPr>
          <p:cNvPr id="55" name="组合 25"/>
          <p:cNvGrpSpPr/>
          <p:nvPr/>
        </p:nvGrpSpPr>
        <p:grpSpPr>
          <a:xfrm>
            <a:off x="8378533" y="4340270"/>
            <a:ext cx="3207115" cy="993623"/>
            <a:chOff x="497329" y="2693579"/>
            <a:chExt cx="2614313" cy="745411"/>
          </a:xfrm>
        </p:grpSpPr>
        <p:sp>
          <p:nvSpPr>
            <p:cNvPr id="56" name="矩形 26"/>
            <p:cNvSpPr/>
            <p:nvPr/>
          </p:nvSpPr>
          <p:spPr>
            <a:xfrm>
              <a:off x="503238" y="3053880"/>
              <a:ext cx="2608404" cy="385110"/>
            </a:xfrm>
            <a:prstGeom prst="rect">
              <a:avLst/>
            </a:prstGeom>
          </p:spPr>
          <p:txBody>
            <a:bodyPr wrap="square">
              <a:spAutoFit/>
            </a:bodyPr>
            <a:lstStyle/>
            <a:p>
              <a:pPr>
                <a:lnSpc>
                  <a:spcPct val="114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120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57" name="矩形 27"/>
            <p:cNvSpPr/>
            <p:nvPr/>
          </p:nvSpPr>
          <p:spPr>
            <a:xfrm>
              <a:off x="497329" y="2693579"/>
              <a:ext cx="1906743" cy="392517"/>
            </a:xfrm>
            <a:prstGeom prst="rect">
              <a:avLst/>
            </a:prstGeom>
          </p:spPr>
          <p:txBody>
            <a:bodyPr wrap="none">
              <a:spAutoFit/>
            </a:bodyPr>
            <a:lstStyle/>
            <a:p>
              <a:pPr>
                <a:defRPr/>
              </a:pPr>
              <a:r>
                <a:rPr lang="zh-CN" altLang="en-US" sz="2800" dirty="0">
                  <a:solidFill>
                    <a:schemeClr val="tx1">
                      <a:lumMod val="50000"/>
                      <a:lumOff val="50000"/>
                    </a:schemeClr>
                  </a:solidFill>
                  <a:latin typeface="微软雅黑" panose="020B0503020204020204" pitchFamily="34" charset="-122"/>
                  <a:ea typeface="微软雅黑" panose="020B0503020204020204" pitchFamily="34" charset="-122"/>
                </a:rPr>
                <a:t>点击添加标题</a:t>
              </a:r>
              <a:endParaRPr lang="en-US" altLang="zh-CN" sz="28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58" name="组合 25"/>
          <p:cNvGrpSpPr/>
          <p:nvPr/>
        </p:nvGrpSpPr>
        <p:grpSpPr>
          <a:xfrm>
            <a:off x="615707" y="2191677"/>
            <a:ext cx="3302008" cy="1012744"/>
            <a:chOff x="503238" y="2679234"/>
            <a:chExt cx="3217497" cy="759755"/>
          </a:xfrm>
        </p:grpSpPr>
        <p:sp>
          <p:nvSpPr>
            <p:cNvPr id="59" name="矩形 26"/>
            <p:cNvSpPr/>
            <p:nvPr/>
          </p:nvSpPr>
          <p:spPr>
            <a:xfrm>
              <a:off x="503238" y="3053879"/>
              <a:ext cx="3204356" cy="385110"/>
            </a:xfrm>
            <a:prstGeom prst="rect">
              <a:avLst/>
            </a:prstGeom>
          </p:spPr>
          <p:txBody>
            <a:bodyPr wrap="square">
              <a:spAutoFit/>
            </a:bodyPr>
            <a:lstStyle/>
            <a:p>
              <a:pPr algn="r">
                <a:lnSpc>
                  <a:spcPct val="114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120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60" name="矩形 27"/>
            <p:cNvSpPr/>
            <p:nvPr/>
          </p:nvSpPr>
          <p:spPr>
            <a:xfrm>
              <a:off x="1441500" y="2679234"/>
              <a:ext cx="2279235" cy="392517"/>
            </a:xfrm>
            <a:prstGeom prst="rect">
              <a:avLst/>
            </a:prstGeom>
          </p:spPr>
          <p:txBody>
            <a:bodyPr wrap="none">
              <a:spAutoFit/>
            </a:bodyPr>
            <a:lstStyle/>
            <a:p>
              <a:pPr algn="r">
                <a:defRPr/>
              </a:pPr>
              <a:r>
                <a:rPr lang="zh-CN" altLang="en-US" sz="2800" dirty="0">
                  <a:solidFill>
                    <a:schemeClr val="tx1">
                      <a:lumMod val="50000"/>
                      <a:lumOff val="50000"/>
                    </a:schemeClr>
                  </a:solidFill>
                  <a:latin typeface="微软雅黑" panose="020B0503020204020204" pitchFamily="34" charset="-122"/>
                  <a:ea typeface="微软雅黑" panose="020B0503020204020204" pitchFamily="34" charset="-122"/>
                </a:rPr>
                <a:t>点击添加标题</a:t>
              </a:r>
              <a:endParaRPr lang="en-US" altLang="zh-CN" sz="28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61" name="组合 25"/>
          <p:cNvGrpSpPr/>
          <p:nvPr/>
        </p:nvGrpSpPr>
        <p:grpSpPr>
          <a:xfrm>
            <a:off x="717279" y="4298379"/>
            <a:ext cx="3098861" cy="964634"/>
            <a:chOff x="954447" y="2715325"/>
            <a:chExt cx="2753147" cy="723665"/>
          </a:xfrm>
        </p:grpSpPr>
        <p:sp>
          <p:nvSpPr>
            <p:cNvPr id="62" name="矩形 26"/>
            <p:cNvSpPr/>
            <p:nvPr/>
          </p:nvSpPr>
          <p:spPr>
            <a:xfrm>
              <a:off x="954447" y="3053880"/>
              <a:ext cx="2753147" cy="385110"/>
            </a:xfrm>
            <a:prstGeom prst="rect">
              <a:avLst/>
            </a:prstGeom>
          </p:spPr>
          <p:txBody>
            <a:bodyPr wrap="square">
              <a:spAutoFit/>
            </a:bodyPr>
            <a:lstStyle/>
            <a:p>
              <a:pPr algn="r">
                <a:lnSpc>
                  <a:spcPct val="114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120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63" name="矩形 27"/>
            <p:cNvSpPr/>
            <p:nvPr/>
          </p:nvSpPr>
          <p:spPr>
            <a:xfrm>
              <a:off x="1616304" y="2715325"/>
              <a:ext cx="2078148" cy="392517"/>
            </a:xfrm>
            <a:prstGeom prst="rect">
              <a:avLst/>
            </a:prstGeom>
          </p:spPr>
          <p:txBody>
            <a:bodyPr wrap="none">
              <a:spAutoFit/>
            </a:bodyPr>
            <a:lstStyle/>
            <a:p>
              <a:pPr algn="r">
                <a:defRPr/>
              </a:pPr>
              <a:r>
                <a:rPr lang="zh-CN" altLang="en-US" sz="2800" dirty="0">
                  <a:solidFill>
                    <a:schemeClr val="accent1"/>
                  </a:solidFill>
                  <a:latin typeface="微软雅黑" panose="020B0503020204020204" pitchFamily="34" charset="-122"/>
                  <a:ea typeface="微软雅黑" panose="020B0503020204020204" pitchFamily="34" charset="-122"/>
                </a:rPr>
                <a:t>点击添加标题</a:t>
              </a:r>
              <a:endParaRPr lang="en-US" altLang="zh-CN" sz="2800" dirty="0">
                <a:solidFill>
                  <a:schemeClr val="accent1"/>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46585806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8" presetClass="emph" presetSubtype="0" fill="hold" nodeType="withEffect">
                                  <p:stCondLst>
                                    <p:cond delay="0"/>
                                  </p:stCondLst>
                                  <p:childTnLst>
                                    <p:animRot by="21600000">
                                      <p:cBhvr>
                                        <p:cTn id="10" dur="500" fill="hold"/>
                                        <p:tgtEl>
                                          <p:spTgt spid="15"/>
                                        </p:tgtEl>
                                        <p:attrNameLst>
                                          <p:attrName>r</p:attrName>
                                        </p:attrNameLst>
                                      </p:cBhvr>
                                    </p:animRot>
                                  </p:childTnLst>
                                </p:cTn>
                              </p:par>
                            </p:childTnLst>
                          </p:cTn>
                        </p:par>
                        <p:par>
                          <p:cTn id="11" fill="hold">
                            <p:stCondLst>
                              <p:cond delay="500"/>
                            </p:stCondLst>
                            <p:childTnLst>
                              <p:par>
                                <p:cTn id="12" presetID="2" presetClass="entr" presetSubtype="2" decel="100000" fill="hold" nodeType="afterEffect">
                                  <p:stCondLst>
                                    <p:cond delay="0"/>
                                  </p:stCondLst>
                                  <p:childTnLst>
                                    <p:set>
                                      <p:cBhvr>
                                        <p:cTn id="13" dur="1" fill="hold">
                                          <p:stCondLst>
                                            <p:cond delay="0"/>
                                          </p:stCondLst>
                                        </p:cTn>
                                        <p:tgtEl>
                                          <p:spTgt spid="58"/>
                                        </p:tgtEl>
                                        <p:attrNameLst>
                                          <p:attrName>style.visibility</p:attrName>
                                        </p:attrNameLst>
                                      </p:cBhvr>
                                      <p:to>
                                        <p:strVal val="visible"/>
                                      </p:to>
                                    </p:set>
                                    <p:anim calcmode="lin" valueType="num">
                                      <p:cBhvr additive="base">
                                        <p:cTn id="14" dur="500" fill="hold"/>
                                        <p:tgtEl>
                                          <p:spTgt spid="58"/>
                                        </p:tgtEl>
                                        <p:attrNameLst>
                                          <p:attrName>ppt_x</p:attrName>
                                        </p:attrNameLst>
                                      </p:cBhvr>
                                      <p:tavLst>
                                        <p:tav tm="0">
                                          <p:val>
                                            <p:strVal val="1+#ppt_w/2"/>
                                          </p:val>
                                        </p:tav>
                                        <p:tav tm="100000">
                                          <p:val>
                                            <p:strVal val="#ppt_x"/>
                                          </p:val>
                                        </p:tav>
                                      </p:tavLst>
                                    </p:anim>
                                    <p:anim calcmode="lin" valueType="num">
                                      <p:cBhvr additive="base">
                                        <p:cTn id="15" dur="500" fill="hold"/>
                                        <p:tgtEl>
                                          <p:spTgt spid="58"/>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 presetClass="entr" presetSubtype="2" decel="100000" fill="hold" nodeType="afterEffect">
                                  <p:stCondLst>
                                    <p:cond delay="0"/>
                                  </p:stCondLst>
                                  <p:childTnLst>
                                    <p:set>
                                      <p:cBhvr>
                                        <p:cTn id="18" dur="1" fill="hold">
                                          <p:stCondLst>
                                            <p:cond delay="0"/>
                                          </p:stCondLst>
                                        </p:cTn>
                                        <p:tgtEl>
                                          <p:spTgt spid="61"/>
                                        </p:tgtEl>
                                        <p:attrNameLst>
                                          <p:attrName>style.visibility</p:attrName>
                                        </p:attrNameLst>
                                      </p:cBhvr>
                                      <p:to>
                                        <p:strVal val="visible"/>
                                      </p:to>
                                    </p:set>
                                    <p:anim calcmode="lin" valueType="num">
                                      <p:cBhvr additive="base">
                                        <p:cTn id="19" dur="500" fill="hold"/>
                                        <p:tgtEl>
                                          <p:spTgt spid="61"/>
                                        </p:tgtEl>
                                        <p:attrNameLst>
                                          <p:attrName>ppt_x</p:attrName>
                                        </p:attrNameLst>
                                      </p:cBhvr>
                                      <p:tavLst>
                                        <p:tav tm="0">
                                          <p:val>
                                            <p:strVal val="1+#ppt_w/2"/>
                                          </p:val>
                                        </p:tav>
                                        <p:tav tm="100000">
                                          <p:val>
                                            <p:strVal val="#ppt_x"/>
                                          </p:val>
                                        </p:tav>
                                      </p:tavLst>
                                    </p:anim>
                                    <p:anim calcmode="lin" valueType="num">
                                      <p:cBhvr additive="base">
                                        <p:cTn id="20" dur="500" fill="hold"/>
                                        <p:tgtEl>
                                          <p:spTgt spid="61"/>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2" presetClass="entr" presetSubtype="8" decel="100000" fill="hold" nodeType="afterEffect">
                                  <p:stCondLst>
                                    <p:cond delay="0"/>
                                  </p:stCondLst>
                                  <p:childTnLst>
                                    <p:set>
                                      <p:cBhvr>
                                        <p:cTn id="23" dur="1" fill="hold">
                                          <p:stCondLst>
                                            <p:cond delay="0"/>
                                          </p:stCondLst>
                                        </p:cTn>
                                        <p:tgtEl>
                                          <p:spTgt spid="52"/>
                                        </p:tgtEl>
                                        <p:attrNameLst>
                                          <p:attrName>style.visibility</p:attrName>
                                        </p:attrNameLst>
                                      </p:cBhvr>
                                      <p:to>
                                        <p:strVal val="visible"/>
                                      </p:to>
                                    </p:set>
                                    <p:anim calcmode="lin" valueType="num">
                                      <p:cBhvr additive="base">
                                        <p:cTn id="24" dur="500" fill="hold"/>
                                        <p:tgtEl>
                                          <p:spTgt spid="52"/>
                                        </p:tgtEl>
                                        <p:attrNameLst>
                                          <p:attrName>ppt_x</p:attrName>
                                        </p:attrNameLst>
                                      </p:cBhvr>
                                      <p:tavLst>
                                        <p:tav tm="0">
                                          <p:val>
                                            <p:strVal val="0-#ppt_w/2"/>
                                          </p:val>
                                        </p:tav>
                                        <p:tav tm="100000">
                                          <p:val>
                                            <p:strVal val="#ppt_x"/>
                                          </p:val>
                                        </p:tav>
                                      </p:tavLst>
                                    </p:anim>
                                    <p:anim calcmode="lin" valueType="num">
                                      <p:cBhvr additive="base">
                                        <p:cTn id="25" dur="500" fill="hold"/>
                                        <p:tgtEl>
                                          <p:spTgt spid="52"/>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2" presetClass="entr" presetSubtype="8" decel="100000" fill="hold" nodeType="afterEffect">
                                  <p:stCondLst>
                                    <p:cond delay="0"/>
                                  </p:stCondLst>
                                  <p:childTnLst>
                                    <p:set>
                                      <p:cBhvr>
                                        <p:cTn id="28" dur="1" fill="hold">
                                          <p:stCondLst>
                                            <p:cond delay="0"/>
                                          </p:stCondLst>
                                        </p:cTn>
                                        <p:tgtEl>
                                          <p:spTgt spid="55"/>
                                        </p:tgtEl>
                                        <p:attrNameLst>
                                          <p:attrName>style.visibility</p:attrName>
                                        </p:attrNameLst>
                                      </p:cBhvr>
                                      <p:to>
                                        <p:strVal val="visible"/>
                                      </p:to>
                                    </p:set>
                                    <p:anim calcmode="lin" valueType="num">
                                      <p:cBhvr additive="base">
                                        <p:cTn id="29" dur="500" fill="hold"/>
                                        <p:tgtEl>
                                          <p:spTgt spid="55"/>
                                        </p:tgtEl>
                                        <p:attrNameLst>
                                          <p:attrName>ppt_x</p:attrName>
                                        </p:attrNameLst>
                                      </p:cBhvr>
                                      <p:tavLst>
                                        <p:tav tm="0">
                                          <p:val>
                                            <p:strVal val="0-#ppt_w/2"/>
                                          </p:val>
                                        </p:tav>
                                        <p:tav tm="100000">
                                          <p:val>
                                            <p:strVal val="#ppt_x"/>
                                          </p:val>
                                        </p:tav>
                                      </p:tavLst>
                                    </p:anim>
                                    <p:anim calcmode="lin" valueType="num">
                                      <p:cBhvr additive="base">
                                        <p:cTn id="30" dur="500" fill="hold"/>
                                        <p:tgtEl>
                                          <p:spTgt spid="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p:cNvGrpSpPr/>
          <p:nvPr/>
        </p:nvGrpSpPr>
        <p:grpSpPr>
          <a:xfrm>
            <a:off x="833928" y="4335484"/>
            <a:ext cx="1142851" cy="1143000"/>
            <a:chOff x="1724480" y="2208674"/>
            <a:chExt cx="1143000" cy="1143000"/>
          </a:xfrm>
        </p:grpSpPr>
        <p:sp>
          <p:nvSpPr>
            <p:cNvPr id="38" name="椭圆 37"/>
            <p:cNvSpPr/>
            <p:nvPr/>
          </p:nvSpPr>
          <p:spPr>
            <a:xfrm>
              <a:off x="1724480" y="2208674"/>
              <a:ext cx="1143000" cy="1143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nvGrpSpPr>
            <p:cNvPr id="39" name="组合 38"/>
            <p:cNvGrpSpPr/>
            <p:nvPr/>
          </p:nvGrpSpPr>
          <p:grpSpPr>
            <a:xfrm>
              <a:off x="1941908" y="2503227"/>
              <a:ext cx="709852" cy="547083"/>
              <a:chOff x="2624138" y="539750"/>
              <a:chExt cx="996950" cy="768350"/>
            </a:xfrm>
            <a:solidFill>
              <a:schemeClr val="bg1"/>
            </a:solidFill>
          </p:grpSpPr>
          <p:sp>
            <p:nvSpPr>
              <p:cNvPr id="40" name="Freeform 23"/>
              <p:cNvSpPr>
                <a:spLocks noEditPoints="1"/>
              </p:cNvSpPr>
              <p:nvPr/>
            </p:nvSpPr>
            <p:spPr bwMode="auto">
              <a:xfrm>
                <a:off x="2624138" y="625475"/>
                <a:ext cx="860425" cy="682625"/>
              </a:xfrm>
              <a:custGeom>
                <a:avLst/>
                <a:gdLst>
                  <a:gd name="T0" fmla="*/ 99 w 120"/>
                  <a:gd name="T1" fmla="*/ 40 h 95"/>
                  <a:gd name="T2" fmla="*/ 96 w 120"/>
                  <a:gd name="T3" fmla="*/ 36 h 95"/>
                  <a:gd name="T4" fmla="*/ 95 w 120"/>
                  <a:gd name="T5" fmla="*/ 22 h 95"/>
                  <a:gd name="T6" fmla="*/ 70 w 120"/>
                  <a:gd name="T7" fmla="*/ 23 h 95"/>
                  <a:gd name="T8" fmla="*/ 66 w 120"/>
                  <a:gd name="T9" fmla="*/ 16 h 95"/>
                  <a:gd name="T10" fmla="*/ 45 w 120"/>
                  <a:gd name="T11" fmla="*/ 6 h 95"/>
                  <a:gd name="T12" fmla="*/ 11 w 120"/>
                  <a:gd name="T13" fmla="*/ 34 h 95"/>
                  <a:gd name="T14" fmla="*/ 2 w 120"/>
                  <a:gd name="T15" fmla="*/ 60 h 95"/>
                  <a:gd name="T16" fmla="*/ 51 w 120"/>
                  <a:gd name="T17" fmla="*/ 93 h 95"/>
                  <a:gd name="T18" fmla="*/ 111 w 120"/>
                  <a:gd name="T19" fmla="*/ 67 h 95"/>
                  <a:gd name="T20" fmla="*/ 99 w 120"/>
                  <a:gd name="T21" fmla="*/ 40 h 95"/>
                  <a:gd name="T22" fmla="*/ 53 w 120"/>
                  <a:gd name="T23" fmla="*/ 86 h 95"/>
                  <a:gd name="T24" fmla="*/ 14 w 120"/>
                  <a:gd name="T25" fmla="*/ 62 h 95"/>
                  <a:gd name="T26" fmla="*/ 53 w 120"/>
                  <a:gd name="T27" fmla="*/ 35 h 95"/>
                  <a:gd name="T28" fmla="*/ 92 w 120"/>
                  <a:gd name="T29" fmla="*/ 57 h 95"/>
                  <a:gd name="T30" fmla="*/ 53 w 120"/>
                  <a:gd name="T31" fmla="*/ 8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95">
                    <a:moveTo>
                      <a:pt x="99" y="40"/>
                    </a:moveTo>
                    <a:cubicBezTo>
                      <a:pt x="94" y="39"/>
                      <a:pt x="96" y="36"/>
                      <a:pt x="96" y="36"/>
                    </a:cubicBezTo>
                    <a:cubicBezTo>
                      <a:pt x="96" y="36"/>
                      <a:pt x="101" y="28"/>
                      <a:pt x="95" y="22"/>
                    </a:cubicBezTo>
                    <a:cubicBezTo>
                      <a:pt x="88" y="14"/>
                      <a:pt x="70" y="23"/>
                      <a:pt x="70" y="23"/>
                    </a:cubicBezTo>
                    <a:cubicBezTo>
                      <a:pt x="63" y="25"/>
                      <a:pt x="65" y="22"/>
                      <a:pt x="66" y="16"/>
                    </a:cubicBezTo>
                    <a:cubicBezTo>
                      <a:pt x="66" y="10"/>
                      <a:pt x="64" y="0"/>
                      <a:pt x="45" y="6"/>
                    </a:cubicBezTo>
                    <a:cubicBezTo>
                      <a:pt x="27" y="12"/>
                      <a:pt x="11" y="34"/>
                      <a:pt x="11" y="34"/>
                    </a:cubicBezTo>
                    <a:cubicBezTo>
                      <a:pt x="0" y="49"/>
                      <a:pt x="2" y="60"/>
                      <a:pt x="2" y="60"/>
                    </a:cubicBezTo>
                    <a:cubicBezTo>
                      <a:pt x="5" y="85"/>
                      <a:pt x="31" y="91"/>
                      <a:pt x="51" y="93"/>
                    </a:cubicBezTo>
                    <a:cubicBezTo>
                      <a:pt x="73" y="95"/>
                      <a:pt x="102" y="86"/>
                      <a:pt x="111" y="67"/>
                    </a:cubicBezTo>
                    <a:cubicBezTo>
                      <a:pt x="120" y="48"/>
                      <a:pt x="104" y="41"/>
                      <a:pt x="99" y="40"/>
                    </a:cubicBezTo>
                    <a:close/>
                    <a:moveTo>
                      <a:pt x="53" y="86"/>
                    </a:moveTo>
                    <a:cubicBezTo>
                      <a:pt x="32" y="87"/>
                      <a:pt x="14" y="76"/>
                      <a:pt x="14" y="62"/>
                    </a:cubicBezTo>
                    <a:cubicBezTo>
                      <a:pt x="14" y="48"/>
                      <a:pt x="32" y="36"/>
                      <a:pt x="53" y="35"/>
                    </a:cubicBezTo>
                    <a:cubicBezTo>
                      <a:pt x="74" y="34"/>
                      <a:pt x="92" y="43"/>
                      <a:pt x="92" y="57"/>
                    </a:cubicBezTo>
                    <a:cubicBezTo>
                      <a:pt x="92" y="72"/>
                      <a:pt x="74" y="85"/>
                      <a:pt x="53"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41" name="Freeform 24"/>
              <p:cNvSpPr>
                <a:spLocks noEditPoints="1"/>
              </p:cNvSpPr>
              <p:nvPr/>
            </p:nvSpPr>
            <p:spPr bwMode="auto">
              <a:xfrm>
                <a:off x="2817813" y="927100"/>
                <a:ext cx="336550" cy="301625"/>
              </a:xfrm>
              <a:custGeom>
                <a:avLst/>
                <a:gdLst>
                  <a:gd name="T0" fmla="*/ 22 w 47"/>
                  <a:gd name="T1" fmla="*/ 3 h 42"/>
                  <a:gd name="T2" fmla="*/ 3 w 47"/>
                  <a:gd name="T3" fmla="*/ 25 h 42"/>
                  <a:gd name="T4" fmla="*/ 9 w 47"/>
                  <a:gd name="T5" fmla="*/ 35 h 42"/>
                  <a:gd name="T6" fmla="*/ 41 w 47"/>
                  <a:gd name="T7" fmla="*/ 29 h 42"/>
                  <a:gd name="T8" fmla="*/ 22 w 47"/>
                  <a:gd name="T9" fmla="*/ 3 h 42"/>
                  <a:gd name="T10" fmla="*/ 16 w 47"/>
                  <a:gd name="T11" fmla="*/ 31 h 42"/>
                  <a:gd name="T12" fmla="*/ 9 w 47"/>
                  <a:gd name="T13" fmla="*/ 26 h 42"/>
                  <a:gd name="T14" fmla="*/ 16 w 47"/>
                  <a:gd name="T15" fmla="*/ 19 h 42"/>
                  <a:gd name="T16" fmla="*/ 24 w 47"/>
                  <a:gd name="T17" fmla="*/ 24 h 42"/>
                  <a:gd name="T18" fmla="*/ 16 w 47"/>
                  <a:gd name="T19" fmla="*/ 31 h 42"/>
                  <a:gd name="T20" fmla="*/ 29 w 47"/>
                  <a:gd name="T21" fmla="*/ 20 h 42"/>
                  <a:gd name="T22" fmla="*/ 25 w 47"/>
                  <a:gd name="T23" fmla="*/ 20 h 42"/>
                  <a:gd name="T24" fmla="*/ 26 w 47"/>
                  <a:gd name="T25" fmla="*/ 16 h 42"/>
                  <a:gd name="T26" fmla="*/ 30 w 47"/>
                  <a:gd name="T27" fmla="*/ 16 h 42"/>
                  <a:gd name="T28" fmla="*/ 29 w 47"/>
                  <a:gd name="T29"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42">
                    <a:moveTo>
                      <a:pt x="22" y="3"/>
                    </a:moveTo>
                    <a:cubicBezTo>
                      <a:pt x="0" y="5"/>
                      <a:pt x="3" y="25"/>
                      <a:pt x="3" y="25"/>
                    </a:cubicBezTo>
                    <a:cubicBezTo>
                      <a:pt x="3" y="25"/>
                      <a:pt x="3" y="32"/>
                      <a:pt x="9" y="35"/>
                    </a:cubicBezTo>
                    <a:cubicBezTo>
                      <a:pt x="21" y="42"/>
                      <a:pt x="34" y="38"/>
                      <a:pt x="41" y="29"/>
                    </a:cubicBezTo>
                    <a:cubicBezTo>
                      <a:pt x="47" y="21"/>
                      <a:pt x="43" y="0"/>
                      <a:pt x="22" y="3"/>
                    </a:cubicBezTo>
                    <a:close/>
                    <a:moveTo>
                      <a:pt x="16" y="31"/>
                    </a:moveTo>
                    <a:cubicBezTo>
                      <a:pt x="12" y="31"/>
                      <a:pt x="9" y="29"/>
                      <a:pt x="9" y="26"/>
                    </a:cubicBezTo>
                    <a:cubicBezTo>
                      <a:pt x="9" y="22"/>
                      <a:pt x="12" y="19"/>
                      <a:pt x="16" y="19"/>
                    </a:cubicBezTo>
                    <a:cubicBezTo>
                      <a:pt x="21" y="18"/>
                      <a:pt x="24" y="21"/>
                      <a:pt x="24" y="24"/>
                    </a:cubicBezTo>
                    <a:cubicBezTo>
                      <a:pt x="24" y="27"/>
                      <a:pt x="20" y="31"/>
                      <a:pt x="16" y="31"/>
                    </a:cubicBezTo>
                    <a:close/>
                    <a:moveTo>
                      <a:pt x="29" y="20"/>
                    </a:moveTo>
                    <a:cubicBezTo>
                      <a:pt x="28" y="21"/>
                      <a:pt x="26" y="21"/>
                      <a:pt x="25" y="20"/>
                    </a:cubicBezTo>
                    <a:cubicBezTo>
                      <a:pt x="25" y="19"/>
                      <a:pt x="25" y="17"/>
                      <a:pt x="26" y="16"/>
                    </a:cubicBezTo>
                    <a:cubicBezTo>
                      <a:pt x="28" y="15"/>
                      <a:pt x="29" y="15"/>
                      <a:pt x="30" y="16"/>
                    </a:cubicBezTo>
                    <a:cubicBezTo>
                      <a:pt x="31" y="17"/>
                      <a:pt x="30" y="19"/>
                      <a:pt x="29"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42" name="Freeform 25"/>
              <p:cNvSpPr/>
              <p:nvPr/>
            </p:nvSpPr>
            <p:spPr bwMode="auto">
              <a:xfrm>
                <a:off x="3268663" y="654050"/>
                <a:ext cx="179387" cy="193675"/>
              </a:xfrm>
              <a:custGeom>
                <a:avLst/>
                <a:gdLst>
                  <a:gd name="T0" fmla="*/ 19 w 25"/>
                  <a:gd name="T1" fmla="*/ 27 h 27"/>
                  <a:gd name="T2" fmla="*/ 23 w 25"/>
                  <a:gd name="T3" fmla="*/ 24 h 27"/>
                  <a:gd name="T4" fmla="*/ 23 w 25"/>
                  <a:gd name="T5" fmla="*/ 24 h 27"/>
                  <a:gd name="T6" fmla="*/ 3 w 25"/>
                  <a:gd name="T7" fmla="*/ 4 h 27"/>
                  <a:gd name="T8" fmla="*/ 0 w 25"/>
                  <a:gd name="T9" fmla="*/ 8 h 27"/>
                  <a:gd name="T10" fmla="*/ 3 w 25"/>
                  <a:gd name="T11" fmla="*/ 11 h 27"/>
                  <a:gd name="T12" fmla="*/ 16 w 25"/>
                  <a:gd name="T13" fmla="*/ 23 h 27"/>
                  <a:gd name="T14" fmla="*/ 19 w 25"/>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7">
                    <a:moveTo>
                      <a:pt x="19" y="27"/>
                    </a:moveTo>
                    <a:cubicBezTo>
                      <a:pt x="21" y="27"/>
                      <a:pt x="22" y="26"/>
                      <a:pt x="23" y="24"/>
                    </a:cubicBezTo>
                    <a:cubicBezTo>
                      <a:pt x="23" y="24"/>
                      <a:pt x="23" y="24"/>
                      <a:pt x="23" y="24"/>
                    </a:cubicBezTo>
                    <a:cubicBezTo>
                      <a:pt x="25" y="0"/>
                      <a:pt x="3" y="4"/>
                      <a:pt x="3" y="4"/>
                    </a:cubicBezTo>
                    <a:cubicBezTo>
                      <a:pt x="1" y="4"/>
                      <a:pt x="0" y="6"/>
                      <a:pt x="0" y="8"/>
                    </a:cubicBezTo>
                    <a:cubicBezTo>
                      <a:pt x="0" y="10"/>
                      <a:pt x="1" y="11"/>
                      <a:pt x="3" y="11"/>
                    </a:cubicBezTo>
                    <a:cubicBezTo>
                      <a:pt x="19" y="8"/>
                      <a:pt x="16" y="23"/>
                      <a:pt x="16" y="23"/>
                    </a:cubicBezTo>
                    <a:cubicBezTo>
                      <a:pt x="16" y="25"/>
                      <a:pt x="17" y="27"/>
                      <a:pt x="19"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43" name="Freeform 26"/>
              <p:cNvSpPr/>
              <p:nvPr/>
            </p:nvSpPr>
            <p:spPr bwMode="auto">
              <a:xfrm>
                <a:off x="3233738" y="539750"/>
                <a:ext cx="387350" cy="358775"/>
              </a:xfrm>
              <a:custGeom>
                <a:avLst/>
                <a:gdLst>
                  <a:gd name="T0" fmla="*/ 22 w 54"/>
                  <a:gd name="T1" fmla="*/ 2 h 50"/>
                  <a:gd name="T2" fmla="*/ 4 w 54"/>
                  <a:gd name="T3" fmla="*/ 2 h 50"/>
                  <a:gd name="T4" fmla="*/ 3 w 54"/>
                  <a:gd name="T5" fmla="*/ 2 h 50"/>
                  <a:gd name="T6" fmla="*/ 3 w 54"/>
                  <a:gd name="T7" fmla="*/ 2 h 50"/>
                  <a:gd name="T8" fmla="*/ 0 w 54"/>
                  <a:gd name="T9" fmla="*/ 7 h 50"/>
                  <a:gd name="T10" fmla="*/ 5 w 54"/>
                  <a:gd name="T11" fmla="*/ 12 h 50"/>
                  <a:gd name="T12" fmla="*/ 9 w 54"/>
                  <a:gd name="T13" fmla="*/ 11 h 50"/>
                  <a:gd name="T14" fmla="*/ 35 w 54"/>
                  <a:gd name="T15" fmla="*/ 24 h 50"/>
                  <a:gd name="T16" fmla="*/ 36 w 54"/>
                  <a:gd name="T17" fmla="*/ 41 h 50"/>
                  <a:gd name="T18" fmla="*/ 35 w 54"/>
                  <a:gd name="T19" fmla="*/ 46 h 50"/>
                  <a:gd name="T20" fmla="*/ 40 w 54"/>
                  <a:gd name="T21" fmla="*/ 50 h 50"/>
                  <a:gd name="T22" fmla="*/ 45 w 54"/>
                  <a:gd name="T23" fmla="*/ 46 h 50"/>
                  <a:gd name="T24" fmla="*/ 45 w 54"/>
                  <a:gd name="T25" fmla="*/ 46 h 50"/>
                  <a:gd name="T26" fmla="*/ 22 w 54"/>
                  <a:gd name="T27"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 h="50">
                    <a:moveTo>
                      <a:pt x="22" y="2"/>
                    </a:moveTo>
                    <a:cubicBezTo>
                      <a:pt x="14" y="0"/>
                      <a:pt x="6" y="1"/>
                      <a:pt x="4" y="2"/>
                    </a:cubicBezTo>
                    <a:cubicBezTo>
                      <a:pt x="4" y="2"/>
                      <a:pt x="4" y="2"/>
                      <a:pt x="3" y="2"/>
                    </a:cubicBezTo>
                    <a:cubicBezTo>
                      <a:pt x="3" y="2"/>
                      <a:pt x="3" y="2"/>
                      <a:pt x="3" y="2"/>
                    </a:cubicBezTo>
                    <a:cubicBezTo>
                      <a:pt x="1" y="3"/>
                      <a:pt x="0" y="5"/>
                      <a:pt x="0" y="7"/>
                    </a:cubicBezTo>
                    <a:cubicBezTo>
                      <a:pt x="0" y="10"/>
                      <a:pt x="2" y="12"/>
                      <a:pt x="5" y="12"/>
                    </a:cubicBezTo>
                    <a:cubicBezTo>
                      <a:pt x="5" y="12"/>
                      <a:pt x="7" y="12"/>
                      <a:pt x="9" y="11"/>
                    </a:cubicBezTo>
                    <a:cubicBezTo>
                      <a:pt x="11" y="10"/>
                      <a:pt x="27" y="11"/>
                      <a:pt x="35" y="24"/>
                    </a:cubicBezTo>
                    <a:cubicBezTo>
                      <a:pt x="39" y="33"/>
                      <a:pt x="37" y="40"/>
                      <a:pt x="36" y="41"/>
                    </a:cubicBezTo>
                    <a:cubicBezTo>
                      <a:pt x="36" y="41"/>
                      <a:pt x="35" y="43"/>
                      <a:pt x="35" y="46"/>
                    </a:cubicBezTo>
                    <a:cubicBezTo>
                      <a:pt x="35" y="49"/>
                      <a:pt x="38" y="50"/>
                      <a:pt x="40" y="50"/>
                    </a:cubicBezTo>
                    <a:cubicBezTo>
                      <a:pt x="43" y="50"/>
                      <a:pt x="45" y="50"/>
                      <a:pt x="45" y="46"/>
                    </a:cubicBezTo>
                    <a:cubicBezTo>
                      <a:pt x="45" y="46"/>
                      <a:pt x="45" y="46"/>
                      <a:pt x="45" y="46"/>
                    </a:cubicBezTo>
                    <a:cubicBezTo>
                      <a:pt x="54" y="18"/>
                      <a:pt x="35" y="5"/>
                      <a:pt x="2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grpSp>
      <p:grpSp>
        <p:nvGrpSpPr>
          <p:cNvPr id="44" name="组合 43"/>
          <p:cNvGrpSpPr/>
          <p:nvPr/>
        </p:nvGrpSpPr>
        <p:grpSpPr>
          <a:xfrm>
            <a:off x="862923" y="2240659"/>
            <a:ext cx="1142851" cy="1143000"/>
            <a:chOff x="1633495" y="4267379"/>
            <a:chExt cx="1143000" cy="1143000"/>
          </a:xfrm>
        </p:grpSpPr>
        <p:sp>
          <p:nvSpPr>
            <p:cNvPr id="45" name="椭圆 44"/>
            <p:cNvSpPr/>
            <p:nvPr/>
          </p:nvSpPr>
          <p:spPr>
            <a:xfrm>
              <a:off x="1633495" y="4267379"/>
              <a:ext cx="1143000" cy="1143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nvGrpSpPr>
            <p:cNvPr id="46" name="组合 45"/>
            <p:cNvGrpSpPr/>
            <p:nvPr/>
          </p:nvGrpSpPr>
          <p:grpSpPr>
            <a:xfrm>
              <a:off x="1894410" y="4550559"/>
              <a:ext cx="707637" cy="576639"/>
              <a:chOff x="7342981" y="642937"/>
              <a:chExt cx="917575" cy="747713"/>
            </a:xfrm>
            <a:solidFill>
              <a:schemeClr val="bg1"/>
            </a:solidFill>
          </p:grpSpPr>
          <p:sp>
            <p:nvSpPr>
              <p:cNvPr id="47" name="Freeform 21"/>
              <p:cNvSpPr>
                <a:spLocks noEditPoints="1"/>
              </p:cNvSpPr>
              <p:nvPr/>
            </p:nvSpPr>
            <p:spPr bwMode="auto">
              <a:xfrm>
                <a:off x="7342981" y="642937"/>
                <a:ext cx="652462" cy="596900"/>
              </a:xfrm>
              <a:custGeom>
                <a:avLst/>
                <a:gdLst>
                  <a:gd name="T0" fmla="*/ 87 w 91"/>
                  <a:gd name="T1" fmla="*/ 32 h 83"/>
                  <a:gd name="T2" fmla="*/ 91 w 91"/>
                  <a:gd name="T3" fmla="*/ 32 h 83"/>
                  <a:gd name="T4" fmla="*/ 45 w 91"/>
                  <a:gd name="T5" fmla="*/ 0 h 83"/>
                  <a:gd name="T6" fmla="*/ 0 w 91"/>
                  <a:gd name="T7" fmla="*/ 39 h 83"/>
                  <a:gd name="T8" fmla="*/ 18 w 91"/>
                  <a:gd name="T9" fmla="*/ 69 h 83"/>
                  <a:gd name="T10" fmla="*/ 14 w 91"/>
                  <a:gd name="T11" fmla="*/ 83 h 83"/>
                  <a:gd name="T12" fmla="*/ 30 w 91"/>
                  <a:gd name="T13" fmla="*/ 75 h 83"/>
                  <a:gd name="T14" fmla="*/ 45 w 91"/>
                  <a:gd name="T15" fmla="*/ 77 h 83"/>
                  <a:gd name="T16" fmla="*/ 50 w 91"/>
                  <a:gd name="T17" fmla="*/ 77 h 83"/>
                  <a:gd name="T18" fmla="*/ 48 w 91"/>
                  <a:gd name="T19" fmla="*/ 67 h 83"/>
                  <a:gd name="T20" fmla="*/ 87 w 91"/>
                  <a:gd name="T21" fmla="*/ 32 h 83"/>
                  <a:gd name="T22" fmla="*/ 62 w 91"/>
                  <a:gd name="T23" fmla="*/ 19 h 83"/>
                  <a:gd name="T24" fmla="*/ 68 w 91"/>
                  <a:gd name="T25" fmla="*/ 25 h 83"/>
                  <a:gd name="T26" fmla="*/ 62 w 91"/>
                  <a:gd name="T27" fmla="*/ 31 h 83"/>
                  <a:gd name="T28" fmla="*/ 56 w 91"/>
                  <a:gd name="T29" fmla="*/ 25 h 83"/>
                  <a:gd name="T30" fmla="*/ 62 w 91"/>
                  <a:gd name="T31" fmla="*/ 19 h 83"/>
                  <a:gd name="T32" fmla="*/ 31 w 91"/>
                  <a:gd name="T33" fmla="*/ 31 h 83"/>
                  <a:gd name="T34" fmla="*/ 24 w 91"/>
                  <a:gd name="T35" fmla="*/ 25 h 83"/>
                  <a:gd name="T36" fmla="*/ 31 w 91"/>
                  <a:gd name="T37" fmla="*/ 19 h 83"/>
                  <a:gd name="T38" fmla="*/ 36 w 91"/>
                  <a:gd name="T39" fmla="*/ 25 h 83"/>
                  <a:gd name="T40" fmla="*/ 31 w 91"/>
                  <a:gd name="T41" fmla="*/ 3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 h="83">
                    <a:moveTo>
                      <a:pt x="87" y="32"/>
                    </a:moveTo>
                    <a:cubicBezTo>
                      <a:pt x="88" y="32"/>
                      <a:pt x="89" y="32"/>
                      <a:pt x="91" y="32"/>
                    </a:cubicBezTo>
                    <a:cubicBezTo>
                      <a:pt x="87" y="14"/>
                      <a:pt x="68" y="0"/>
                      <a:pt x="45" y="0"/>
                    </a:cubicBezTo>
                    <a:cubicBezTo>
                      <a:pt x="21" y="0"/>
                      <a:pt x="0" y="17"/>
                      <a:pt x="0" y="39"/>
                    </a:cubicBezTo>
                    <a:cubicBezTo>
                      <a:pt x="0" y="51"/>
                      <a:pt x="7" y="61"/>
                      <a:pt x="18" y="69"/>
                    </a:cubicBezTo>
                    <a:cubicBezTo>
                      <a:pt x="14" y="83"/>
                      <a:pt x="14" y="83"/>
                      <a:pt x="14" y="83"/>
                    </a:cubicBezTo>
                    <a:cubicBezTo>
                      <a:pt x="30" y="75"/>
                      <a:pt x="30" y="75"/>
                      <a:pt x="30" y="75"/>
                    </a:cubicBezTo>
                    <a:cubicBezTo>
                      <a:pt x="35" y="76"/>
                      <a:pt x="40" y="77"/>
                      <a:pt x="45" y="77"/>
                    </a:cubicBezTo>
                    <a:cubicBezTo>
                      <a:pt x="47" y="77"/>
                      <a:pt x="48" y="77"/>
                      <a:pt x="50" y="77"/>
                    </a:cubicBezTo>
                    <a:cubicBezTo>
                      <a:pt x="49" y="74"/>
                      <a:pt x="48" y="71"/>
                      <a:pt x="48" y="67"/>
                    </a:cubicBezTo>
                    <a:cubicBezTo>
                      <a:pt x="48" y="48"/>
                      <a:pt x="65" y="32"/>
                      <a:pt x="87" y="32"/>
                    </a:cubicBezTo>
                    <a:close/>
                    <a:moveTo>
                      <a:pt x="62" y="19"/>
                    </a:moveTo>
                    <a:cubicBezTo>
                      <a:pt x="66" y="19"/>
                      <a:pt x="68" y="22"/>
                      <a:pt x="68" y="25"/>
                    </a:cubicBezTo>
                    <a:cubicBezTo>
                      <a:pt x="68" y="29"/>
                      <a:pt x="66" y="31"/>
                      <a:pt x="62" y="31"/>
                    </a:cubicBezTo>
                    <a:cubicBezTo>
                      <a:pt x="59" y="31"/>
                      <a:pt x="56" y="29"/>
                      <a:pt x="56" y="25"/>
                    </a:cubicBezTo>
                    <a:cubicBezTo>
                      <a:pt x="56" y="22"/>
                      <a:pt x="59" y="19"/>
                      <a:pt x="62" y="19"/>
                    </a:cubicBezTo>
                    <a:close/>
                    <a:moveTo>
                      <a:pt x="31" y="31"/>
                    </a:moveTo>
                    <a:cubicBezTo>
                      <a:pt x="27" y="31"/>
                      <a:pt x="24" y="29"/>
                      <a:pt x="24" y="25"/>
                    </a:cubicBezTo>
                    <a:cubicBezTo>
                      <a:pt x="24" y="22"/>
                      <a:pt x="27" y="19"/>
                      <a:pt x="31" y="19"/>
                    </a:cubicBezTo>
                    <a:cubicBezTo>
                      <a:pt x="34" y="19"/>
                      <a:pt x="36" y="22"/>
                      <a:pt x="36" y="25"/>
                    </a:cubicBezTo>
                    <a:cubicBezTo>
                      <a:pt x="36" y="29"/>
                      <a:pt x="34" y="31"/>
                      <a:pt x="31"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48" name="Freeform 22"/>
              <p:cNvSpPr>
                <a:spLocks noEditPoints="1"/>
              </p:cNvSpPr>
              <p:nvPr/>
            </p:nvSpPr>
            <p:spPr bwMode="auto">
              <a:xfrm>
                <a:off x="7708106" y="887412"/>
                <a:ext cx="552450" cy="503238"/>
              </a:xfrm>
              <a:custGeom>
                <a:avLst/>
                <a:gdLst>
                  <a:gd name="T0" fmla="*/ 77 w 77"/>
                  <a:gd name="T1" fmla="*/ 33 h 70"/>
                  <a:gd name="T2" fmla="*/ 38 w 77"/>
                  <a:gd name="T3" fmla="*/ 0 h 70"/>
                  <a:gd name="T4" fmla="*/ 0 w 77"/>
                  <a:gd name="T5" fmla="*/ 33 h 70"/>
                  <a:gd name="T6" fmla="*/ 38 w 77"/>
                  <a:gd name="T7" fmla="*/ 66 h 70"/>
                  <a:gd name="T8" fmla="*/ 52 w 77"/>
                  <a:gd name="T9" fmla="*/ 63 h 70"/>
                  <a:gd name="T10" fmla="*/ 64 w 77"/>
                  <a:gd name="T11" fmla="*/ 70 h 70"/>
                  <a:gd name="T12" fmla="*/ 61 w 77"/>
                  <a:gd name="T13" fmla="*/ 59 h 70"/>
                  <a:gd name="T14" fmla="*/ 77 w 77"/>
                  <a:gd name="T15" fmla="*/ 33 h 70"/>
                  <a:gd name="T16" fmla="*/ 26 w 77"/>
                  <a:gd name="T17" fmla="*/ 27 h 70"/>
                  <a:gd name="T18" fmla="*/ 21 w 77"/>
                  <a:gd name="T19" fmla="*/ 23 h 70"/>
                  <a:gd name="T20" fmla="*/ 26 w 77"/>
                  <a:gd name="T21" fmla="*/ 18 h 70"/>
                  <a:gd name="T22" fmla="*/ 32 w 77"/>
                  <a:gd name="T23" fmla="*/ 23 h 70"/>
                  <a:gd name="T24" fmla="*/ 26 w 77"/>
                  <a:gd name="T25" fmla="*/ 27 h 70"/>
                  <a:gd name="T26" fmla="*/ 51 w 77"/>
                  <a:gd name="T27" fmla="*/ 27 h 70"/>
                  <a:gd name="T28" fmla="*/ 46 w 77"/>
                  <a:gd name="T29" fmla="*/ 23 h 70"/>
                  <a:gd name="T30" fmla="*/ 51 w 77"/>
                  <a:gd name="T31" fmla="*/ 18 h 70"/>
                  <a:gd name="T32" fmla="*/ 56 w 77"/>
                  <a:gd name="T33" fmla="*/ 23 h 70"/>
                  <a:gd name="T34" fmla="*/ 51 w 77"/>
                  <a:gd name="T35"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70">
                    <a:moveTo>
                      <a:pt x="77" y="33"/>
                    </a:moveTo>
                    <a:cubicBezTo>
                      <a:pt x="77" y="15"/>
                      <a:pt x="59" y="0"/>
                      <a:pt x="38" y="0"/>
                    </a:cubicBezTo>
                    <a:cubicBezTo>
                      <a:pt x="17" y="0"/>
                      <a:pt x="0" y="15"/>
                      <a:pt x="0" y="33"/>
                    </a:cubicBezTo>
                    <a:cubicBezTo>
                      <a:pt x="0" y="51"/>
                      <a:pt x="17" y="66"/>
                      <a:pt x="38" y="66"/>
                    </a:cubicBezTo>
                    <a:cubicBezTo>
                      <a:pt x="43" y="66"/>
                      <a:pt x="47" y="65"/>
                      <a:pt x="52" y="63"/>
                    </a:cubicBezTo>
                    <a:cubicBezTo>
                      <a:pt x="64" y="70"/>
                      <a:pt x="64" y="70"/>
                      <a:pt x="64" y="70"/>
                    </a:cubicBezTo>
                    <a:cubicBezTo>
                      <a:pt x="61" y="59"/>
                      <a:pt x="61" y="59"/>
                      <a:pt x="61" y="59"/>
                    </a:cubicBezTo>
                    <a:cubicBezTo>
                      <a:pt x="70" y="52"/>
                      <a:pt x="77" y="43"/>
                      <a:pt x="77" y="33"/>
                    </a:cubicBezTo>
                    <a:close/>
                    <a:moveTo>
                      <a:pt x="26" y="27"/>
                    </a:moveTo>
                    <a:cubicBezTo>
                      <a:pt x="24" y="27"/>
                      <a:pt x="21" y="25"/>
                      <a:pt x="21" y="23"/>
                    </a:cubicBezTo>
                    <a:cubicBezTo>
                      <a:pt x="21" y="21"/>
                      <a:pt x="24" y="18"/>
                      <a:pt x="26" y="18"/>
                    </a:cubicBezTo>
                    <a:cubicBezTo>
                      <a:pt x="29" y="18"/>
                      <a:pt x="32" y="21"/>
                      <a:pt x="32" y="23"/>
                    </a:cubicBezTo>
                    <a:cubicBezTo>
                      <a:pt x="32" y="25"/>
                      <a:pt x="29" y="27"/>
                      <a:pt x="26" y="27"/>
                    </a:cubicBezTo>
                    <a:close/>
                    <a:moveTo>
                      <a:pt x="51" y="27"/>
                    </a:moveTo>
                    <a:cubicBezTo>
                      <a:pt x="49" y="27"/>
                      <a:pt x="46" y="25"/>
                      <a:pt x="46" y="23"/>
                    </a:cubicBezTo>
                    <a:cubicBezTo>
                      <a:pt x="46" y="21"/>
                      <a:pt x="49" y="18"/>
                      <a:pt x="51" y="18"/>
                    </a:cubicBezTo>
                    <a:cubicBezTo>
                      <a:pt x="54" y="18"/>
                      <a:pt x="56" y="21"/>
                      <a:pt x="56" y="23"/>
                    </a:cubicBezTo>
                    <a:cubicBezTo>
                      <a:pt x="56" y="25"/>
                      <a:pt x="54" y="27"/>
                      <a:pt x="51"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grpSp>
      <p:grpSp>
        <p:nvGrpSpPr>
          <p:cNvPr id="49" name="组合 48"/>
          <p:cNvGrpSpPr/>
          <p:nvPr/>
        </p:nvGrpSpPr>
        <p:grpSpPr>
          <a:xfrm>
            <a:off x="6316749" y="4428413"/>
            <a:ext cx="1142851" cy="1143000"/>
            <a:chOff x="3120588" y="4631241"/>
            <a:chExt cx="1143000" cy="1143000"/>
          </a:xfrm>
        </p:grpSpPr>
        <p:sp>
          <p:nvSpPr>
            <p:cNvPr id="50" name="椭圆 49"/>
            <p:cNvSpPr/>
            <p:nvPr/>
          </p:nvSpPr>
          <p:spPr>
            <a:xfrm>
              <a:off x="3120588" y="4631241"/>
              <a:ext cx="1143000" cy="1143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51" name="Freeform 39"/>
            <p:cNvSpPr>
              <a:spLocks noEditPoints="1"/>
            </p:cNvSpPr>
            <p:nvPr/>
          </p:nvSpPr>
          <p:spPr bwMode="auto">
            <a:xfrm>
              <a:off x="3341682" y="4900613"/>
              <a:ext cx="683882" cy="608774"/>
            </a:xfrm>
            <a:custGeom>
              <a:avLst/>
              <a:gdLst>
                <a:gd name="T0" fmla="*/ 115 w 115"/>
                <a:gd name="T1" fmla="*/ 37 h 102"/>
                <a:gd name="T2" fmla="*/ 114 w 115"/>
                <a:gd name="T3" fmla="*/ 36 h 102"/>
                <a:gd name="T4" fmla="*/ 101 w 115"/>
                <a:gd name="T5" fmla="*/ 36 h 102"/>
                <a:gd name="T6" fmla="*/ 79 w 115"/>
                <a:gd name="T7" fmla="*/ 36 h 102"/>
                <a:gd name="T8" fmla="*/ 74 w 115"/>
                <a:gd name="T9" fmla="*/ 27 h 102"/>
                <a:gd name="T10" fmla="*/ 60 w 115"/>
                <a:gd name="T11" fmla="*/ 0 h 102"/>
                <a:gd name="T12" fmla="*/ 58 w 115"/>
                <a:gd name="T13" fmla="*/ 0 h 102"/>
                <a:gd name="T14" fmla="*/ 45 w 115"/>
                <a:gd name="T15" fmla="*/ 27 h 102"/>
                <a:gd name="T16" fmla="*/ 40 w 115"/>
                <a:gd name="T17" fmla="*/ 36 h 102"/>
                <a:gd name="T18" fmla="*/ 18 w 115"/>
                <a:gd name="T19" fmla="*/ 36 h 102"/>
                <a:gd name="T20" fmla="*/ 0 w 115"/>
                <a:gd name="T21" fmla="*/ 36 h 102"/>
                <a:gd name="T22" fmla="*/ 0 w 115"/>
                <a:gd name="T23" fmla="*/ 37 h 102"/>
                <a:gd name="T24" fmla="*/ 7 w 115"/>
                <a:gd name="T25" fmla="*/ 42 h 102"/>
                <a:gd name="T26" fmla="*/ 27 w 115"/>
                <a:gd name="T27" fmla="*/ 60 h 102"/>
                <a:gd name="T28" fmla="*/ 23 w 115"/>
                <a:gd name="T29" fmla="*/ 100 h 102"/>
                <a:gd name="T30" fmla="*/ 26 w 115"/>
                <a:gd name="T31" fmla="*/ 102 h 102"/>
                <a:gd name="T32" fmla="*/ 59 w 115"/>
                <a:gd name="T33" fmla="*/ 81 h 102"/>
                <a:gd name="T34" fmla="*/ 92 w 115"/>
                <a:gd name="T35" fmla="*/ 102 h 102"/>
                <a:gd name="T36" fmla="*/ 95 w 115"/>
                <a:gd name="T37" fmla="*/ 100 h 102"/>
                <a:gd name="T38" fmla="*/ 88 w 115"/>
                <a:gd name="T39" fmla="*/ 60 h 102"/>
                <a:gd name="T40" fmla="*/ 107 w 115"/>
                <a:gd name="T41" fmla="*/ 43 h 102"/>
                <a:gd name="T42" fmla="*/ 115 w 115"/>
                <a:gd name="T43" fmla="*/ 37 h 102"/>
                <a:gd name="T44" fmla="*/ 31 w 115"/>
                <a:gd name="T45" fmla="*/ 76 h 102"/>
                <a:gd name="T46" fmla="*/ 68 w 115"/>
                <a:gd name="T47" fmla="*/ 46 h 102"/>
                <a:gd name="T48" fmla="*/ 33 w 115"/>
                <a:gd name="T49" fmla="*/ 40 h 102"/>
                <a:gd name="T50" fmla="*/ 86 w 115"/>
                <a:gd name="T51" fmla="*/ 40 h 102"/>
                <a:gd name="T52" fmla="*/ 54 w 115"/>
                <a:gd name="T53" fmla="*/ 69 h 102"/>
                <a:gd name="T54" fmla="*/ 87 w 115"/>
                <a:gd name="T55" fmla="*/ 76 h 102"/>
                <a:gd name="T56" fmla="*/ 31 w 115"/>
                <a:gd name="T57" fmla="*/ 7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02">
                  <a:moveTo>
                    <a:pt x="115" y="37"/>
                  </a:moveTo>
                  <a:cubicBezTo>
                    <a:pt x="115" y="36"/>
                    <a:pt x="115" y="36"/>
                    <a:pt x="114" y="36"/>
                  </a:cubicBezTo>
                  <a:cubicBezTo>
                    <a:pt x="101" y="36"/>
                    <a:pt x="101" y="36"/>
                    <a:pt x="101" y="36"/>
                  </a:cubicBezTo>
                  <a:cubicBezTo>
                    <a:pt x="79" y="36"/>
                    <a:pt x="79" y="36"/>
                    <a:pt x="79" y="36"/>
                  </a:cubicBezTo>
                  <a:cubicBezTo>
                    <a:pt x="74" y="27"/>
                    <a:pt x="74" y="27"/>
                    <a:pt x="74" y="27"/>
                  </a:cubicBezTo>
                  <a:cubicBezTo>
                    <a:pt x="60" y="0"/>
                    <a:pt x="60" y="0"/>
                    <a:pt x="60" y="0"/>
                  </a:cubicBezTo>
                  <a:cubicBezTo>
                    <a:pt x="59" y="0"/>
                    <a:pt x="59" y="0"/>
                    <a:pt x="58" y="0"/>
                  </a:cubicBezTo>
                  <a:cubicBezTo>
                    <a:pt x="45" y="27"/>
                    <a:pt x="45" y="27"/>
                    <a:pt x="45" y="27"/>
                  </a:cubicBezTo>
                  <a:cubicBezTo>
                    <a:pt x="40" y="36"/>
                    <a:pt x="40" y="36"/>
                    <a:pt x="40" y="36"/>
                  </a:cubicBezTo>
                  <a:cubicBezTo>
                    <a:pt x="18" y="36"/>
                    <a:pt x="18" y="36"/>
                    <a:pt x="18" y="36"/>
                  </a:cubicBezTo>
                  <a:cubicBezTo>
                    <a:pt x="0" y="36"/>
                    <a:pt x="0" y="36"/>
                    <a:pt x="0" y="36"/>
                  </a:cubicBezTo>
                  <a:cubicBezTo>
                    <a:pt x="0" y="37"/>
                    <a:pt x="0" y="37"/>
                    <a:pt x="0" y="37"/>
                  </a:cubicBezTo>
                  <a:cubicBezTo>
                    <a:pt x="7" y="42"/>
                    <a:pt x="7" y="42"/>
                    <a:pt x="7" y="42"/>
                  </a:cubicBezTo>
                  <a:cubicBezTo>
                    <a:pt x="27" y="60"/>
                    <a:pt x="27" y="60"/>
                    <a:pt x="27" y="60"/>
                  </a:cubicBezTo>
                  <a:cubicBezTo>
                    <a:pt x="23" y="100"/>
                    <a:pt x="23" y="100"/>
                    <a:pt x="23" y="100"/>
                  </a:cubicBezTo>
                  <a:cubicBezTo>
                    <a:pt x="23" y="102"/>
                    <a:pt x="23" y="102"/>
                    <a:pt x="26" y="102"/>
                  </a:cubicBezTo>
                  <a:cubicBezTo>
                    <a:pt x="59" y="81"/>
                    <a:pt x="59" y="81"/>
                    <a:pt x="59" y="81"/>
                  </a:cubicBezTo>
                  <a:cubicBezTo>
                    <a:pt x="92" y="102"/>
                    <a:pt x="92" y="102"/>
                    <a:pt x="92" y="102"/>
                  </a:cubicBezTo>
                  <a:cubicBezTo>
                    <a:pt x="93" y="102"/>
                    <a:pt x="93" y="102"/>
                    <a:pt x="95" y="100"/>
                  </a:cubicBezTo>
                  <a:cubicBezTo>
                    <a:pt x="88" y="60"/>
                    <a:pt x="88" y="60"/>
                    <a:pt x="88" y="60"/>
                  </a:cubicBezTo>
                  <a:cubicBezTo>
                    <a:pt x="107" y="43"/>
                    <a:pt x="107" y="43"/>
                    <a:pt x="107" y="43"/>
                  </a:cubicBezTo>
                  <a:lnTo>
                    <a:pt x="115" y="37"/>
                  </a:lnTo>
                  <a:close/>
                  <a:moveTo>
                    <a:pt x="31" y="76"/>
                  </a:moveTo>
                  <a:cubicBezTo>
                    <a:pt x="68" y="46"/>
                    <a:pt x="68" y="46"/>
                    <a:pt x="68" y="46"/>
                  </a:cubicBezTo>
                  <a:cubicBezTo>
                    <a:pt x="33" y="40"/>
                    <a:pt x="33" y="40"/>
                    <a:pt x="33" y="40"/>
                  </a:cubicBezTo>
                  <a:cubicBezTo>
                    <a:pt x="86" y="40"/>
                    <a:pt x="86" y="40"/>
                    <a:pt x="86" y="40"/>
                  </a:cubicBezTo>
                  <a:cubicBezTo>
                    <a:pt x="54" y="69"/>
                    <a:pt x="54" y="69"/>
                    <a:pt x="54" y="69"/>
                  </a:cubicBezTo>
                  <a:cubicBezTo>
                    <a:pt x="87" y="76"/>
                    <a:pt x="87" y="76"/>
                    <a:pt x="87" y="76"/>
                  </a:cubicBezTo>
                  <a:lnTo>
                    <a:pt x="31" y="7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sp>
        <p:nvSpPr>
          <p:cNvPr id="52" name="矩形 51"/>
          <p:cNvSpPr/>
          <p:nvPr/>
        </p:nvSpPr>
        <p:spPr>
          <a:xfrm>
            <a:off x="7830449" y="4428413"/>
            <a:ext cx="1117469" cy="400110"/>
          </a:xfrm>
          <a:prstGeom prst="rect">
            <a:avLst/>
          </a:prstGeom>
        </p:spPr>
        <p:txBody>
          <a:bodyPr wrap="none">
            <a:spAutoFit/>
          </a:bodyPr>
          <a:lstStyle/>
          <a:p>
            <a:r>
              <a:rPr lang="en-US" altLang="zh-CN" sz="2000" b="1" dirty="0">
                <a:solidFill>
                  <a:schemeClr val="tx1">
                    <a:lumMod val="50000"/>
                    <a:lumOff val="50000"/>
                  </a:schemeClr>
                </a:solidFill>
                <a:latin typeface="微软雅黑" panose="020B0503020204020204" pitchFamily="34" charset="-122"/>
                <a:ea typeface="微软雅黑" panose="020B0503020204020204" pitchFamily="34" charset="-122"/>
              </a:rPr>
              <a:t>QQ</a:t>
            </a:r>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空间</a:t>
            </a:r>
          </a:p>
        </p:txBody>
      </p:sp>
      <p:sp>
        <p:nvSpPr>
          <p:cNvPr id="53" name="矩形 52"/>
          <p:cNvSpPr/>
          <p:nvPr/>
        </p:nvSpPr>
        <p:spPr>
          <a:xfrm>
            <a:off x="2359169" y="2240659"/>
            <a:ext cx="1210430" cy="400110"/>
          </a:xfrm>
          <a:prstGeom prst="rect">
            <a:avLst/>
          </a:prstGeom>
        </p:spPr>
        <p:txBody>
          <a:bodyPr wrap="none">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微信营销</a:t>
            </a:r>
          </a:p>
        </p:txBody>
      </p:sp>
      <p:sp>
        <p:nvSpPr>
          <p:cNvPr id="54" name="矩形 53"/>
          <p:cNvSpPr/>
          <p:nvPr/>
        </p:nvSpPr>
        <p:spPr>
          <a:xfrm>
            <a:off x="2359169" y="4428413"/>
            <a:ext cx="1210430" cy="400110"/>
          </a:xfrm>
          <a:prstGeom prst="rect">
            <a:avLst/>
          </a:prstGeom>
        </p:spPr>
        <p:txBody>
          <a:bodyPr wrap="none">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微博营销</a:t>
            </a:r>
          </a:p>
        </p:txBody>
      </p:sp>
      <p:sp>
        <p:nvSpPr>
          <p:cNvPr id="55" name="矩形 54"/>
          <p:cNvSpPr/>
          <p:nvPr/>
        </p:nvSpPr>
        <p:spPr>
          <a:xfrm>
            <a:off x="7823022" y="2281934"/>
            <a:ext cx="1466877" cy="400110"/>
          </a:xfrm>
          <a:prstGeom prst="rect">
            <a:avLst/>
          </a:prstGeom>
        </p:spPr>
        <p:txBody>
          <a:bodyPr wrap="none">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朋友圈推广</a:t>
            </a:r>
          </a:p>
        </p:txBody>
      </p:sp>
      <p:grpSp>
        <p:nvGrpSpPr>
          <p:cNvPr id="56" name="组合 55"/>
          <p:cNvGrpSpPr/>
          <p:nvPr/>
        </p:nvGrpSpPr>
        <p:grpSpPr>
          <a:xfrm>
            <a:off x="6316749" y="2235297"/>
            <a:ext cx="1142851" cy="1143000"/>
            <a:chOff x="3171979" y="2601186"/>
            <a:chExt cx="1143000" cy="1143000"/>
          </a:xfrm>
        </p:grpSpPr>
        <p:sp>
          <p:nvSpPr>
            <p:cNvPr id="57" name="椭圆 56"/>
            <p:cNvSpPr/>
            <p:nvPr/>
          </p:nvSpPr>
          <p:spPr>
            <a:xfrm>
              <a:off x="3171979" y="2601186"/>
              <a:ext cx="1143000" cy="1143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nvGrpSpPr>
            <p:cNvPr id="58" name="组合 57"/>
            <p:cNvGrpSpPr/>
            <p:nvPr/>
          </p:nvGrpSpPr>
          <p:grpSpPr>
            <a:xfrm>
              <a:off x="3415646" y="2854325"/>
              <a:ext cx="655362" cy="629408"/>
              <a:chOff x="654050" y="2686050"/>
              <a:chExt cx="801688" cy="769938"/>
            </a:xfrm>
            <a:solidFill>
              <a:schemeClr val="bg1"/>
            </a:solidFill>
          </p:grpSpPr>
          <p:sp>
            <p:nvSpPr>
              <p:cNvPr id="59" name="Freeform 43"/>
              <p:cNvSpPr/>
              <p:nvPr/>
            </p:nvSpPr>
            <p:spPr bwMode="auto">
              <a:xfrm>
                <a:off x="654050" y="2716213"/>
                <a:ext cx="430212" cy="344488"/>
              </a:xfrm>
              <a:custGeom>
                <a:avLst/>
                <a:gdLst>
                  <a:gd name="T0" fmla="*/ 27 w 60"/>
                  <a:gd name="T1" fmla="*/ 47 h 48"/>
                  <a:gd name="T2" fmla="*/ 33 w 60"/>
                  <a:gd name="T3" fmla="*/ 46 h 48"/>
                  <a:gd name="T4" fmla="*/ 56 w 60"/>
                  <a:gd name="T5" fmla="*/ 44 h 48"/>
                  <a:gd name="T6" fmla="*/ 60 w 60"/>
                  <a:gd name="T7" fmla="*/ 45 h 48"/>
                  <a:gd name="T8" fmla="*/ 60 w 60"/>
                  <a:gd name="T9" fmla="*/ 44 h 48"/>
                  <a:gd name="T10" fmla="*/ 55 w 60"/>
                  <a:gd name="T11" fmla="*/ 20 h 48"/>
                  <a:gd name="T12" fmla="*/ 50 w 60"/>
                  <a:gd name="T13" fmla="*/ 7 h 48"/>
                  <a:gd name="T14" fmla="*/ 42 w 60"/>
                  <a:gd name="T15" fmla="*/ 2 h 48"/>
                  <a:gd name="T16" fmla="*/ 25 w 60"/>
                  <a:gd name="T17" fmla="*/ 6 h 48"/>
                  <a:gd name="T18" fmla="*/ 19 w 60"/>
                  <a:gd name="T19" fmla="*/ 23 h 48"/>
                  <a:gd name="T20" fmla="*/ 17 w 60"/>
                  <a:gd name="T21" fmla="*/ 23 h 48"/>
                  <a:gd name="T22" fmla="*/ 5 w 60"/>
                  <a:gd name="T23" fmla="*/ 39 h 48"/>
                  <a:gd name="T24" fmla="*/ 14 w 60"/>
                  <a:gd name="T25" fmla="*/ 47 h 48"/>
                  <a:gd name="T26" fmla="*/ 27 w 60"/>
                  <a:gd name="T27" fmla="*/ 4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48">
                    <a:moveTo>
                      <a:pt x="27" y="47"/>
                    </a:moveTo>
                    <a:cubicBezTo>
                      <a:pt x="30" y="46"/>
                      <a:pt x="32" y="46"/>
                      <a:pt x="33" y="46"/>
                    </a:cubicBezTo>
                    <a:cubicBezTo>
                      <a:pt x="43" y="44"/>
                      <a:pt x="52" y="44"/>
                      <a:pt x="56" y="44"/>
                    </a:cubicBezTo>
                    <a:cubicBezTo>
                      <a:pt x="57" y="44"/>
                      <a:pt x="60" y="44"/>
                      <a:pt x="60" y="45"/>
                    </a:cubicBezTo>
                    <a:cubicBezTo>
                      <a:pt x="60" y="44"/>
                      <a:pt x="60" y="44"/>
                      <a:pt x="60" y="44"/>
                    </a:cubicBezTo>
                    <a:cubicBezTo>
                      <a:pt x="60" y="38"/>
                      <a:pt x="57" y="28"/>
                      <a:pt x="55" y="20"/>
                    </a:cubicBezTo>
                    <a:cubicBezTo>
                      <a:pt x="54" y="13"/>
                      <a:pt x="51" y="8"/>
                      <a:pt x="50" y="7"/>
                    </a:cubicBezTo>
                    <a:cubicBezTo>
                      <a:pt x="47" y="3"/>
                      <a:pt x="42" y="2"/>
                      <a:pt x="42" y="2"/>
                    </a:cubicBezTo>
                    <a:cubicBezTo>
                      <a:pt x="33" y="0"/>
                      <a:pt x="25" y="6"/>
                      <a:pt x="25" y="6"/>
                    </a:cubicBezTo>
                    <a:cubicBezTo>
                      <a:pt x="15" y="12"/>
                      <a:pt x="19" y="23"/>
                      <a:pt x="19" y="23"/>
                    </a:cubicBezTo>
                    <a:cubicBezTo>
                      <a:pt x="19" y="23"/>
                      <a:pt x="18" y="23"/>
                      <a:pt x="17" y="23"/>
                    </a:cubicBezTo>
                    <a:cubicBezTo>
                      <a:pt x="0" y="23"/>
                      <a:pt x="5" y="39"/>
                      <a:pt x="5" y="39"/>
                    </a:cubicBezTo>
                    <a:cubicBezTo>
                      <a:pt x="7" y="44"/>
                      <a:pt x="11" y="47"/>
                      <a:pt x="14" y="47"/>
                    </a:cubicBezTo>
                    <a:cubicBezTo>
                      <a:pt x="18" y="48"/>
                      <a:pt x="24" y="47"/>
                      <a:pt x="27"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60" name="Freeform 44"/>
              <p:cNvSpPr/>
              <p:nvPr/>
            </p:nvSpPr>
            <p:spPr bwMode="auto">
              <a:xfrm>
                <a:off x="1076325" y="2686050"/>
                <a:ext cx="336550" cy="352425"/>
              </a:xfrm>
              <a:custGeom>
                <a:avLst/>
                <a:gdLst>
                  <a:gd name="T0" fmla="*/ 1 w 47"/>
                  <a:gd name="T1" fmla="*/ 48 h 49"/>
                  <a:gd name="T2" fmla="*/ 1 w 47"/>
                  <a:gd name="T3" fmla="*/ 49 h 49"/>
                  <a:gd name="T4" fmla="*/ 25 w 47"/>
                  <a:gd name="T5" fmla="*/ 44 h 49"/>
                  <a:gd name="T6" fmla="*/ 38 w 47"/>
                  <a:gd name="T7" fmla="*/ 40 h 49"/>
                  <a:gd name="T8" fmla="*/ 43 w 47"/>
                  <a:gd name="T9" fmla="*/ 34 h 49"/>
                  <a:gd name="T10" fmla="*/ 42 w 47"/>
                  <a:gd name="T11" fmla="*/ 17 h 49"/>
                  <a:gd name="T12" fmla="*/ 28 w 47"/>
                  <a:gd name="T13" fmla="*/ 12 h 49"/>
                  <a:gd name="T14" fmla="*/ 25 w 47"/>
                  <a:gd name="T15" fmla="*/ 14 h 49"/>
                  <a:gd name="T16" fmla="*/ 25 w 47"/>
                  <a:gd name="T17" fmla="*/ 9 h 49"/>
                  <a:gd name="T18" fmla="*/ 11 w 47"/>
                  <a:gd name="T19" fmla="*/ 2 h 49"/>
                  <a:gd name="T20" fmla="*/ 2 w 47"/>
                  <a:gd name="T21" fmla="*/ 8 h 49"/>
                  <a:gd name="T22" fmla="*/ 0 w 47"/>
                  <a:gd name="T23" fmla="*/ 18 h 49"/>
                  <a:gd name="T24" fmla="*/ 1 w 47"/>
                  <a:gd name="T25" fmla="*/ 46 h 49"/>
                  <a:gd name="T26" fmla="*/ 1 w 47"/>
                  <a:gd name="T27"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49">
                    <a:moveTo>
                      <a:pt x="1" y="48"/>
                    </a:moveTo>
                    <a:cubicBezTo>
                      <a:pt x="1" y="49"/>
                      <a:pt x="1" y="49"/>
                      <a:pt x="1" y="49"/>
                    </a:cubicBezTo>
                    <a:cubicBezTo>
                      <a:pt x="9" y="46"/>
                      <a:pt x="12" y="45"/>
                      <a:pt x="25" y="44"/>
                    </a:cubicBezTo>
                    <a:cubicBezTo>
                      <a:pt x="32" y="43"/>
                      <a:pt x="37" y="41"/>
                      <a:pt x="38" y="40"/>
                    </a:cubicBezTo>
                    <a:cubicBezTo>
                      <a:pt x="41" y="37"/>
                      <a:pt x="43" y="34"/>
                      <a:pt x="43" y="34"/>
                    </a:cubicBezTo>
                    <a:cubicBezTo>
                      <a:pt x="47" y="25"/>
                      <a:pt x="43" y="18"/>
                      <a:pt x="42" y="17"/>
                    </a:cubicBezTo>
                    <a:cubicBezTo>
                      <a:pt x="36" y="8"/>
                      <a:pt x="28" y="12"/>
                      <a:pt x="28" y="12"/>
                    </a:cubicBezTo>
                    <a:cubicBezTo>
                      <a:pt x="28" y="13"/>
                      <a:pt x="26" y="13"/>
                      <a:pt x="25" y="14"/>
                    </a:cubicBezTo>
                    <a:cubicBezTo>
                      <a:pt x="25" y="13"/>
                      <a:pt x="25" y="10"/>
                      <a:pt x="25" y="9"/>
                    </a:cubicBezTo>
                    <a:cubicBezTo>
                      <a:pt x="23" y="0"/>
                      <a:pt x="13" y="1"/>
                      <a:pt x="11" y="2"/>
                    </a:cubicBezTo>
                    <a:cubicBezTo>
                      <a:pt x="5" y="3"/>
                      <a:pt x="3" y="6"/>
                      <a:pt x="2" y="8"/>
                    </a:cubicBezTo>
                    <a:cubicBezTo>
                      <a:pt x="0" y="12"/>
                      <a:pt x="0" y="14"/>
                      <a:pt x="0" y="18"/>
                    </a:cubicBezTo>
                    <a:cubicBezTo>
                      <a:pt x="0" y="27"/>
                      <a:pt x="0" y="36"/>
                      <a:pt x="1" y="46"/>
                    </a:cubicBezTo>
                    <a:cubicBezTo>
                      <a:pt x="1" y="47"/>
                      <a:pt x="1" y="48"/>
                      <a:pt x="1"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61" name="Freeform 45"/>
              <p:cNvSpPr/>
              <p:nvPr/>
            </p:nvSpPr>
            <p:spPr bwMode="auto">
              <a:xfrm>
                <a:off x="747713" y="3046413"/>
                <a:ext cx="365125" cy="409575"/>
              </a:xfrm>
              <a:custGeom>
                <a:avLst/>
                <a:gdLst>
                  <a:gd name="T0" fmla="*/ 45 w 51"/>
                  <a:gd name="T1" fmla="*/ 0 h 57"/>
                  <a:gd name="T2" fmla="*/ 41 w 51"/>
                  <a:gd name="T3" fmla="*/ 0 h 57"/>
                  <a:gd name="T4" fmla="*/ 14 w 51"/>
                  <a:gd name="T5" fmla="*/ 7 h 57"/>
                  <a:gd name="T6" fmla="*/ 5 w 51"/>
                  <a:gd name="T7" fmla="*/ 14 h 57"/>
                  <a:gd name="T8" fmla="*/ 1 w 51"/>
                  <a:gd name="T9" fmla="*/ 25 h 57"/>
                  <a:gd name="T10" fmla="*/ 14 w 51"/>
                  <a:gd name="T11" fmla="*/ 41 h 57"/>
                  <a:gd name="T12" fmla="*/ 19 w 51"/>
                  <a:gd name="T13" fmla="*/ 41 h 57"/>
                  <a:gd name="T14" fmla="*/ 19 w 51"/>
                  <a:gd name="T15" fmla="*/ 43 h 57"/>
                  <a:gd name="T16" fmla="*/ 27 w 51"/>
                  <a:gd name="T17" fmla="*/ 54 h 57"/>
                  <a:gd name="T18" fmla="*/ 48 w 51"/>
                  <a:gd name="T19" fmla="*/ 48 h 57"/>
                  <a:gd name="T20" fmla="*/ 51 w 51"/>
                  <a:gd name="T21" fmla="*/ 39 h 57"/>
                  <a:gd name="T22" fmla="*/ 50 w 51"/>
                  <a:gd name="T23" fmla="*/ 24 h 57"/>
                  <a:gd name="T24" fmla="*/ 45 w 51"/>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 h="57">
                    <a:moveTo>
                      <a:pt x="45" y="0"/>
                    </a:moveTo>
                    <a:cubicBezTo>
                      <a:pt x="45" y="0"/>
                      <a:pt x="42" y="0"/>
                      <a:pt x="41" y="0"/>
                    </a:cubicBezTo>
                    <a:cubicBezTo>
                      <a:pt x="30" y="1"/>
                      <a:pt x="21" y="4"/>
                      <a:pt x="14" y="7"/>
                    </a:cubicBezTo>
                    <a:cubicBezTo>
                      <a:pt x="11" y="9"/>
                      <a:pt x="7" y="11"/>
                      <a:pt x="5" y="14"/>
                    </a:cubicBezTo>
                    <a:cubicBezTo>
                      <a:pt x="4" y="16"/>
                      <a:pt x="1" y="19"/>
                      <a:pt x="1" y="25"/>
                    </a:cubicBezTo>
                    <a:cubicBezTo>
                      <a:pt x="1" y="27"/>
                      <a:pt x="0" y="40"/>
                      <a:pt x="14" y="41"/>
                    </a:cubicBezTo>
                    <a:cubicBezTo>
                      <a:pt x="15" y="41"/>
                      <a:pt x="19" y="41"/>
                      <a:pt x="19" y="41"/>
                    </a:cubicBezTo>
                    <a:cubicBezTo>
                      <a:pt x="19" y="41"/>
                      <a:pt x="19" y="42"/>
                      <a:pt x="19" y="43"/>
                    </a:cubicBezTo>
                    <a:cubicBezTo>
                      <a:pt x="19" y="43"/>
                      <a:pt x="20" y="51"/>
                      <a:pt x="27" y="54"/>
                    </a:cubicBezTo>
                    <a:cubicBezTo>
                      <a:pt x="30" y="56"/>
                      <a:pt x="42" y="57"/>
                      <a:pt x="48" y="48"/>
                    </a:cubicBezTo>
                    <a:cubicBezTo>
                      <a:pt x="49" y="48"/>
                      <a:pt x="51" y="43"/>
                      <a:pt x="51" y="39"/>
                    </a:cubicBezTo>
                    <a:cubicBezTo>
                      <a:pt x="51" y="38"/>
                      <a:pt x="51" y="32"/>
                      <a:pt x="50" y="24"/>
                    </a:cubicBezTo>
                    <a:cubicBezTo>
                      <a:pt x="47" y="14"/>
                      <a:pt x="45" y="8"/>
                      <a:pt x="4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62" name="Freeform 46"/>
              <p:cNvSpPr/>
              <p:nvPr/>
            </p:nvSpPr>
            <p:spPr bwMode="auto">
              <a:xfrm>
                <a:off x="1084263" y="3024188"/>
                <a:ext cx="371475" cy="323850"/>
              </a:xfrm>
              <a:custGeom>
                <a:avLst/>
                <a:gdLst>
                  <a:gd name="T0" fmla="*/ 45 w 52"/>
                  <a:gd name="T1" fmla="*/ 4 h 45"/>
                  <a:gd name="T2" fmla="*/ 38 w 52"/>
                  <a:gd name="T3" fmla="*/ 1 h 45"/>
                  <a:gd name="T4" fmla="*/ 24 w 52"/>
                  <a:gd name="T5" fmla="*/ 0 h 45"/>
                  <a:gd name="T6" fmla="*/ 0 w 52"/>
                  <a:gd name="T7" fmla="*/ 3 h 45"/>
                  <a:gd name="T8" fmla="*/ 1 w 52"/>
                  <a:gd name="T9" fmla="*/ 6 h 45"/>
                  <a:gd name="T10" fmla="*/ 10 w 52"/>
                  <a:gd name="T11" fmla="*/ 33 h 45"/>
                  <a:gd name="T12" fmla="*/ 14 w 52"/>
                  <a:gd name="T13" fmla="*/ 41 h 45"/>
                  <a:gd name="T14" fmla="*/ 24 w 52"/>
                  <a:gd name="T15" fmla="*/ 45 h 45"/>
                  <a:gd name="T16" fmla="*/ 37 w 52"/>
                  <a:gd name="T17" fmla="*/ 34 h 45"/>
                  <a:gd name="T18" fmla="*/ 36 w 52"/>
                  <a:gd name="T19" fmla="*/ 28 h 45"/>
                  <a:gd name="T20" fmla="*/ 36 w 52"/>
                  <a:gd name="T21" fmla="*/ 28 h 45"/>
                  <a:gd name="T22" fmla="*/ 39 w 52"/>
                  <a:gd name="T23" fmla="*/ 28 h 45"/>
                  <a:gd name="T24" fmla="*/ 51 w 52"/>
                  <a:gd name="T25" fmla="*/ 20 h 45"/>
                  <a:gd name="T26" fmla="*/ 45 w 52"/>
                  <a:gd name="T27"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45">
                    <a:moveTo>
                      <a:pt x="45" y="4"/>
                    </a:moveTo>
                    <a:cubicBezTo>
                      <a:pt x="45" y="4"/>
                      <a:pt x="43" y="3"/>
                      <a:pt x="38" y="1"/>
                    </a:cubicBezTo>
                    <a:cubicBezTo>
                      <a:pt x="37" y="1"/>
                      <a:pt x="32" y="0"/>
                      <a:pt x="24" y="0"/>
                    </a:cubicBezTo>
                    <a:cubicBezTo>
                      <a:pt x="13" y="1"/>
                      <a:pt x="8" y="3"/>
                      <a:pt x="0" y="3"/>
                    </a:cubicBezTo>
                    <a:cubicBezTo>
                      <a:pt x="1" y="4"/>
                      <a:pt x="1" y="5"/>
                      <a:pt x="1" y="6"/>
                    </a:cubicBezTo>
                    <a:cubicBezTo>
                      <a:pt x="3" y="15"/>
                      <a:pt x="7" y="25"/>
                      <a:pt x="10" y="33"/>
                    </a:cubicBezTo>
                    <a:cubicBezTo>
                      <a:pt x="11" y="36"/>
                      <a:pt x="12" y="38"/>
                      <a:pt x="14" y="41"/>
                    </a:cubicBezTo>
                    <a:cubicBezTo>
                      <a:pt x="16" y="43"/>
                      <a:pt x="19" y="45"/>
                      <a:pt x="24" y="45"/>
                    </a:cubicBezTo>
                    <a:cubicBezTo>
                      <a:pt x="27" y="45"/>
                      <a:pt x="38" y="43"/>
                      <a:pt x="37" y="34"/>
                    </a:cubicBezTo>
                    <a:cubicBezTo>
                      <a:pt x="37" y="33"/>
                      <a:pt x="36" y="28"/>
                      <a:pt x="36" y="28"/>
                    </a:cubicBezTo>
                    <a:cubicBezTo>
                      <a:pt x="36" y="28"/>
                      <a:pt x="36" y="28"/>
                      <a:pt x="36" y="28"/>
                    </a:cubicBezTo>
                    <a:cubicBezTo>
                      <a:pt x="36" y="28"/>
                      <a:pt x="39" y="28"/>
                      <a:pt x="39" y="28"/>
                    </a:cubicBezTo>
                    <a:cubicBezTo>
                      <a:pt x="40" y="28"/>
                      <a:pt x="48" y="29"/>
                      <a:pt x="51" y="20"/>
                    </a:cubicBezTo>
                    <a:cubicBezTo>
                      <a:pt x="52" y="18"/>
                      <a:pt x="52" y="8"/>
                      <a:pt x="4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grpSp>
      <p:sp>
        <p:nvSpPr>
          <p:cNvPr id="63" name="矩形 62"/>
          <p:cNvSpPr/>
          <p:nvPr/>
        </p:nvSpPr>
        <p:spPr>
          <a:xfrm>
            <a:off x="2366122" y="2605172"/>
            <a:ext cx="3663594" cy="1052596"/>
          </a:xfrm>
          <a:prstGeom prst="rect">
            <a:avLst/>
          </a:prstGeom>
        </p:spPr>
        <p:txBody>
          <a:bodyPr wrap="square">
            <a:spAutoFit/>
          </a:bodyPr>
          <a:lstStyle/>
          <a:p>
            <a:pPr>
              <a:lnSpc>
                <a:spcPct val="13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点击在此输入简要文字介绍，内容尽量概括精炼，不用多余的修饰文字，言简意赅说明内容</a:t>
            </a:r>
            <a:endParaRPr lang="zh-CN" altLang="en-US" sz="1600" dirty="0">
              <a:solidFill>
                <a:schemeClr val="tx1">
                  <a:lumMod val="50000"/>
                  <a:lumOff val="50000"/>
                </a:schemeClr>
              </a:solidFill>
            </a:endParaRPr>
          </a:p>
        </p:txBody>
      </p:sp>
      <p:sp>
        <p:nvSpPr>
          <p:cNvPr id="64" name="矩形 63"/>
          <p:cNvSpPr/>
          <p:nvPr/>
        </p:nvSpPr>
        <p:spPr>
          <a:xfrm>
            <a:off x="2352726" y="4780371"/>
            <a:ext cx="3647994" cy="1052596"/>
          </a:xfrm>
          <a:prstGeom prst="rect">
            <a:avLst/>
          </a:prstGeom>
        </p:spPr>
        <p:txBody>
          <a:bodyPr wrap="square">
            <a:spAutoFit/>
          </a:bodyPr>
          <a:lstStyle/>
          <a:p>
            <a:pPr>
              <a:lnSpc>
                <a:spcPct val="13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点击在此输入简要文字介绍，内容尽量概括精炼，不用多余的修饰文字，言简意赅说明内容</a:t>
            </a:r>
            <a:endParaRPr lang="zh-CN" altLang="en-US" sz="1600" dirty="0">
              <a:solidFill>
                <a:schemeClr val="tx1">
                  <a:lumMod val="50000"/>
                  <a:lumOff val="50000"/>
                </a:schemeClr>
              </a:solidFill>
            </a:endParaRPr>
          </a:p>
        </p:txBody>
      </p:sp>
      <p:sp>
        <p:nvSpPr>
          <p:cNvPr id="65" name="矩形 64"/>
          <p:cNvSpPr/>
          <p:nvPr/>
        </p:nvSpPr>
        <p:spPr>
          <a:xfrm>
            <a:off x="7813253" y="2583354"/>
            <a:ext cx="3693075" cy="1052596"/>
          </a:xfrm>
          <a:prstGeom prst="rect">
            <a:avLst/>
          </a:prstGeom>
        </p:spPr>
        <p:txBody>
          <a:bodyPr wrap="square">
            <a:spAutoFit/>
          </a:bodyPr>
          <a:lstStyle/>
          <a:p>
            <a:pPr>
              <a:lnSpc>
                <a:spcPct val="13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点击在此输入简要文字介绍，内容尽量概括精炼，不用多余的修饰文字，言简意赅说明内容</a:t>
            </a:r>
            <a:endParaRPr lang="zh-CN" altLang="en-US" sz="1600" dirty="0">
              <a:solidFill>
                <a:schemeClr val="tx1">
                  <a:lumMod val="50000"/>
                  <a:lumOff val="50000"/>
                </a:schemeClr>
              </a:solidFill>
            </a:endParaRPr>
          </a:p>
        </p:txBody>
      </p:sp>
      <p:sp>
        <p:nvSpPr>
          <p:cNvPr id="66" name="矩形 65"/>
          <p:cNvSpPr/>
          <p:nvPr/>
        </p:nvSpPr>
        <p:spPr>
          <a:xfrm>
            <a:off x="7799857" y="4758553"/>
            <a:ext cx="3706470" cy="1052596"/>
          </a:xfrm>
          <a:prstGeom prst="rect">
            <a:avLst/>
          </a:prstGeom>
        </p:spPr>
        <p:txBody>
          <a:bodyPr wrap="square">
            <a:spAutoFit/>
          </a:bodyPr>
          <a:lstStyle/>
          <a:p>
            <a:pPr>
              <a:lnSpc>
                <a:spcPct val="13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点击在此输入简要文字介绍，内容尽量概括精炼，不用多余的修饰文字，言简意赅说明内容</a:t>
            </a:r>
            <a:endParaRPr lang="zh-CN" altLang="en-US" sz="1600" dirty="0">
              <a:solidFill>
                <a:schemeClr val="tx1">
                  <a:lumMod val="50000"/>
                  <a:lumOff val="50000"/>
                </a:schemeClr>
              </a:solidFill>
            </a:endParaRP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56"/>
                                        </p:tgtEl>
                                        <p:attrNameLst>
                                          <p:attrName>style.visibility</p:attrName>
                                        </p:attrNameLst>
                                      </p:cBhvr>
                                      <p:to>
                                        <p:strVal val="visible"/>
                                      </p:to>
                                    </p:set>
                                    <p:anim calcmode="lin" valueType="num">
                                      <p:cBhvr>
                                        <p:cTn id="12" dur="500" fill="hold"/>
                                        <p:tgtEl>
                                          <p:spTgt spid="56"/>
                                        </p:tgtEl>
                                        <p:attrNameLst>
                                          <p:attrName>ppt_w</p:attrName>
                                        </p:attrNameLst>
                                      </p:cBhvr>
                                      <p:tavLst>
                                        <p:tav tm="0">
                                          <p:val>
                                            <p:fltVal val="0"/>
                                          </p:val>
                                        </p:tav>
                                        <p:tav tm="100000">
                                          <p:val>
                                            <p:strVal val="#ppt_w"/>
                                          </p:val>
                                        </p:tav>
                                      </p:tavLst>
                                    </p:anim>
                                    <p:anim calcmode="lin" valueType="num">
                                      <p:cBhvr>
                                        <p:cTn id="13" dur="500" fill="hold"/>
                                        <p:tgtEl>
                                          <p:spTgt spid="56"/>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500" fill="hold"/>
                                        <p:tgtEl>
                                          <p:spTgt spid="37"/>
                                        </p:tgtEl>
                                        <p:attrNameLst>
                                          <p:attrName>ppt_w</p:attrName>
                                        </p:attrNameLst>
                                      </p:cBhvr>
                                      <p:tavLst>
                                        <p:tav tm="0">
                                          <p:val>
                                            <p:fltVal val="0"/>
                                          </p:val>
                                        </p:tav>
                                        <p:tav tm="100000">
                                          <p:val>
                                            <p:strVal val="#ppt_w"/>
                                          </p:val>
                                        </p:tav>
                                      </p:tavLst>
                                    </p:anim>
                                    <p:anim calcmode="lin" valueType="num">
                                      <p:cBhvr>
                                        <p:cTn id="18" dur="500" fill="hold"/>
                                        <p:tgtEl>
                                          <p:spTgt spid="37"/>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49"/>
                                        </p:tgtEl>
                                        <p:attrNameLst>
                                          <p:attrName>style.visibility</p:attrName>
                                        </p:attrNameLst>
                                      </p:cBhvr>
                                      <p:to>
                                        <p:strVal val="visible"/>
                                      </p:to>
                                    </p:set>
                                    <p:anim calcmode="lin" valueType="num">
                                      <p:cBhvr>
                                        <p:cTn id="22" dur="500" fill="hold"/>
                                        <p:tgtEl>
                                          <p:spTgt spid="49"/>
                                        </p:tgtEl>
                                        <p:attrNameLst>
                                          <p:attrName>ppt_w</p:attrName>
                                        </p:attrNameLst>
                                      </p:cBhvr>
                                      <p:tavLst>
                                        <p:tav tm="0">
                                          <p:val>
                                            <p:fltVal val="0"/>
                                          </p:val>
                                        </p:tav>
                                        <p:tav tm="100000">
                                          <p:val>
                                            <p:strVal val="#ppt_w"/>
                                          </p:val>
                                        </p:tav>
                                      </p:tavLst>
                                    </p:anim>
                                    <p:anim calcmode="lin" valueType="num">
                                      <p:cBhvr>
                                        <p:cTn id="23" dur="500" fill="hold"/>
                                        <p:tgtEl>
                                          <p:spTgt spid="49"/>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5" presetClass="entr" presetSubtype="0" fill="hold" grpId="0" nodeType="afterEffect">
                                  <p:stCondLst>
                                    <p:cond delay="0"/>
                                  </p:stCondLst>
                                  <p:childTnLst>
                                    <p:set>
                                      <p:cBhvr>
                                        <p:cTn id="26" dur="1" fill="hold">
                                          <p:stCondLst>
                                            <p:cond delay="0"/>
                                          </p:stCondLst>
                                        </p:cTn>
                                        <p:tgtEl>
                                          <p:spTgt spid="53"/>
                                        </p:tgtEl>
                                        <p:attrNameLst>
                                          <p:attrName>style.visibility</p:attrName>
                                        </p:attrNameLst>
                                      </p:cBhvr>
                                      <p:to>
                                        <p:strVal val="visible"/>
                                      </p:to>
                                    </p:set>
                                    <p:anim calcmode="lin" valueType="num">
                                      <p:cBhvr>
                                        <p:cTn id="27" dur="500" decel="50000" fill="hold">
                                          <p:stCondLst>
                                            <p:cond delay="0"/>
                                          </p:stCondLst>
                                        </p:cTn>
                                        <p:tgtEl>
                                          <p:spTgt spid="53"/>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53"/>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53"/>
                                        </p:tgtEl>
                                        <p:attrNameLst>
                                          <p:attrName>ppt_w</p:attrName>
                                        </p:attrNameLst>
                                      </p:cBhvr>
                                      <p:tavLst>
                                        <p:tav tm="0">
                                          <p:val>
                                            <p:strVal val="#ppt_w*.05"/>
                                          </p:val>
                                        </p:tav>
                                        <p:tav tm="100000">
                                          <p:val>
                                            <p:strVal val="#ppt_w"/>
                                          </p:val>
                                        </p:tav>
                                      </p:tavLst>
                                    </p:anim>
                                    <p:anim calcmode="lin" valueType="num">
                                      <p:cBhvr>
                                        <p:cTn id="30" dur="1000" fill="hold"/>
                                        <p:tgtEl>
                                          <p:spTgt spid="53"/>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53"/>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53"/>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53"/>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53"/>
                                        </p:tgtEl>
                                      </p:cBhvr>
                                    </p:animEffect>
                                  </p:childTnLst>
                                </p:cTn>
                              </p:par>
                            </p:childTnLst>
                          </p:cTn>
                        </p:par>
                        <p:par>
                          <p:cTn id="35" fill="hold">
                            <p:stCondLst>
                              <p:cond delay="3000"/>
                            </p:stCondLst>
                            <p:childTnLst>
                              <p:par>
                                <p:cTn id="36" presetID="25" presetClass="entr" presetSubtype="0" fill="hold" grpId="0" nodeType="afterEffect">
                                  <p:stCondLst>
                                    <p:cond delay="0"/>
                                  </p:stCondLst>
                                  <p:iterate type="wd">
                                    <p:tmPct val="10000"/>
                                  </p:iterate>
                                  <p:childTnLst>
                                    <p:set>
                                      <p:cBhvr>
                                        <p:cTn id="37" dur="1" fill="hold">
                                          <p:stCondLst>
                                            <p:cond delay="0"/>
                                          </p:stCondLst>
                                        </p:cTn>
                                        <p:tgtEl>
                                          <p:spTgt spid="63"/>
                                        </p:tgtEl>
                                        <p:attrNameLst>
                                          <p:attrName>style.visibility</p:attrName>
                                        </p:attrNameLst>
                                      </p:cBhvr>
                                      <p:to>
                                        <p:strVal val="visible"/>
                                      </p:to>
                                    </p:set>
                                    <p:anim calcmode="lin" valueType="num">
                                      <p:cBhvr>
                                        <p:cTn id="38" dur="500" decel="50000" fill="hold">
                                          <p:stCondLst>
                                            <p:cond delay="0"/>
                                          </p:stCondLst>
                                        </p:cTn>
                                        <p:tgtEl>
                                          <p:spTgt spid="63"/>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63"/>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63"/>
                                        </p:tgtEl>
                                        <p:attrNameLst>
                                          <p:attrName>ppt_w</p:attrName>
                                        </p:attrNameLst>
                                      </p:cBhvr>
                                      <p:tavLst>
                                        <p:tav tm="0">
                                          <p:val>
                                            <p:strVal val="#ppt_w*.05"/>
                                          </p:val>
                                        </p:tav>
                                        <p:tav tm="100000">
                                          <p:val>
                                            <p:strVal val="#ppt_w"/>
                                          </p:val>
                                        </p:tav>
                                      </p:tavLst>
                                    </p:anim>
                                    <p:anim calcmode="lin" valueType="num">
                                      <p:cBhvr>
                                        <p:cTn id="41" dur="1000" fill="hold"/>
                                        <p:tgtEl>
                                          <p:spTgt spid="63"/>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63"/>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63"/>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63"/>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63"/>
                                        </p:tgtEl>
                                      </p:cBhvr>
                                    </p:animEffect>
                                  </p:childTnLst>
                                </p:cTn>
                              </p:par>
                            </p:childTnLst>
                          </p:cTn>
                        </p:par>
                        <p:par>
                          <p:cTn id="46" fill="hold">
                            <p:stCondLst>
                              <p:cond delay="7900"/>
                            </p:stCondLst>
                            <p:childTnLst>
                              <p:par>
                                <p:cTn id="47" presetID="25" presetClass="entr" presetSubtype="0" fill="hold" grpId="0" nodeType="afterEffect">
                                  <p:stCondLst>
                                    <p:cond delay="0"/>
                                  </p:stCondLst>
                                  <p:childTnLst>
                                    <p:set>
                                      <p:cBhvr>
                                        <p:cTn id="48" dur="1" fill="hold">
                                          <p:stCondLst>
                                            <p:cond delay="0"/>
                                          </p:stCondLst>
                                        </p:cTn>
                                        <p:tgtEl>
                                          <p:spTgt spid="55"/>
                                        </p:tgtEl>
                                        <p:attrNameLst>
                                          <p:attrName>style.visibility</p:attrName>
                                        </p:attrNameLst>
                                      </p:cBhvr>
                                      <p:to>
                                        <p:strVal val="visible"/>
                                      </p:to>
                                    </p:set>
                                    <p:anim calcmode="lin" valueType="num">
                                      <p:cBhvr>
                                        <p:cTn id="49" dur="500" decel="50000" fill="hold">
                                          <p:stCondLst>
                                            <p:cond delay="0"/>
                                          </p:stCondLst>
                                        </p:cTn>
                                        <p:tgtEl>
                                          <p:spTgt spid="55"/>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55"/>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55"/>
                                        </p:tgtEl>
                                        <p:attrNameLst>
                                          <p:attrName>ppt_w</p:attrName>
                                        </p:attrNameLst>
                                      </p:cBhvr>
                                      <p:tavLst>
                                        <p:tav tm="0">
                                          <p:val>
                                            <p:strVal val="#ppt_w*.05"/>
                                          </p:val>
                                        </p:tav>
                                        <p:tav tm="100000">
                                          <p:val>
                                            <p:strVal val="#ppt_w"/>
                                          </p:val>
                                        </p:tav>
                                      </p:tavLst>
                                    </p:anim>
                                    <p:anim calcmode="lin" valueType="num">
                                      <p:cBhvr>
                                        <p:cTn id="52" dur="1000" fill="hold"/>
                                        <p:tgtEl>
                                          <p:spTgt spid="55"/>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55"/>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55"/>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55"/>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55"/>
                                        </p:tgtEl>
                                      </p:cBhvr>
                                    </p:animEffect>
                                  </p:childTnLst>
                                </p:cTn>
                              </p:par>
                            </p:childTnLst>
                          </p:cTn>
                        </p:par>
                        <p:par>
                          <p:cTn id="57" fill="hold">
                            <p:stCondLst>
                              <p:cond delay="8900"/>
                            </p:stCondLst>
                            <p:childTnLst>
                              <p:par>
                                <p:cTn id="58" presetID="25" presetClass="entr" presetSubtype="0" fill="hold" grpId="0" nodeType="afterEffect">
                                  <p:stCondLst>
                                    <p:cond delay="0"/>
                                  </p:stCondLst>
                                  <p:iterate type="wd">
                                    <p:tmPct val="10000"/>
                                  </p:iterate>
                                  <p:childTnLst>
                                    <p:set>
                                      <p:cBhvr>
                                        <p:cTn id="59" dur="1" fill="hold">
                                          <p:stCondLst>
                                            <p:cond delay="0"/>
                                          </p:stCondLst>
                                        </p:cTn>
                                        <p:tgtEl>
                                          <p:spTgt spid="65"/>
                                        </p:tgtEl>
                                        <p:attrNameLst>
                                          <p:attrName>style.visibility</p:attrName>
                                        </p:attrNameLst>
                                      </p:cBhvr>
                                      <p:to>
                                        <p:strVal val="visible"/>
                                      </p:to>
                                    </p:set>
                                    <p:anim calcmode="lin" valueType="num">
                                      <p:cBhvr>
                                        <p:cTn id="60" dur="500" decel="50000" fill="hold">
                                          <p:stCondLst>
                                            <p:cond delay="0"/>
                                          </p:stCondLst>
                                        </p:cTn>
                                        <p:tgtEl>
                                          <p:spTgt spid="65"/>
                                        </p:tgtEl>
                                        <p:attrNameLst>
                                          <p:attrName>style.rotation</p:attrName>
                                        </p:attrNameLst>
                                      </p:cBhvr>
                                      <p:tavLst>
                                        <p:tav tm="0">
                                          <p:val>
                                            <p:fltVal val="-90"/>
                                          </p:val>
                                        </p:tav>
                                        <p:tav tm="100000">
                                          <p:val>
                                            <p:fltVal val="0"/>
                                          </p:val>
                                        </p:tav>
                                      </p:tavLst>
                                    </p:anim>
                                    <p:anim calcmode="lin" valueType="num">
                                      <p:cBhvr>
                                        <p:cTn id="61" dur="500" decel="50000" fill="hold">
                                          <p:stCondLst>
                                            <p:cond delay="0"/>
                                          </p:stCondLst>
                                        </p:cTn>
                                        <p:tgtEl>
                                          <p:spTgt spid="65"/>
                                        </p:tgtEl>
                                        <p:attrNameLst>
                                          <p:attrName>ppt_w</p:attrName>
                                        </p:attrNameLst>
                                      </p:cBhvr>
                                      <p:tavLst>
                                        <p:tav tm="0">
                                          <p:val>
                                            <p:strVal val="#ppt_w"/>
                                          </p:val>
                                        </p:tav>
                                        <p:tav tm="100000">
                                          <p:val>
                                            <p:strVal val="#ppt_w*.05"/>
                                          </p:val>
                                        </p:tav>
                                      </p:tavLst>
                                    </p:anim>
                                    <p:anim calcmode="lin" valueType="num">
                                      <p:cBhvr>
                                        <p:cTn id="62" dur="500" accel="50000" fill="hold">
                                          <p:stCondLst>
                                            <p:cond delay="500"/>
                                          </p:stCondLst>
                                        </p:cTn>
                                        <p:tgtEl>
                                          <p:spTgt spid="65"/>
                                        </p:tgtEl>
                                        <p:attrNameLst>
                                          <p:attrName>ppt_w</p:attrName>
                                        </p:attrNameLst>
                                      </p:cBhvr>
                                      <p:tavLst>
                                        <p:tav tm="0">
                                          <p:val>
                                            <p:strVal val="#ppt_w*.05"/>
                                          </p:val>
                                        </p:tav>
                                        <p:tav tm="100000">
                                          <p:val>
                                            <p:strVal val="#ppt_w"/>
                                          </p:val>
                                        </p:tav>
                                      </p:tavLst>
                                    </p:anim>
                                    <p:anim calcmode="lin" valueType="num">
                                      <p:cBhvr>
                                        <p:cTn id="63" dur="1000" fill="hold"/>
                                        <p:tgtEl>
                                          <p:spTgt spid="65"/>
                                        </p:tgtEl>
                                        <p:attrNameLst>
                                          <p:attrName>ppt_h</p:attrName>
                                        </p:attrNameLst>
                                      </p:cBhvr>
                                      <p:tavLst>
                                        <p:tav tm="0">
                                          <p:val>
                                            <p:strVal val="#ppt_h"/>
                                          </p:val>
                                        </p:tav>
                                        <p:tav tm="100000">
                                          <p:val>
                                            <p:strVal val="#ppt_h"/>
                                          </p:val>
                                        </p:tav>
                                      </p:tavLst>
                                    </p:anim>
                                    <p:anim calcmode="lin" valueType="num">
                                      <p:cBhvr>
                                        <p:cTn id="64" dur="500" decel="50000" fill="hold">
                                          <p:stCondLst>
                                            <p:cond delay="0"/>
                                          </p:stCondLst>
                                        </p:cTn>
                                        <p:tgtEl>
                                          <p:spTgt spid="65"/>
                                        </p:tgtEl>
                                        <p:attrNameLst>
                                          <p:attrName>ppt_x</p:attrName>
                                        </p:attrNameLst>
                                      </p:cBhvr>
                                      <p:tavLst>
                                        <p:tav tm="0">
                                          <p:val>
                                            <p:strVal val="#ppt_x+.4"/>
                                          </p:val>
                                        </p:tav>
                                        <p:tav tm="100000">
                                          <p:val>
                                            <p:strVal val="#ppt_x"/>
                                          </p:val>
                                        </p:tav>
                                      </p:tavLst>
                                    </p:anim>
                                    <p:anim calcmode="lin" valueType="num">
                                      <p:cBhvr>
                                        <p:cTn id="65" dur="500" decel="50000" fill="hold">
                                          <p:stCondLst>
                                            <p:cond delay="0"/>
                                          </p:stCondLst>
                                        </p:cTn>
                                        <p:tgtEl>
                                          <p:spTgt spid="65"/>
                                        </p:tgtEl>
                                        <p:attrNameLst>
                                          <p:attrName>ppt_y</p:attrName>
                                        </p:attrNameLst>
                                      </p:cBhvr>
                                      <p:tavLst>
                                        <p:tav tm="0">
                                          <p:val>
                                            <p:strVal val="#ppt_y-.2"/>
                                          </p:val>
                                        </p:tav>
                                        <p:tav tm="100000">
                                          <p:val>
                                            <p:strVal val="#ppt_y+.1"/>
                                          </p:val>
                                        </p:tav>
                                      </p:tavLst>
                                    </p:anim>
                                    <p:anim calcmode="lin" valueType="num">
                                      <p:cBhvr>
                                        <p:cTn id="66" dur="500" accel="50000" fill="hold">
                                          <p:stCondLst>
                                            <p:cond delay="500"/>
                                          </p:stCondLst>
                                        </p:cTn>
                                        <p:tgtEl>
                                          <p:spTgt spid="65"/>
                                        </p:tgtEl>
                                        <p:attrNameLst>
                                          <p:attrName>ppt_y</p:attrName>
                                        </p:attrNameLst>
                                      </p:cBhvr>
                                      <p:tavLst>
                                        <p:tav tm="0">
                                          <p:val>
                                            <p:strVal val="#ppt_y+.1"/>
                                          </p:val>
                                        </p:tav>
                                        <p:tav tm="100000">
                                          <p:val>
                                            <p:strVal val="#ppt_y"/>
                                          </p:val>
                                        </p:tav>
                                      </p:tavLst>
                                    </p:anim>
                                    <p:animEffect transition="in" filter="fade">
                                      <p:cBhvr>
                                        <p:cTn id="67" dur="1000" decel="50000">
                                          <p:stCondLst>
                                            <p:cond delay="0"/>
                                          </p:stCondLst>
                                        </p:cTn>
                                        <p:tgtEl>
                                          <p:spTgt spid="65"/>
                                        </p:tgtEl>
                                      </p:cBhvr>
                                    </p:animEffect>
                                  </p:childTnLst>
                                </p:cTn>
                              </p:par>
                            </p:childTnLst>
                          </p:cTn>
                        </p:par>
                        <p:par>
                          <p:cTn id="68" fill="hold">
                            <p:stCondLst>
                              <p:cond delay="13800"/>
                            </p:stCondLst>
                            <p:childTnLst>
                              <p:par>
                                <p:cTn id="69" presetID="25" presetClass="entr" presetSubtype="0" fill="hold" grpId="0" nodeType="afterEffect">
                                  <p:stCondLst>
                                    <p:cond delay="0"/>
                                  </p:stCondLst>
                                  <p:childTnLst>
                                    <p:set>
                                      <p:cBhvr>
                                        <p:cTn id="70" dur="1" fill="hold">
                                          <p:stCondLst>
                                            <p:cond delay="0"/>
                                          </p:stCondLst>
                                        </p:cTn>
                                        <p:tgtEl>
                                          <p:spTgt spid="54"/>
                                        </p:tgtEl>
                                        <p:attrNameLst>
                                          <p:attrName>style.visibility</p:attrName>
                                        </p:attrNameLst>
                                      </p:cBhvr>
                                      <p:to>
                                        <p:strVal val="visible"/>
                                      </p:to>
                                    </p:set>
                                    <p:anim calcmode="lin" valueType="num">
                                      <p:cBhvr>
                                        <p:cTn id="71" dur="500" decel="50000" fill="hold">
                                          <p:stCondLst>
                                            <p:cond delay="0"/>
                                          </p:stCondLst>
                                        </p:cTn>
                                        <p:tgtEl>
                                          <p:spTgt spid="54"/>
                                        </p:tgtEl>
                                        <p:attrNameLst>
                                          <p:attrName>style.rotation</p:attrName>
                                        </p:attrNameLst>
                                      </p:cBhvr>
                                      <p:tavLst>
                                        <p:tav tm="0">
                                          <p:val>
                                            <p:fltVal val="-90"/>
                                          </p:val>
                                        </p:tav>
                                        <p:tav tm="100000">
                                          <p:val>
                                            <p:fltVal val="0"/>
                                          </p:val>
                                        </p:tav>
                                      </p:tavLst>
                                    </p:anim>
                                    <p:anim calcmode="lin" valueType="num">
                                      <p:cBhvr>
                                        <p:cTn id="72" dur="500" decel="50000" fill="hold">
                                          <p:stCondLst>
                                            <p:cond delay="0"/>
                                          </p:stCondLst>
                                        </p:cTn>
                                        <p:tgtEl>
                                          <p:spTgt spid="54"/>
                                        </p:tgtEl>
                                        <p:attrNameLst>
                                          <p:attrName>ppt_w</p:attrName>
                                        </p:attrNameLst>
                                      </p:cBhvr>
                                      <p:tavLst>
                                        <p:tav tm="0">
                                          <p:val>
                                            <p:strVal val="#ppt_w"/>
                                          </p:val>
                                        </p:tav>
                                        <p:tav tm="100000">
                                          <p:val>
                                            <p:strVal val="#ppt_w*.05"/>
                                          </p:val>
                                        </p:tav>
                                      </p:tavLst>
                                    </p:anim>
                                    <p:anim calcmode="lin" valueType="num">
                                      <p:cBhvr>
                                        <p:cTn id="73" dur="500" accel="50000" fill="hold">
                                          <p:stCondLst>
                                            <p:cond delay="500"/>
                                          </p:stCondLst>
                                        </p:cTn>
                                        <p:tgtEl>
                                          <p:spTgt spid="54"/>
                                        </p:tgtEl>
                                        <p:attrNameLst>
                                          <p:attrName>ppt_w</p:attrName>
                                        </p:attrNameLst>
                                      </p:cBhvr>
                                      <p:tavLst>
                                        <p:tav tm="0">
                                          <p:val>
                                            <p:strVal val="#ppt_w*.05"/>
                                          </p:val>
                                        </p:tav>
                                        <p:tav tm="100000">
                                          <p:val>
                                            <p:strVal val="#ppt_w"/>
                                          </p:val>
                                        </p:tav>
                                      </p:tavLst>
                                    </p:anim>
                                    <p:anim calcmode="lin" valueType="num">
                                      <p:cBhvr>
                                        <p:cTn id="74" dur="1000" fill="hold"/>
                                        <p:tgtEl>
                                          <p:spTgt spid="54"/>
                                        </p:tgtEl>
                                        <p:attrNameLst>
                                          <p:attrName>ppt_h</p:attrName>
                                        </p:attrNameLst>
                                      </p:cBhvr>
                                      <p:tavLst>
                                        <p:tav tm="0">
                                          <p:val>
                                            <p:strVal val="#ppt_h"/>
                                          </p:val>
                                        </p:tav>
                                        <p:tav tm="100000">
                                          <p:val>
                                            <p:strVal val="#ppt_h"/>
                                          </p:val>
                                        </p:tav>
                                      </p:tavLst>
                                    </p:anim>
                                    <p:anim calcmode="lin" valueType="num">
                                      <p:cBhvr>
                                        <p:cTn id="75" dur="500" decel="50000" fill="hold">
                                          <p:stCondLst>
                                            <p:cond delay="0"/>
                                          </p:stCondLst>
                                        </p:cTn>
                                        <p:tgtEl>
                                          <p:spTgt spid="54"/>
                                        </p:tgtEl>
                                        <p:attrNameLst>
                                          <p:attrName>ppt_x</p:attrName>
                                        </p:attrNameLst>
                                      </p:cBhvr>
                                      <p:tavLst>
                                        <p:tav tm="0">
                                          <p:val>
                                            <p:strVal val="#ppt_x+.4"/>
                                          </p:val>
                                        </p:tav>
                                        <p:tav tm="100000">
                                          <p:val>
                                            <p:strVal val="#ppt_x"/>
                                          </p:val>
                                        </p:tav>
                                      </p:tavLst>
                                    </p:anim>
                                    <p:anim calcmode="lin" valueType="num">
                                      <p:cBhvr>
                                        <p:cTn id="76" dur="500" decel="50000" fill="hold">
                                          <p:stCondLst>
                                            <p:cond delay="0"/>
                                          </p:stCondLst>
                                        </p:cTn>
                                        <p:tgtEl>
                                          <p:spTgt spid="54"/>
                                        </p:tgtEl>
                                        <p:attrNameLst>
                                          <p:attrName>ppt_y</p:attrName>
                                        </p:attrNameLst>
                                      </p:cBhvr>
                                      <p:tavLst>
                                        <p:tav tm="0">
                                          <p:val>
                                            <p:strVal val="#ppt_y-.2"/>
                                          </p:val>
                                        </p:tav>
                                        <p:tav tm="100000">
                                          <p:val>
                                            <p:strVal val="#ppt_y+.1"/>
                                          </p:val>
                                        </p:tav>
                                      </p:tavLst>
                                    </p:anim>
                                    <p:anim calcmode="lin" valueType="num">
                                      <p:cBhvr>
                                        <p:cTn id="77" dur="500" accel="50000" fill="hold">
                                          <p:stCondLst>
                                            <p:cond delay="500"/>
                                          </p:stCondLst>
                                        </p:cTn>
                                        <p:tgtEl>
                                          <p:spTgt spid="54"/>
                                        </p:tgtEl>
                                        <p:attrNameLst>
                                          <p:attrName>ppt_y</p:attrName>
                                        </p:attrNameLst>
                                      </p:cBhvr>
                                      <p:tavLst>
                                        <p:tav tm="0">
                                          <p:val>
                                            <p:strVal val="#ppt_y+.1"/>
                                          </p:val>
                                        </p:tav>
                                        <p:tav tm="100000">
                                          <p:val>
                                            <p:strVal val="#ppt_y"/>
                                          </p:val>
                                        </p:tav>
                                      </p:tavLst>
                                    </p:anim>
                                    <p:animEffect transition="in" filter="fade">
                                      <p:cBhvr>
                                        <p:cTn id="78" dur="1000" decel="50000">
                                          <p:stCondLst>
                                            <p:cond delay="0"/>
                                          </p:stCondLst>
                                        </p:cTn>
                                        <p:tgtEl>
                                          <p:spTgt spid="54"/>
                                        </p:tgtEl>
                                      </p:cBhvr>
                                    </p:animEffect>
                                  </p:childTnLst>
                                </p:cTn>
                              </p:par>
                            </p:childTnLst>
                          </p:cTn>
                        </p:par>
                        <p:par>
                          <p:cTn id="79" fill="hold">
                            <p:stCondLst>
                              <p:cond delay="14800"/>
                            </p:stCondLst>
                            <p:childTnLst>
                              <p:par>
                                <p:cTn id="80" presetID="25" presetClass="entr" presetSubtype="0" fill="hold" grpId="0" nodeType="afterEffect">
                                  <p:stCondLst>
                                    <p:cond delay="0"/>
                                  </p:stCondLst>
                                  <p:iterate type="wd">
                                    <p:tmPct val="10000"/>
                                  </p:iterate>
                                  <p:childTnLst>
                                    <p:set>
                                      <p:cBhvr>
                                        <p:cTn id="81" dur="1" fill="hold">
                                          <p:stCondLst>
                                            <p:cond delay="0"/>
                                          </p:stCondLst>
                                        </p:cTn>
                                        <p:tgtEl>
                                          <p:spTgt spid="64"/>
                                        </p:tgtEl>
                                        <p:attrNameLst>
                                          <p:attrName>style.visibility</p:attrName>
                                        </p:attrNameLst>
                                      </p:cBhvr>
                                      <p:to>
                                        <p:strVal val="visible"/>
                                      </p:to>
                                    </p:set>
                                    <p:anim calcmode="lin" valueType="num">
                                      <p:cBhvr>
                                        <p:cTn id="82" dur="500" decel="50000" fill="hold">
                                          <p:stCondLst>
                                            <p:cond delay="0"/>
                                          </p:stCondLst>
                                        </p:cTn>
                                        <p:tgtEl>
                                          <p:spTgt spid="64"/>
                                        </p:tgtEl>
                                        <p:attrNameLst>
                                          <p:attrName>style.rotation</p:attrName>
                                        </p:attrNameLst>
                                      </p:cBhvr>
                                      <p:tavLst>
                                        <p:tav tm="0">
                                          <p:val>
                                            <p:fltVal val="-90"/>
                                          </p:val>
                                        </p:tav>
                                        <p:tav tm="100000">
                                          <p:val>
                                            <p:fltVal val="0"/>
                                          </p:val>
                                        </p:tav>
                                      </p:tavLst>
                                    </p:anim>
                                    <p:anim calcmode="lin" valueType="num">
                                      <p:cBhvr>
                                        <p:cTn id="83" dur="500" decel="50000" fill="hold">
                                          <p:stCondLst>
                                            <p:cond delay="0"/>
                                          </p:stCondLst>
                                        </p:cTn>
                                        <p:tgtEl>
                                          <p:spTgt spid="64"/>
                                        </p:tgtEl>
                                        <p:attrNameLst>
                                          <p:attrName>ppt_w</p:attrName>
                                        </p:attrNameLst>
                                      </p:cBhvr>
                                      <p:tavLst>
                                        <p:tav tm="0">
                                          <p:val>
                                            <p:strVal val="#ppt_w"/>
                                          </p:val>
                                        </p:tav>
                                        <p:tav tm="100000">
                                          <p:val>
                                            <p:strVal val="#ppt_w*.05"/>
                                          </p:val>
                                        </p:tav>
                                      </p:tavLst>
                                    </p:anim>
                                    <p:anim calcmode="lin" valueType="num">
                                      <p:cBhvr>
                                        <p:cTn id="84" dur="500" accel="50000" fill="hold">
                                          <p:stCondLst>
                                            <p:cond delay="500"/>
                                          </p:stCondLst>
                                        </p:cTn>
                                        <p:tgtEl>
                                          <p:spTgt spid="64"/>
                                        </p:tgtEl>
                                        <p:attrNameLst>
                                          <p:attrName>ppt_w</p:attrName>
                                        </p:attrNameLst>
                                      </p:cBhvr>
                                      <p:tavLst>
                                        <p:tav tm="0">
                                          <p:val>
                                            <p:strVal val="#ppt_w*.05"/>
                                          </p:val>
                                        </p:tav>
                                        <p:tav tm="100000">
                                          <p:val>
                                            <p:strVal val="#ppt_w"/>
                                          </p:val>
                                        </p:tav>
                                      </p:tavLst>
                                    </p:anim>
                                    <p:anim calcmode="lin" valueType="num">
                                      <p:cBhvr>
                                        <p:cTn id="85" dur="1000" fill="hold"/>
                                        <p:tgtEl>
                                          <p:spTgt spid="64"/>
                                        </p:tgtEl>
                                        <p:attrNameLst>
                                          <p:attrName>ppt_h</p:attrName>
                                        </p:attrNameLst>
                                      </p:cBhvr>
                                      <p:tavLst>
                                        <p:tav tm="0">
                                          <p:val>
                                            <p:strVal val="#ppt_h"/>
                                          </p:val>
                                        </p:tav>
                                        <p:tav tm="100000">
                                          <p:val>
                                            <p:strVal val="#ppt_h"/>
                                          </p:val>
                                        </p:tav>
                                      </p:tavLst>
                                    </p:anim>
                                    <p:anim calcmode="lin" valueType="num">
                                      <p:cBhvr>
                                        <p:cTn id="86" dur="500" decel="50000" fill="hold">
                                          <p:stCondLst>
                                            <p:cond delay="0"/>
                                          </p:stCondLst>
                                        </p:cTn>
                                        <p:tgtEl>
                                          <p:spTgt spid="64"/>
                                        </p:tgtEl>
                                        <p:attrNameLst>
                                          <p:attrName>ppt_x</p:attrName>
                                        </p:attrNameLst>
                                      </p:cBhvr>
                                      <p:tavLst>
                                        <p:tav tm="0">
                                          <p:val>
                                            <p:strVal val="#ppt_x+.4"/>
                                          </p:val>
                                        </p:tav>
                                        <p:tav tm="100000">
                                          <p:val>
                                            <p:strVal val="#ppt_x"/>
                                          </p:val>
                                        </p:tav>
                                      </p:tavLst>
                                    </p:anim>
                                    <p:anim calcmode="lin" valueType="num">
                                      <p:cBhvr>
                                        <p:cTn id="87" dur="500" decel="50000" fill="hold">
                                          <p:stCondLst>
                                            <p:cond delay="0"/>
                                          </p:stCondLst>
                                        </p:cTn>
                                        <p:tgtEl>
                                          <p:spTgt spid="64"/>
                                        </p:tgtEl>
                                        <p:attrNameLst>
                                          <p:attrName>ppt_y</p:attrName>
                                        </p:attrNameLst>
                                      </p:cBhvr>
                                      <p:tavLst>
                                        <p:tav tm="0">
                                          <p:val>
                                            <p:strVal val="#ppt_y-.2"/>
                                          </p:val>
                                        </p:tav>
                                        <p:tav tm="100000">
                                          <p:val>
                                            <p:strVal val="#ppt_y+.1"/>
                                          </p:val>
                                        </p:tav>
                                      </p:tavLst>
                                    </p:anim>
                                    <p:anim calcmode="lin" valueType="num">
                                      <p:cBhvr>
                                        <p:cTn id="88" dur="500" accel="50000" fill="hold">
                                          <p:stCondLst>
                                            <p:cond delay="500"/>
                                          </p:stCondLst>
                                        </p:cTn>
                                        <p:tgtEl>
                                          <p:spTgt spid="64"/>
                                        </p:tgtEl>
                                        <p:attrNameLst>
                                          <p:attrName>ppt_y</p:attrName>
                                        </p:attrNameLst>
                                      </p:cBhvr>
                                      <p:tavLst>
                                        <p:tav tm="0">
                                          <p:val>
                                            <p:strVal val="#ppt_y+.1"/>
                                          </p:val>
                                        </p:tav>
                                        <p:tav tm="100000">
                                          <p:val>
                                            <p:strVal val="#ppt_y"/>
                                          </p:val>
                                        </p:tav>
                                      </p:tavLst>
                                    </p:anim>
                                    <p:animEffect transition="in" filter="fade">
                                      <p:cBhvr>
                                        <p:cTn id="89" dur="1000" decel="50000">
                                          <p:stCondLst>
                                            <p:cond delay="0"/>
                                          </p:stCondLst>
                                        </p:cTn>
                                        <p:tgtEl>
                                          <p:spTgt spid="64"/>
                                        </p:tgtEl>
                                      </p:cBhvr>
                                    </p:animEffect>
                                  </p:childTnLst>
                                </p:cTn>
                              </p:par>
                            </p:childTnLst>
                          </p:cTn>
                        </p:par>
                        <p:par>
                          <p:cTn id="90" fill="hold">
                            <p:stCondLst>
                              <p:cond delay="19700"/>
                            </p:stCondLst>
                            <p:childTnLst>
                              <p:par>
                                <p:cTn id="91" presetID="25" presetClass="entr" presetSubtype="0" fill="hold" grpId="0" nodeType="afterEffect">
                                  <p:stCondLst>
                                    <p:cond delay="0"/>
                                  </p:stCondLst>
                                  <p:childTnLst>
                                    <p:set>
                                      <p:cBhvr>
                                        <p:cTn id="92" dur="1" fill="hold">
                                          <p:stCondLst>
                                            <p:cond delay="0"/>
                                          </p:stCondLst>
                                        </p:cTn>
                                        <p:tgtEl>
                                          <p:spTgt spid="52"/>
                                        </p:tgtEl>
                                        <p:attrNameLst>
                                          <p:attrName>style.visibility</p:attrName>
                                        </p:attrNameLst>
                                      </p:cBhvr>
                                      <p:to>
                                        <p:strVal val="visible"/>
                                      </p:to>
                                    </p:set>
                                    <p:anim calcmode="lin" valueType="num">
                                      <p:cBhvr>
                                        <p:cTn id="93" dur="500" decel="50000" fill="hold">
                                          <p:stCondLst>
                                            <p:cond delay="0"/>
                                          </p:stCondLst>
                                        </p:cTn>
                                        <p:tgtEl>
                                          <p:spTgt spid="52"/>
                                        </p:tgtEl>
                                        <p:attrNameLst>
                                          <p:attrName>style.rotation</p:attrName>
                                        </p:attrNameLst>
                                      </p:cBhvr>
                                      <p:tavLst>
                                        <p:tav tm="0">
                                          <p:val>
                                            <p:fltVal val="-90"/>
                                          </p:val>
                                        </p:tav>
                                        <p:tav tm="100000">
                                          <p:val>
                                            <p:fltVal val="0"/>
                                          </p:val>
                                        </p:tav>
                                      </p:tavLst>
                                    </p:anim>
                                    <p:anim calcmode="lin" valueType="num">
                                      <p:cBhvr>
                                        <p:cTn id="94" dur="500" decel="50000" fill="hold">
                                          <p:stCondLst>
                                            <p:cond delay="0"/>
                                          </p:stCondLst>
                                        </p:cTn>
                                        <p:tgtEl>
                                          <p:spTgt spid="52"/>
                                        </p:tgtEl>
                                        <p:attrNameLst>
                                          <p:attrName>ppt_w</p:attrName>
                                        </p:attrNameLst>
                                      </p:cBhvr>
                                      <p:tavLst>
                                        <p:tav tm="0">
                                          <p:val>
                                            <p:strVal val="#ppt_w"/>
                                          </p:val>
                                        </p:tav>
                                        <p:tav tm="100000">
                                          <p:val>
                                            <p:strVal val="#ppt_w*.05"/>
                                          </p:val>
                                        </p:tav>
                                      </p:tavLst>
                                    </p:anim>
                                    <p:anim calcmode="lin" valueType="num">
                                      <p:cBhvr>
                                        <p:cTn id="95" dur="500" accel="50000" fill="hold">
                                          <p:stCondLst>
                                            <p:cond delay="500"/>
                                          </p:stCondLst>
                                        </p:cTn>
                                        <p:tgtEl>
                                          <p:spTgt spid="52"/>
                                        </p:tgtEl>
                                        <p:attrNameLst>
                                          <p:attrName>ppt_w</p:attrName>
                                        </p:attrNameLst>
                                      </p:cBhvr>
                                      <p:tavLst>
                                        <p:tav tm="0">
                                          <p:val>
                                            <p:strVal val="#ppt_w*.05"/>
                                          </p:val>
                                        </p:tav>
                                        <p:tav tm="100000">
                                          <p:val>
                                            <p:strVal val="#ppt_w"/>
                                          </p:val>
                                        </p:tav>
                                      </p:tavLst>
                                    </p:anim>
                                    <p:anim calcmode="lin" valueType="num">
                                      <p:cBhvr>
                                        <p:cTn id="96" dur="1000" fill="hold"/>
                                        <p:tgtEl>
                                          <p:spTgt spid="52"/>
                                        </p:tgtEl>
                                        <p:attrNameLst>
                                          <p:attrName>ppt_h</p:attrName>
                                        </p:attrNameLst>
                                      </p:cBhvr>
                                      <p:tavLst>
                                        <p:tav tm="0">
                                          <p:val>
                                            <p:strVal val="#ppt_h"/>
                                          </p:val>
                                        </p:tav>
                                        <p:tav tm="100000">
                                          <p:val>
                                            <p:strVal val="#ppt_h"/>
                                          </p:val>
                                        </p:tav>
                                      </p:tavLst>
                                    </p:anim>
                                    <p:anim calcmode="lin" valueType="num">
                                      <p:cBhvr>
                                        <p:cTn id="97" dur="500" decel="50000" fill="hold">
                                          <p:stCondLst>
                                            <p:cond delay="0"/>
                                          </p:stCondLst>
                                        </p:cTn>
                                        <p:tgtEl>
                                          <p:spTgt spid="52"/>
                                        </p:tgtEl>
                                        <p:attrNameLst>
                                          <p:attrName>ppt_x</p:attrName>
                                        </p:attrNameLst>
                                      </p:cBhvr>
                                      <p:tavLst>
                                        <p:tav tm="0">
                                          <p:val>
                                            <p:strVal val="#ppt_x+.4"/>
                                          </p:val>
                                        </p:tav>
                                        <p:tav tm="100000">
                                          <p:val>
                                            <p:strVal val="#ppt_x"/>
                                          </p:val>
                                        </p:tav>
                                      </p:tavLst>
                                    </p:anim>
                                    <p:anim calcmode="lin" valueType="num">
                                      <p:cBhvr>
                                        <p:cTn id="98" dur="500" decel="50000" fill="hold">
                                          <p:stCondLst>
                                            <p:cond delay="0"/>
                                          </p:stCondLst>
                                        </p:cTn>
                                        <p:tgtEl>
                                          <p:spTgt spid="52"/>
                                        </p:tgtEl>
                                        <p:attrNameLst>
                                          <p:attrName>ppt_y</p:attrName>
                                        </p:attrNameLst>
                                      </p:cBhvr>
                                      <p:tavLst>
                                        <p:tav tm="0">
                                          <p:val>
                                            <p:strVal val="#ppt_y-.2"/>
                                          </p:val>
                                        </p:tav>
                                        <p:tav tm="100000">
                                          <p:val>
                                            <p:strVal val="#ppt_y+.1"/>
                                          </p:val>
                                        </p:tav>
                                      </p:tavLst>
                                    </p:anim>
                                    <p:anim calcmode="lin" valueType="num">
                                      <p:cBhvr>
                                        <p:cTn id="99" dur="500" accel="50000" fill="hold">
                                          <p:stCondLst>
                                            <p:cond delay="500"/>
                                          </p:stCondLst>
                                        </p:cTn>
                                        <p:tgtEl>
                                          <p:spTgt spid="52"/>
                                        </p:tgtEl>
                                        <p:attrNameLst>
                                          <p:attrName>ppt_y</p:attrName>
                                        </p:attrNameLst>
                                      </p:cBhvr>
                                      <p:tavLst>
                                        <p:tav tm="0">
                                          <p:val>
                                            <p:strVal val="#ppt_y+.1"/>
                                          </p:val>
                                        </p:tav>
                                        <p:tav tm="100000">
                                          <p:val>
                                            <p:strVal val="#ppt_y"/>
                                          </p:val>
                                        </p:tav>
                                      </p:tavLst>
                                    </p:anim>
                                    <p:animEffect transition="in" filter="fade">
                                      <p:cBhvr>
                                        <p:cTn id="100" dur="1000" decel="50000">
                                          <p:stCondLst>
                                            <p:cond delay="0"/>
                                          </p:stCondLst>
                                        </p:cTn>
                                        <p:tgtEl>
                                          <p:spTgt spid="52"/>
                                        </p:tgtEl>
                                      </p:cBhvr>
                                    </p:animEffect>
                                  </p:childTnLst>
                                </p:cTn>
                              </p:par>
                            </p:childTnLst>
                          </p:cTn>
                        </p:par>
                        <p:par>
                          <p:cTn id="101" fill="hold">
                            <p:stCondLst>
                              <p:cond delay="20700"/>
                            </p:stCondLst>
                            <p:childTnLst>
                              <p:par>
                                <p:cTn id="102" presetID="25" presetClass="entr" presetSubtype="0" fill="hold" grpId="0" nodeType="afterEffect">
                                  <p:stCondLst>
                                    <p:cond delay="0"/>
                                  </p:stCondLst>
                                  <p:iterate type="wd">
                                    <p:tmPct val="10000"/>
                                  </p:iterate>
                                  <p:childTnLst>
                                    <p:set>
                                      <p:cBhvr>
                                        <p:cTn id="103" dur="1" fill="hold">
                                          <p:stCondLst>
                                            <p:cond delay="0"/>
                                          </p:stCondLst>
                                        </p:cTn>
                                        <p:tgtEl>
                                          <p:spTgt spid="66"/>
                                        </p:tgtEl>
                                        <p:attrNameLst>
                                          <p:attrName>style.visibility</p:attrName>
                                        </p:attrNameLst>
                                      </p:cBhvr>
                                      <p:to>
                                        <p:strVal val="visible"/>
                                      </p:to>
                                    </p:set>
                                    <p:anim calcmode="lin" valueType="num">
                                      <p:cBhvr>
                                        <p:cTn id="104" dur="500" decel="50000" fill="hold">
                                          <p:stCondLst>
                                            <p:cond delay="0"/>
                                          </p:stCondLst>
                                        </p:cTn>
                                        <p:tgtEl>
                                          <p:spTgt spid="66"/>
                                        </p:tgtEl>
                                        <p:attrNameLst>
                                          <p:attrName>style.rotation</p:attrName>
                                        </p:attrNameLst>
                                      </p:cBhvr>
                                      <p:tavLst>
                                        <p:tav tm="0">
                                          <p:val>
                                            <p:fltVal val="-90"/>
                                          </p:val>
                                        </p:tav>
                                        <p:tav tm="100000">
                                          <p:val>
                                            <p:fltVal val="0"/>
                                          </p:val>
                                        </p:tav>
                                      </p:tavLst>
                                    </p:anim>
                                    <p:anim calcmode="lin" valueType="num">
                                      <p:cBhvr>
                                        <p:cTn id="105" dur="500" decel="50000" fill="hold">
                                          <p:stCondLst>
                                            <p:cond delay="0"/>
                                          </p:stCondLst>
                                        </p:cTn>
                                        <p:tgtEl>
                                          <p:spTgt spid="66"/>
                                        </p:tgtEl>
                                        <p:attrNameLst>
                                          <p:attrName>ppt_w</p:attrName>
                                        </p:attrNameLst>
                                      </p:cBhvr>
                                      <p:tavLst>
                                        <p:tav tm="0">
                                          <p:val>
                                            <p:strVal val="#ppt_w"/>
                                          </p:val>
                                        </p:tav>
                                        <p:tav tm="100000">
                                          <p:val>
                                            <p:strVal val="#ppt_w*.05"/>
                                          </p:val>
                                        </p:tav>
                                      </p:tavLst>
                                    </p:anim>
                                    <p:anim calcmode="lin" valueType="num">
                                      <p:cBhvr>
                                        <p:cTn id="106" dur="500" accel="50000" fill="hold">
                                          <p:stCondLst>
                                            <p:cond delay="500"/>
                                          </p:stCondLst>
                                        </p:cTn>
                                        <p:tgtEl>
                                          <p:spTgt spid="66"/>
                                        </p:tgtEl>
                                        <p:attrNameLst>
                                          <p:attrName>ppt_w</p:attrName>
                                        </p:attrNameLst>
                                      </p:cBhvr>
                                      <p:tavLst>
                                        <p:tav tm="0">
                                          <p:val>
                                            <p:strVal val="#ppt_w*.05"/>
                                          </p:val>
                                        </p:tav>
                                        <p:tav tm="100000">
                                          <p:val>
                                            <p:strVal val="#ppt_w"/>
                                          </p:val>
                                        </p:tav>
                                      </p:tavLst>
                                    </p:anim>
                                    <p:anim calcmode="lin" valueType="num">
                                      <p:cBhvr>
                                        <p:cTn id="107" dur="1000" fill="hold"/>
                                        <p:tgtEl>
                                          <p:spTgt spid="66"/>
                                        </p:tgtEl>
                                        <p:attrNameLst>
                                          <p:attrName>ppt_h</p:attrName>
                                        </p:attrNameLst>
                                      </p:cBhvr>
                                      <p:tavLst>
                                        <p:tav tm="0">
                                          <p:val>
                                            <p:strVal val="#ppt_h"/>
                                          </p:val>
                                        </p:tav>
                                        <p:tav tm="100000">
                                          <p:val>
                                            <p:strVal val="#ppt_h"/>
                                          </p:val>
                                        </p:tav>
                                      </p:tavLst>
                                    </p:anim>
                                    <p:anim calcmode="lin" valueType="num">
                                      <p:cBhvr>
                                        <p:cTn id="108" dur="500" decel="50000" fill="hold">
                                          <p:stCondLst>
                                            <p:cond delay="0"/>
                                          </p:stCondLst>
                                        </p:cTn>
                                        <p:tgtEl>
                                          <p:spTgt spid="66"/>
                                        </p:tgtEl>
                                        <p:attrNameLst>
                                          <p:attrName>ppt_x</p:attrName>
                                        </p:attrNameLst>
                                      </p:cBhvr>
                                      <p:tavLst>
                                        <p:tav tm="0">
                                          <p:val>
                                            <p:strVal val="#ppt_x+.4"/>
                                          </p:val>
                                        </p:tav>
                                        <p:tav tm="100000">
                                          <p:val>
                                            <p:strVal val="#ppt_x"/>
                                          </p:val>
                                        </p:tav>
                                      </p:tavLst>
                                    </p:anim>
                                    <p:anim calcmode="lin" valueType="num">
                                      <p:cBhvr>
                                        <p:cTn id="109" dur="500" decel="50000" fill="hold">
                                          <p:stCondLst>
                                            <p:cond delay="0"/>
                                          </p:stCondLst>
                                        </p:cTn>
                                        <p:tgtEl>
                                          <p:spTgt spid="66"/>
                                        </p:tgtEl>
                                        <p:attrNameLst>
                                          <p:attrName>ppt_y</p:attrName>
                                        </p:attrNameLst>
                                      </p:cBhvr>
                                      <p:tavLst>
                                        <p:tav tm="0">
                                          <p:val>
                                            <p:strVal val="#ppt_y-.2"/>
                                          </p:val>
                                        </p:tav>
                                        <p:tav tm="100000">
                                          <p:val>
                                            <p:strVal val="#ppt_y+.1"/>
                                          </p:val>
                                        </p:tav>
                                      </p:tavLst>
                                    </p:anim>
                                    <p:anim calcmode="lin" valueType="num">
                                      <p:cBhvr>
                                        <p:cTn id="110" dur="500" accel="50000" fill="hold">
                                          <p:stCondLst>
                                            <p:cond delay="500"/>
                                          </p:stCondLst>
                                        </p:cTn>
                                        <p:tgtEl>
                                          <p:spTgt spid="66"/>
                                        </p:tgtEl>
                                        <p:attrNameLst>
                                          <p:attrName>ppt_y</p:attrName>
                                        </p:attrNameLst>
                                      </p:cBhvr>
                                      <p:tavLst>
                                        <p:tav tm="0">
                                          <p:val>
                                            <p:strVal val="#ppt_y+.1"/>
                                          </p:val>
                                        </p:tav>
                                        <p:tav tm="100000">
                                          <p:val>
                                            <p:strVal val="#ppt_y"/>
                                          </p:val>
                                        </p:tav>
                                      </p:tavLst>
                                    </p:anim>
                                    <p:animEffect transition="in" filter="fade">
                                      <p:cBhvr>
                                        <p:cTn id="111" dur="1000" decel="50000">
                                          <p:stCondLst>
                                            <p:cond delay="0"/>
                                          </p:stCondLst>
                                        </p:cTn>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P spid="63" grpId="0"/>
      <p:bldP spid="64" grpId="0"/>
      <p:bldP spid="65" grpId="0"/>
      <p:bldP spid="6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1101769" y="1559268"/>
            <a:ext cx="1387129" cy="136815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5300" b="1" dirty="0">
                <a:solidFill>
                  <a:schemeClr val="accent4"/>
                </a:solidFill>
                <a:latin typeface="Agency FB" panose="020B0503020202020204" pitchFamily="34" charset="0"/>
                <a:ea typeface="Arial Unicode MS" panose="020B0604020202020204" pitchFamily="34" charset="-122"/>
                <a:cs typeface="Arial Unicode MS" panose="020B0604020202020204" pitchFamily="34" charset="-122"/>
              </a:rPr>
              <a:t>01</a:t>
            </a:r>
            <a:endParaRPr lang="zh-CN" altLang="en-US" sz="5300" b="1" dirty="0">
              <a:solidFill>
                <a:schemeClr val="accent4"/>
              </a:solidFill>
              <a:latin typeface="Agency FB" panose="020B0503020202020204" pitchFamily="34" charset="0"/>
              <a:ea typeface="Arial Unicode MS" panose="020B0604020202020204" pitchFamily="34" charset="-122"/>
              <a:cs typeface="Arial Unicode MS" panose="020B0604020202020204" pitchFamily="34" charset="-122"/>
            </a:endParaRPr>
          </a:p>
        </p:txBody>
      </p:sp>
      <p:sp>
        <p:nvSpPr>
          <p:cNvPr id="3" name="矩形 2"/>
          <p:cNvSpPr/>
          <p:nvPr/>
        </p:nvSpPr>
        <p:spPr>
          <a:xfrm>
            <a:off x="2912" y="2927422"/>
            <a:ext cx="1869933" cy="2615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4" name="同心圆 3"/>
          <p:cNvSpPr/>
          <p:nvPr/>
        </p:nvSpPr>
        <p:spPr>
          <a:xfrm>
            <a:off x="838650" y="1316765"/>
            <a:ext cx="1898177" cy="1872208"/>
          </a:xfrm>
          <a:prstGeom prst="donut">
            <a:avLst>
              <a:gd name="adj" fmla="val 1384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solidFill>
            </a:endParaRPr>
          </a:p>
        </p:txBody>
      </p:sp>
      <p:sp>
        <p:nvSpPr>
          <p:cNvPr id="5" name="TextBox 4"/>
          <p:cNvSpPr txBox="1"/>
          <p:nvPr/>
        </p:nvSpPr>
        <p:spPr>
          <a:xfrm>
            <a:off x="2748242" y="1604798"/>
            <a:ext cx="3734331" cy="1138761"/>
          </a:xfrm>
          <a:prstGeom prst="rect">
            <a:avLst/>
          </a:prstGeom>
          <a:noFill/>
        </p:spPr>
        <p:txBody>
          <a:bodyPr wrap="none" lIns="121908" tIns="60954" rIns="121908" bIns="60954" rtlCol="0">
            <a:spAutoFit/>
          </a:bodyPr>
          <a:lstStyle/>
          <a:p>
            <a:r>
              <a:rPr lang="zh-CN" altLang="en-US" b="1" dirty="0">
                <a:solidFill>
                  <a:schemeClr val="tx1">
                    <a:lumMod val="50000"/>
                    <a:lumOff val="50000"/>
                  </a:schemeClr>
                </a:solidFill>
              </a:rPr>
              <a:t>单击此处添加标题</a:t>
            </a:r>
            <a:endParaRPr lang="en-US" altLang="zh-CN" b="1" dirty="0">
              <a:solidFill>
                <a:schemeClr val="tx1">
                  <a:lumMod val="50000"/>
                  <a:lumOff val="50000"/>
                </a:schemeClr>
              </a:solidFill>
            </a:endParaRPr>
          </a:p>
          <a:p>
            <a:r>
              <a:rPr lang="zh-CN" altLang="en-US" sz="1600" dirty="0">
                <a:solidFill>
                  <a:schemeClr val="tx1">
                    <a:lumMod val="50000"/>
                    <a:lumOff val="50000"/>
                  </a:schemeClr>
                </a:solidFill>
              </a:rPr>
              <a:t>单击此处添加文本，单击此处添加文本</a:t>
            </a:r>
            <a:endParaRPr lang="en-US" altLang="zh-CN" sz="1600" dirty="0">
              <a:solidFill>
                <a:schemeClr val="tx1">
                  <a:lumMod val="50000"/>
                  <a:lumOff val="50000"/>
                </a:schemeClr>
              </a:solidFill>
            </a:endParaRPr>
          </a:p>
          <a:p>
            <a:r>
              <a:rPr lang="zh-CN" altLang="en-US" sz="1600" dirty="0">
                <a:solidFill>
                  <a:schemeClr val="tx1">
                    <a:lumMod val="50000"/>
                    <a:lumOff val="50000"/>
                  </a:schemeClr>
                </a:solidFill>
              </a:rPr>
              <a:t>单击此处添加文本，单击此处添加文本</a:t>
            </a:r>
            <a:endParaRPr lang="en-US" altLang="zh-CN" sz="1600" dirty="0">
              <a:solidFill>
                <a:schemeClr val="tx1">
                  <a:lumMod val="50000"/>
                  <a:lumOff val="50000"/>
                </a:schemeClr>
              </a:solidFill>
            </a:endParaRPr>
          </a:p>
          <a:p>
            <a:r>
              <a:rPr lang="zh-CN" altLang="en-US" sz="1600" dirty="0">
                <a:solidFill>
                  <a:schemeClr val="tx1">
                    <a:lumMod val="50000"/>
                    <a:lumOff val="50000"/>
                  </a:schemeClr>
                </a:solidFill>
              </a:rPr>
              <a:t>单击此处添加文本，单击此处添加文本</a:t>
            </a:r>
          </a:p>
        </p:txBody>
      </p:sp>
      <p:sp>
        <p:nvSpPr>
          <p:cNvPr id="6" name="椭圆 5"/>
          <p:cNvSpPr/>
          <p:nvPr/>
        </p:nvSpPr>
        <p:spPr>
          <a:xfrm>
            <a:off x="6545639" y="2333572"/>
            <a:ext cx="1387129" cy="136815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5300" b="1" dirty="0">
                <a:solidFill>
                  <a:schemeClr val="accent3"/>
                </a:solidFill>
                <a:latin typeface="Agency FB" panose="020B0503020202020204" pitchFamily="34" charset="0"/>
                <a:ea typeface="Arial Unicode MS" panose="020B0604020202020204" pitchFamily="34" charset="-122"/>
                <a:cs typeface="Arial Unicode MS" panose="020B0604020202020204" pitchFamily="34" charset="-122"/>
              </a:rPr>
              <a:t>02</a:t>
            </a:r>
            <a:endParaRPr lang="zh-CN" altLang="en-US" sz="5300" b="1" dirty="0">
              <a:solidFill>
                <a:schemeClr val="accent3"/>
              </a:solidFill>
              <a:latin typeface="Agency FB" panose="020B0503020202020204" pitchFamily="34" charset="0"/>
              <a:ea typeface="Arial Unicode MS" panose="020B0604020202020204" pitchFamily="34" charset="-122"/>
              <a:cs typeface="Arial Unicode MS" panose="020B0604020202020204" pitchFamily="34" charset="-122"/>
            </a:endParaRPr>
          </a:p>
        </p:txBody>
      </p:sp>
      <p:sp>
        <p:nvSpPr>
          <p:cNvPr id="7" name="矩形 6"/>
          <p:cNvSpPr/>
          <p:nvPr/>
        </p:nvSpPr>
        <p:spPr>
          <a:xfrm>
            <a:off x="2913" y="3701726"/>
            <a:ext cx="7236291" cy="26155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8" name="同心圆 7"/>
          <p:cNvSpPr/>
          <p:nvPr/>
        </p:nvSpPr>
        <p:spPr>
          <a:xfrm>
            <a:off x="6290115" y="2091069"/>
            <a:ext cx="1898177" cy="1872208"/>
          </a:xfrm>
          <a:prstGeom prst="donut">
            <a:avLst>
              <a:gd name="adj" fmla="val 1384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solidFill>
            </a:endParaRPr>
          </a:p>
        </p:txBody>
      </p:sp>
      <p:sp>
        <p:nvSpPr>
          <p:cNvPr id="9" name="椭圆 8"/>
          <p:cNvSpPr/>
          <p:nvPr/>
        </p:nvSpPr>
        <p:spPr>
          <a:xfrm>
            <a:off x="5113261" y="4775625"/>
            <a:ext cx="1387129" cy="136815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5300" b="1" dirty="0">
                <a:solidFill>
                  <a:schemeClr val="accent2"/>
                </a:solidFill>
                <a:latin typeface="Agency FB" panose="020B0503020202020204" pitchFamily="34" charset="0"/>
                <a:ea typeface="Arial Unicode MS" panose="020B0604020202020204" pitchFamily="34" charset="-122"/>
                <a:cs typeface="Arial Unicode MS" panose="020B0604020202020204" pitchFamily="34" charset="-122"/>
              </a:rPr>
              <a:t>03</a:t>
            </a:r>
            <a:endParaRPr lang="zh-CN" altLang="en-US" sz="5300" b="1" dirty="0">
              <a:solidFill>
                <a:schemeClr val="accent2"/>
              </a:solidFill>
              <a:latin typeface="Agency FB" panose="020B0503020202020204" pitchFamily="34" charset="0"/>
              <a:ea typeface="Arial Unicode MS" panose="020B0604020202020204" pitchFamily="34" charset="-122"/>
              <a:cs typeface="Arial Unicode MS" panose="020B0604020202020204" pitchFamily="34" charset="-122"/>
            </a:endParaRPr>
          </a:p>
        </p:txBody>
      </p:sp>
      <p:sp>
        <p:nvSpPr>
          <p:cNvPr id="10" name="矩形 9"/>
          <p:cNvSpPr/>
          <p:nvPr/>
        </p:nvSpPr>
        <p:spPr>
          <a:xfrm>
            <a:off x="2914" y="4533125"/>
            <a:ext cx="5807211" cy="2615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11" name="同心圆 10"/>
          <p:cNvSpPr/>
          <p:nvPr/>
        </p:nvSpPr>
        <p:spPr>
          <a:xfrm flipV="1">
            <a:off x="4850142" y="4533123"/>
            <a:ext cx="1898177" cy="1872208"/>
          </a:xfrm>
          <a:prstGeom prst="donut">
            <a:avLst>
              <a:gd name="adj" fmla="val 1384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solidFill>
            </a:endParaRPr>
          </a:p>
        </p:txBody>
      </p:sp>
      <p:sp>
        <p:nvSpPr>
          <p:cNvPr id="12" name="TextBox 11"/>
          <p:cNvSpPr txBox="1"/>
          <p:nvPr/>
        </p:nvSpPr>
        <p:spPr>
          <a:xfrm>
            <a:off x="8114081" y="2389916"/>
            <a:ext cx="3734331" cy="1138761"/>
          </a:xfrm>
          <a:prstGeom prst="rect">
            <a:avLst/>
          </a:prstGeom>
          <a:noFill/>
        </p:spPr>
        <p:txBody>
          <a:bodyPr wrap="none" lIns="121908" tIns="60954" rIns="121908" bIns="60954" rtlCol="0">
            <a:spAutoFit/>
          </a:bodyPr>
          <a:lstStyle/>
          <a:p>
            <a:r>
              <a:rPr lang="zh-CN" altLang="en-US" b="1" dirty="0">
                <a:solidFill>
                  <a:schemeClr val="tx1">
                    <a:lumMod val="50000"/>
                    <a:lumOff val="50000"/>
                  </a:schemeClr>
                </a:solidFill>
              </a:rPr>
              <a:t>单击此处添加标题</a:t>
            </a:r>
            <a:endParaRPr lang="en-US" altLang="zh-CN" b="1" dirty="0">
              <a:solidFill>
                <a:schemeClr val="tx1">
                  <a:lumMod val="50000"/>
                  <a:lumOff val="50000"/>
                </a:schemeClr>
              </a:solidFill>
            </a:endParaRPr>
          </a:p>
          <a:p>
            <a:r>
              <a:rPr lang="zh-CN" altLang="en-US" sz="1600" dirty="0">
                <a:solidFill>
                  <a:schemeClr val="tx1">
                    <a:lumMod val="50000"/>
                    <a:lumOff val="50000"/>
                  </a:schemeClr>
                </a:solidFill>
              </a:rPr>
              <a:t>单击此处添加文本，单击此处添加文本</a:t>
            </a:r>
            <a:endParaRPr lang="en-US" altLang="zh-CN" sz="1600" dirty="0">
              <a:solidFill>
                <a:schemeClr val="tx1">
                  <a:lumMod val="50000"/>
                  <a:lumOff val="50000"/>
                </a:schemeClr>
              </a:solidFill>
            </a:endParaRPr>
          </a:p>
          <a:p>
            <a:r>
              <a:rPr lang="zh-CN" altLang="en-US" sz="1600" dirty="0">
                <a:solidFill>
                  <a:schemeClr val="tx1">
                    <a:lumMod val="50000"/>
                    <a:lumOff val="50000"/>
                  </a:schemeClr>
                </a:solidFill>
              </a:rPr>
              <a:t>单击此处添加文本，单击此处添加文本</a:t>
            </a:r>
            <a:endParaRPr lang="en-US" altLang="zh-CN" sz="1600" dirty="0">
              <a:solidFill>
                <a:schemeClr val="tx1">
                  <a:lumMod val="50000"/>
                  <a:lumOff val="50000"/>
                </a:schemeClr>
              </a:solidFill>
            </a:endParaRPr>
          </a:p>
          <a:p>
            <a:r>
              <a:rPr lang="zh-CN" altLang="en-US" sz="1600" dirty="0">
                <a:solidFill>
                  <a:schemeClr val="tx1">
                    <a:lumMod val="50000"/>
                    <a:lumOff val="50000"/>
                  </a:schemeClr>
                </a:solidFill>
              </a:rPr>
              <a:t>单击此处添加文本，单击此处添加文本</a:t>
            </a:r>
          </a:p>
        </p:txBody>
      </p:sp>
      <p:sp>
        <p:nvSpPr>
          <p:cNvPr id="13" name="TextBox 12"/>
          <p:cNvSpPr txBox="1"/>
          <p:nvPr/>
        </p:nvSpPr>
        <p:spPr>
          <a:xfrm>
            <a:off x="6962103" y="4869161"/>
            <a:ext cx="3734331" cy="1138761"/>
          </a:xfrm>
          <a:prstGeom prst="rect">
            <a:avLst/>
          </a:prstGeom>
          <a:noFill/>
        </p:spPr>
        <p:txBody>
          <a:bodyPr wrap="none" lIns="121908" tIns="60954" rIns="121908" bIns="60954" rtlCol="0">
            <a:spAutoFit/>
          </a:bodyPr>
          <a:lstStyle/>
          <a:p>
            <a:r>
              <a:rPr lang="zh-CN" altLang="en-US" b="1" dirty="0">
                <a:solidFill>
                  <a:schemeClr val="tx1">
                    <a:lumMod val="50000"/>
                    <a:lumOff val="50000"/>
                  </a:schemeClr>
                </a:solidFill>
              </a:rPr>
              <a:t>单击此处添加标题</a:t>
            </a:r>
            <a:endParaRPr lang="en-US" altLang="zh-CN" b="1" dirty="0">
              <a:solidFill>
                <a:schemeClr val="tx1">
                  <a:lumMod val="50000"/>
                  <a:lumOff val="50000"/>
                </a:schemeClr>
              </a:solidFill>
            </a:endParaRPr>
          </a:p>
          <a:p>
            <a:r>
              <a:rPr lang="zh-CN" altLang="en-US" sz="1600" dirty="0">
                <a:solidFill>
                  <a:schemeClr val="tx1">
                    <a:lumMod val="50000"/>
                    <a:lumOff val="50000"/>
                  </a:schemeClr>
                </a:solidFill>
              </a:rPr>
              <a:t>单击此处添加文本，单击此处添加文本</a:t>
            </a:r>
            <a:endParaRPr lang="en-US" altLang="zh-CN" sz="1600" dirty="0">
              <a:solidFill>
                <a:schemeClr val="tx1">
                  <a:lumMod val="50000"/>
                  <a:lumOff val="50000"/>
                </a:schemeClr>
              </a:solidFill>
            </a:endParaRPr>
          </a:p>
          <a:p>
            <a:r>
              <a:rPr lang="zh-CN" altLang="en-US" sz="1600" dirty="0">
                <a:solidFill>
                  <a:schemeClr val="tx1">
                    <a:lumMod val="50000"/>
                    <a:lumOff val="50000"/>
                  </a:schemeClr>
                </a:solidFill>
              </a:rPr>
              <a:t>单击此处添加文本，单击此处添加文本</a:t>
            </a:r>
            <a:endParaRPr lang="en-US" altLang="zh-CN" sz="1600" dirty="0">
              <a:solidFill>
                <a:schemeClr val="tx1">
                  <a:lumMod val="50000"/>
                  <a:lumOff val="50000"/>
                </a:schemeClr>
              </a:solidFill>
            </a:endParaRPr>
          </a:p>
          <a:p>
            <a:r>
              <a:rPr lang="zh-CN" altLang="en-US" sz="1600" dirty="0">
                <a:solidFill>
                  <a:schemeClr val="tx1">
                    <a:lumMod val="50000"/>
                    <a:lumOff val="50000"/>
                  </a:schemeClr>
                </a:solidFill>
              </a:rPr>
              <a:t>单击此处添加文本，单击此处添加文本</a:t>
            </a:r>
          </a:p>
        </p:txBody>
      </p:sp>
      <p:sp>
        <p:nvSpPr>
          <p:cNvPr id="14" name="标题 13"/>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10" presetClass="entr" presetSubtype="0" fill="hold" grpId="0" nodeType="withEffect">
                                  <p:stCondLst>
                                    <p:cond delay="3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par>
                          <p:cTn id="22" fill="hold">
                            <p:stCondLst>
                              <p:cond delay="1500"/>
                            </p:stCondLst>
                            <p:childTnLst>
                              <p:par>
                                <p:cTn id="23" presetID="22" presetClass="entr" presetSubtype="4"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10" presetClass="entr" presetSubtype="0" fill="hold" grpId="0" nodeType="withEffect">
                                  <p:stCondLst>
                                    <p:cond delay="30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par>
                          <p:cTn id="29" fill="hold">
                            <p:stCondLst>
                              <p:cond delay="2000"/>
                            </p:stCondLst>
                            <p:childTnLst>
                              <p:par>
                                <p:cTn id="30" presetID="22" presetClass="entr" presetSubtype="1"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up)">
                                      <p:cBhvr>
                                        <p:cTn id="32" dur="500"/>
                                        <p:tgtEl>
                                          <p:spTgt spid="12"/>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par>
                          <p:cTn id="36" fill="hold">
                            <p:stCondLst>
                              <p:cond delay="2500"/>
                            </p:stCondLst>
                            <p:childTnLst>
                              <p:par>
                                <p:cTn id="37" presetID="22" presetClass="entr" presetSubtype="1"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up)">
                                      <p:cBhvr>
                                        <p:cTn id="39" dur="500"/>
                                        <p:tgtEl>
                                          <p:spTgt spid="11"/>
                                        </p:tgtEl>
                                      </p:cBhvr>
                                    </p:animEffect>
                                  </p:childTnLst>
                                </p:cTn>
                              </p:par>
                              <p:par>
                                <p:cTn id="40" presetID="10" presetClass="entr" presetSubtype="0" fill="hold" grpId="0" nodeType="withEffect">
                                  <p:stCondLst>
                                    <p:cond delay="30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par>
                          <p:cTn id="43" fill="hold">
                            <p:stCondLst>
                              <p:cond delay="3000"/>
                            </p:stCondLst>
                            <p:childTnLst>
                              <p:par>
                                <p:cTn id="44" presetID="22" presetClass="entr" presetSubtype="1"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up)">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p:bldP spid="6" grpId="0"/>
      <p:bldP spid="7" grpId="0" animBg="1"/>
      <p:bldP spid="8" grpId="0" animBg="1"/>
      <p:bldP spid="9" grpId="0"/>
      <p:bldP spid="10" grpId="0" animBg="1"/>
      <p:bldP spid="11" grpId="0" animBg="1"/>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1094288" y="4857731"/>
            <a:ext cx="2737915" cy="757130"/>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sp>
        <p:nvSpPr>
          <p:cNvPr id="12" name="矩形 11"/>
          <p:cNvSpPr/>
          <p:nvPr/>
        </p:nvSpPr>
        <p:spPr>
          <a:xfrm>
            <a:off x="1094289" y="4488398"/>
            <a:ext cx="2236219" cy="400110"/>
          </a:xfrm>
          <a:prstGeom prst="rect">
            <a:avLst/>
          </a:prstGeom>
        </p:spPr>
        <p:txBody>
          <a:bodyPr wrap="none">
            <a:spAutoFit/>
          </a:bodyPr>
          <a:lstStyle/>
          <a:p>
            <a:r>
              <a:rPr lang="zh-CN" altLang="en-US" sz="2000" b="1" dirty="0">
                <a:solidFill>
                  <a:schemeClr val="tx2"/>
                </a:solidFill>
              </a:rPr>
              <a:t>点击此处添加标题</a:t>
            </a:r>
          </a:p>
        </p:txBody>
      </p:sp>
      <p:sp>
        <p:nvSpPr>
          <p:cNvPr id="22" name="文本框 21"/>
          <p:cNvSpPr txBox="1"/>
          <p:nvPr/>
        </p:nvSpPr>
        <p:spPr>
          <a:xfrm>
            <a:off x="3748242" y="3778231"/>
            <a:ext cx="2737915" cy="757130"/>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sp>
        <p:nvSpPr>
          <p:cNvPr id="23" name="矩形 22"/>
          <p:cNvSpPr/>
          <p:nvPr/>
        </p:nvSpPr>
        <p:spPr>
          <a:xfrm>
            <a:off x="3748243" y="3408898"/>
            <a:ext cx="2236219" cy="400110"/>
          </a:xfrm>
          <a:prstGeom prst="rect">
            <a:avLst/>
          </a:prstGeom>
        </p:spPr>
        <p:txBody>
          <a:bodyPr wrap="none">
            <a:spAutoFit/>
          </a:bodyPr>
          <a:lstStyle/>
          <a:p>
            <a:r>
              <a:rPr lang="zh-CN" altLang="en-US" sz="2000" b="1">
                <a:solidFill>
                  <a:schemeClr val="accent1"/>
                </a:solidFill>
              </a:rPr>
              <a:t>点击此处添加标题</a:t>
            </a:r>
          </a:p>
        </p:txBody>
      </p:sp>
      <p:sp>
        <p:nvSpPr>
          <p:cNvPr id="33" name="文本框 32"/>
          <p:cNvSpPr txBox="1"/>
          <p:nvPr/>
        </p:nvSpPr>
        <p:spPr>
          <a:xfrm>
            <a:off x="6224420" y="5334841"/>
            <a:ext cx="2737915" cy="757130"/>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sp>
        <p:nvSpPr>
          <p:cNvPr id="34" name="矩形 33"/>
          <p:cNvSpPr/>
          <p:nvPr/>
        </p:nvSpPr>
        <p:spPr>
          <a:xfrm>
            <a:off x="6224421" y="4965508"/>
            <a:ext cx="2236219" cy="400110"/>
          </a:xfrm>
          <a:prstGeom prst="rect">
            <a:avLst/>
          </a:prstGeom>
        </p:spPr>
        <p:txBody>
          <a:bodyPr wrap="none">
            <a:spAutoFit/>
          </a:bodyPr>
          <a:lstStyle/>
          <a:p>
            <a:r>
              <a:rPr lang="zh-CN" altLang="en-US" sz="2000" b="1" dirty="0">
                <a:solidFill>
                  <a:schemeClr val="accent2"/>
                </a:solidFill>
              </a:rPr>
              <a:t>点击此处添加标题</a:t>
            </a:r>
          </a:p>
        </p:txBody>
      </p:sp>
      <p:sp>
        <p:nvSpPr>
          <p:cNvPr id="44" name="文本框 43"/>
          <p:cNvSpPr txBox="1"/>
          <p:nvPr/>
        </p:nvSpPr>
        <p:spPr>
          <a:xfrm>
            <a:off x="8588372" y="3815886"/>
            <a:ext cx="2737915" cy="757130"/>
          </a:xfrm>
          <a:prstGeom prst="rect">
            <a:avLst/>
          </a:prstGeom>
          <a:noFill/>
        </p:spPr>
        <p:txBody>
          <a:bodyPr wrap="square" rtlCol="0">
            <a:spAutoFit/>
          </a:bodyPr>
          <a:lstStyle/>
          <a:p>
            <a:pPr>
              <a:lnSpc>
                <a:spcPct val="120000"/>
              </a:lnSpc>
              <a:spcBef>
                <a:spcPct val="0"/>
              </a:spcBef>
              <a:buNone/>
            </a:pPr>
            <a:r>
              <a:rPr lang="zh-CN" altLang="en-US" sz="12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在此录入上述图表的综合描述说明，在此录入上述图表的综合描述说明。在此录入上述图表的描述说明</a:t>
            </a:r>
          </a:p>
        </p:txBody>
      </p:sp>
      <p:sp>
        <p:nvSpPr>
          <p:cNvPr id="45" name="矩形 44"/>
          <p:cNvSpPr/>
          <p:nvPr/>
        </p:nvSpPr>
        <p:spPr>
          <a:xfrm>
            <a:off x="8588373" y="3446553"/>
            <a:ext cx="2236219" cy="400110"/>
          </a:xfrm>
          <a:prstGeom prst="rect">
            <a:avLst/>
          </a:prstGeom>
        </p:spPr>
        <p:txBody>
          <a:bodyPr wrap="none">
            <a:spAutoFit/>
          </a:bodyPr>
          <a:lstStyle/>
          <a:p>
            <a:r>
              <a:rPr lang="zh-CN" altLang="en-US" sz="2000" b="1" dirty="0">
                <a:solidFill>
                  <a:schemeClr val="accent3"/>
                </a:solidFill>
              </a:rPr>
              <a:t>点击此处添加标题</a:t>
            </a:r>
          </a:p>
        </p:txBody>
      </p:sp>
      <p:grpSp>
        <p:nvGrpSpPr>
          <p:cNvPr id="62" name="组合 61"/>
          <p:cNvGrpSpPr/>
          <p:nvPr/>
        </p:nvGrpSpPr>
        <p:grpSpPr>
          <a:xfrm>
            <a:off x="3748255" y="1755729"/>
            <a:ext cx="1999044" cy="1533571"/>
            <a:chOff x="3747949" y="1755727"/>
            <a:chExt cx="1999304" cy="1533571"/>
          </a:xfrm>
        </p:grpSpPr>
        <p:grpSp>
          <p:nvGrpSpPr>
            <p:cNvPr id="13" name="组合 12"/>
            <p:cNvGrpSpPr/>
            <p:nvPr/>
          </p:nvGrpSpPr>
          <p:grpSpPr>
            <a:xfrm>
              <a:off x="3747949" y="1755727"/>
              <a:ext cx="1999304" cy="1533571"/>
              <a:chOff x="2890838" y="4437063"/>
              <a:chExt cx="279398" cy="214313"/>
            </a:xfrm>
            <a:solidFill>
              <a:srgbClr val="E40000"/>
            </a:solidFill>
          </p:grpSpPr>
          <p:sp>
            <p:nvSpPr>
              <p:cNvPr id="14" name="Freeform 198"/>
              <p:cNvSpPr/>
              <p:nvPr/>
            </p:nvSpPr>
            <p:spPr bwMode="auto">
              <a:xfrm>
                <a:off x="3071811" y="4437063"/>
                <a:ext cx="31750" cy="28575"/>
              </a:xfrm>
              <a:custGeom>
                <a:avLst/>
                <a:gdLst>
                  <a:gd name="T0" fmla="*/ 32 w 33"/>
                  <a:gd name="T1" fmla="*/ 30 h 30"/>
                  <a:gd name="T2" fmla="*/ 33 w 33"/>
                  <a:gd name="T3" fmla="*/ 30 h 30"/>
                  <a:gd name="T4" fmla="*/ 16 w 33"/>
                  <a:gd name="T5" fmla="*/ 0 h 30"/>
                  <a:gd name="T6" fmla="*/ 0 w 33"/>
                  <a:gd name="T7" fmla="*/ 30 h 30"/>
                  <a:gd name="T8" fmla="*/ 0 w 33"/>
                  <a:gd name="T9" fmla="*/ 30 h 30"/>
                  <a:gd name="T10" fmla="*/ 16 w 33"/>
                  <a:gd name="T11" fmla="*/ 28 h 30"/>
                  <a:gd name="T12" fmla="*/ 32 w 33"/>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33" h="30">
                    <a:moveTo>
                      <a:pt x="32" y="30"/>
                    </a:moveTo>
                    <a:cubicBezTo>
                      <a:pt x="33" y="30"/>
                      <a:pt x="33" y="30"/>
                      <a:pt x="33" y="30"/>
                    </a:cubicBezTo>
                    <a:cubicBezTo>
                      <a:pt x="16" y="0"/>
                      <a:pt x="16" y="0"/>
                      <a:pt x="16" y="0"/>
                    </a:cubicBezTo>
                    <a:cubicBezTo>
                      <a:pt x="0" y="30"/>
                      <a:pt x="0" y="30"/>
                      <a:pt x="0" y="30"/>
                    </a:cubicBezTo>
                    <a:cubicBezTo>
                      <a:pt x="0" y="30"/>
                      <a:pt x="0" y="30"/>
                      <a:pt x="0" y="30"/>
                    </a:cubicBezTo>
                    <a:cubicBezTo>
                      <a:pt x="6" y="29"/>
                      <a:pt x="11" y="28"/>
                      <a:pt x="16" y="28"/>
                    </a:cubicBezTo>
                    <a:cubicBezTo>
                      <a:pt x="22" y="28"/>
                      <a:pt x="27" y="29"/>
                      <a:pt x="32" y="3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199"/>
              <p:cNvSpPr/>
              <p:nvPr/>
            </p:nvSpPr>
            <p:spPr bwMode="auto">
              <a:xfrm>
                <a:off x="3141661" y="4503738"/>
                <a:ext cx="28575" cy="31750"/>
              </a:xfrm>
              <a:custGeom>
                <a:avLst/>
                <a:gdLst>
                  <a:gd name="T0" fmla="*/ 0 w 30"/>
                  <a:gd name="T1" fmla="*/ 33 h 33"/>
                  <a:gd name="T2" fmla="*/ 0 w 30"/>
                  <a:gd name="T3" fmla="*/ 33 h 33"/>
                  <a:gd name="T4" fmla="*/ 30 w 30"/>
                  <a:gd name="T5" fmla="*/ 17 h 33"/>
                  <a:gd name="T6" fmla="*/ 0 w 30"/>
                  <a:gd name="T7" fmla="*/ 0 h 33"/>
                  <a:gd name="T8" fmla="*/ 0 w 30"/>
                  <a:gd name="T9" fmla="*/ 1 h 33"/>
                  <a:gd name="T10" fmla="*/ 2 w 30"/>
                  <a:gd name="T11" fmla="*/ 17 h 33"/>
                  <a:gd name="T12" fmla="*/ 0 w 30"/>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30" h="33">
                    <a:moveTo>
                      <a:pt x="0" y="33"/>
                    </a:moveTo>
                    <a:cubicBezTo>
                      <a:pt x="0" y="33"/>
                      <a:pt x="0" y="33"/>
                      <a:pt x="0" y="33"/>
                    </a:cubicBezTo>
                    <a:cubicBezTo>
                      <a:pt x="30" y="17"/>
                      <a:pt x="30" y="17"/>
                      <a:pt x="30" y="17"/>
                    </a:cubicBezTo>
                    <a:cubicBezTo>
                      <a:pt x="0" y="0"/>
                      <a:pt x="0" y="0"/>
                      <a:pt x="0" y="0"/>
                    </a:cubicBezTo>
                    <a:cubicBezTo>
                      <a:pt x="0" y="1"/>
                      <a:pt x="0" y="1"/>
                      <a:pt x="0" y="1"/>
                    </a:cubicBezTo>
                    <a:cubicBezTo>
                      <a:pt x="1" y="6"/>
                      <a:pt x="2" y="11"/>
                      <a:pt x="2" y="17"/>
                    </a:cubicBezTo>
                    <a:cubicBezTo>
                      <a:pt x="2" y="22"/>
                      <a:pt x="1" y="28"/>
                      <a:pt x="0" y="33"/>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200"/>
              <p:cNvSpPr/>
              <p:nvPr/>
            </p:nvSpPr>
            <p:spPr bwMode="auto">
              <a:xfrm>
                <a:off x="3113086" y="4460876"/>
                <a:ext cx="33338" cy="31750"/>
              </a:xfrm>
              <a:custGeom>
                <a:avLst/>
                <a:gdLst>
                  <a:gd name="T0" fmla="*/ 22 w 33"/>
                  <a:gd name="T1" fmla="*/ 32 h 33"/>
                  <a:gd name="T2" fmla="*/ 23 w 33"/>
                  <a:gd name="T3" fmla="*/ 33 h 33"/>
                  <a:gd name="T4" fmla="*/ 33 w 33"/>
                  <a:gd name="T5" fmla="*/ 0 h 33"/>
                  <a:gd name="T6" fmla="*/ 0 w 33"/>
                  <a:gd name="T7" fmla="*/ 10 h 33"/>
                  <a:gd name="T8" fmla="*/ 1 w 33"/>
                  <a:gd name="T9" fmla="*/ 11 h 33"/>
                  <a:gd name="T10" fmla="*/ 22 w 33"/>
                  <a:gd name="T11" fmla="*/ 32 h 33"/>
                </a:gdLst>
                <a:ahLst/>
                <a:cxnLst>
                  <a:cxn ang="0">
                    <a:pos x="T0" y="T1"/>
                  </a:cxn>
                  <a:cxn ang="0">
                    <a:pos x="T2" y="T3"/>
                  </a:cxn>
                  <a:cxn ang="0">
                    <a:pos x="T4" y="T5"/>
                  </a:cxn>
                  <a:cxn ang="0">
                    <a:pos x="T6" y="T7"/>
                  </a:cxn>
                  <a:cxn ang="0">
                    <a:pos x="T8" y="T9"/>
                  </a:cxn>
                  <a:cxn ang="0">
                    <a:pos x="T10" y="T11"/>
                  </a:cxn>
                </a:cxnLst>
                <a:rect l="0" t="0" r="r" b="b"/>
                <a:pathLst>
                  <a:path w="33" h="33">
                    <a:moveTo>
                      <a:pt x="22" y="32"/>
                    </a:moveTo>
                    <a:cubicBezTo>
                      <a:pt x="23" y="33"/>
                      <a:pt x="23" y="33"/>
                      <a:pt x="23" y="33"/>
                    </a:cubicBezTo>
                    <a:cubicBezTo>
                      <a:pt x="33" y="0"/>
                      <a:pt x="33" y="0"/>
                      <a:pt x="33" y="0"/>
                    </a:cubicBezTo>
                    <a:cubicBezTo>
                      <a:pt x="0" y="10"/>
                      <a:pt x="0" y="10"/>
                      <a:pt x="0" y="10"/>
                    </a:cubicBezTo>
                    <a:cubicBezTo>
                      <a:pt x="1" y="11"/>
                      <a:pt x="1" y="11"/>
                      <a:pt x="1" y="11"/>
                    </a:cubicBezTo>
                    <a:cubicBezTo>
                      <a:pt x="10" y="16"/>
                      <a:pt x="17" y="23"/>
                      <a:pt x="22" y="32"/>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201"/>
              <p:cNvSpPr/>
              <p:nvPr/>
            </p:nvSpPr>
            <p:spPr bwMode="auto">
              <a:xfrm>
                <a:off x="3006723" y="4503738"/>
                <a:ext cx="26988" cy="25400"/>
              </a:xfrm>
              <a:custGeom>
                <a:avLst/>
                <a:gdLst>
                  <a:gd name="T0" fmla="*/ 25 w 27"/>
                  <a:gd name="T1" fmla="*/ 17 h 26"/>
                  <a:gd name="T2" fmla="*/ 27 w 27"/>
                  <a:gd name="T3" fmla="*/ 0 h 26"/>
                  <a:gd name="T4" fmla="*/ 27 w 27"/>
                  <a:gd name="T5" fmla="*/ 0 h 26"/>
                  <a:gd name="T6" fmla="*/ 0 w 27"/>
                  <a:gd name="T7" fmla="*/ 15 h 26"/>
                  <a:gd name="T8" fmla="*/ 26 w 27"/>
                  <a:gd name="T9" fmla="*/ 26 h 26"/>
                  <a:gd name="T10" fmla="*/ 25 w 27"/>
                  <a:gd name="T11" fmla="*/ 17 h 26"/>
                </a:gdLst>
                <a:ahLst/>
                <a:cxnLst>
                  <a:cxn ang="0">
                    <a:pos x="T0" y="T1"/>
                  </a:cxn>
                  <a:cxn ang="0">
                    <a:pos x="T2" y="T3"/>
                  </a:cxn>
                  <a:cxn ang="0">
                    <a:pos x="T4" y="T5"/>
                  </a:cxn>
                  <a:cxn ang="0">
                    <a:pos x="T6" y="T7"/>
                  </a:cxn>
                  <a:cxn ang="0">
                    <a:pos x="T8" y="T9"/>
                  </a:cxn>
                  <a:cxn ang="0">
                    <a:pos x="T10" y="T11"/>
                  </a:cxn>
                </a:cxnLst>
                <a:rect l="0" t="0" r="r" b="b"/>
                <a:pathLst>
                  <a:path w="27" h="26">
                    <a:moveTo>
                      <a:pt x="25" y="17"/>
                    </a:moveTo>
                    <a:cubicBezTo>
                      <a:pt x="25" y="11"/>
                      <a:pt x="26" y="5"/>
                      <a:pt x="27" y="0"/>
                    </a:cubicBezTo>
                    <a:cubicBezTo>
                      <a:pt x="27" y="0"/>
                      <a:pt x="27" y="0"/>
                      <a:pt x="27" y="0"/>
                    </a:cubicBezTo>
                    <a:cubicBezTo>
                      <a:pt x="0" y="15"/>
                      <a:pt x="0" y="15"/>
                      <a:pt x="0" y="15"/>
                    </a:cubicBezTo>
                    <a:cubicBezTo>
                      <a:pt x="9" y="17"/>
                      <a:pt x="18" y="21"/>
                      <a:pt x="26" y="26"/>
                    </a:cubicBezTo>
                    <a:cubicBezTo>
                      <a:pt x="25" y="23"/>
                      <a:pt x="25" y="20"/>
                      <a:pt x="25" y="17"/>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202"/>
              <p:cNvSpPr/>
              <p:nvPr/>
            </p:nvSpPr>
            <p:spPr bwMode="auto">
              <a:xfrm>
                <a:off x="3113087" y="4546601"/>
                <a:ext cx="33338" cy="31750"/>
              </a:xfrm>
              <a:custGeom>
                <a:avLst/>
                <a:gdLst>
                  <a:gd name="T0" fmla="*/ 33 w 33"/>
                  <a:gd name="T1" fmla="*/ 33 h 33"/>
                  <a:gd name="T2" fmla="*/ 23 w 33"/>
                  <a:gd name="T3" fmla="*/ 0 h 33"/>
                  <a:gd name="T4" fmla="*/ 22 w 33"/>
                  <a:gd name="T5" fmla="*/ 1 h 33"/>
                  <a:gd name="T6" fmla="*/ 1 w 33"/>
                  <a:gd name="T7" fmla="*/ 22 h 33"/>
                  <a:gd name="T8" fmla="*/ 0 w 33"/>
                  <a:gd name="T9" fmla="*/ 24 h 33"/>
                  <a:gd name="T10" fmla="*/ 33 w 33"/>
                  <a:gd name="T11" fmla="*/ 33 h 33"/>
                </a:gdLst>
                <a:ahLst/>
                <a:cxnLst>
                  <a:cxn ang="0">
                    <a:pos x="T0" y="T1"/>
                  </a:cxn>
                  <a:cxn ang="0">
                    <a:pos x="T2" y="T3"/>
                  </a:cxn>
                  <a:cxn ang="0">
                    <a:pos x="T4" y="T5"/>
                  </a:cxn>
                  <a:cxn ang="0">
                    <a:pos x="T6" y="T7"/>
                  </a:cxn>
                  <a:cxn ang="0">
                    <a:pos x="T8" y="T9"/>
                  </a:cxn>
                  <a:cxn ang="0">
                    <a:pos x="T10" y="T11"/>
                  </a:cxn>
                </a:cxnLst>
                <a:rect l="0" t="0" r="r" b="b"/>
                <a:pathLst>
                  <a:path w="33" h="33">
                    <a:moveTo>
                      <a:pt x="33" y="33"/>
                    </a:moveTo>
                    <a:cubicBezTo>
                      <a:pt x="23" y="0"/>
                      <a:pt x="23" y="0"/>
                      <a:pt x="23" y="0"/>
                    </a:cubicBezTo>
                    <a:cubicBezTo>
                      <a:pt x="22" y="1"/>
                      <a:pt x="22" y="1"/>
                      <a:pt x="22" y="1"/>
                    </a:cubicBezTo>
                    <a:cubicBezTo>
                      <a:pt x="17" y="10"/>
                      <a:pt x="10" y="17"/>
                      <a:pt x="1" y="22"/>
                    </a:cubicBezTo>
                    <a:cubicBezTo>
                      <a:pt x="0" y="24"/>
                      <a:pt x="0" y="24"/>
                      <a:pt x="0" y="24"/>
                    </a:cubicBezTo>
                    <a:lnTo>
                      <a:pt x="33" y="33"/>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203"/>
              <p:cNvSpPr/>
              <p:nvPr/>
            </p:nvSpPr>
            <p:spPr bwMode="auto">
              <a:xfrm>
                <a:off x="3028949" y="4460877"/>
                <a:ext cx="31750" cy="31750"/>
              </a:xfrm>
              <a:custGeom>
                <a:avLst/>
                <a:gdLst>
                  <a:gd name="T0" fmla="*/ 32 w 33"/>
                  <a:gd name="T1" fmla="*/ 11 h 33"/>
                  <a:gd name="T2" fmla="*/ 33 w 33"/>
                  <a:gd name="T3" fmla="*/ 10 h 33"/>
                  <a:gd name="T4" fmla="*/ 0 w 33"/>
                  <a:gd name="T5" fmla="*/ 0 h 33"/>
                  <a:gd name="T6" fmla="*/ 10 w 33"/>
                  <a:gd name="T7" fmla="*/ 33 h 33"/>
                  <a:gd name="T8" fmla="*/ 10 w 33"/>
                  <a:gd name="T9" fmla="*/ 32 h 33"/>
                  <a:gd name="T10" fmla="*/ 32 w 33"/>
                  <a:gd name="T11" fmla="*/ 11 h 33"/>
                </a:gdLst>
                <a:ahLst/>
                <a:cxnLst>
                  <a:cxn ang="0">
                    <a:pos x="T0" y="T1"/>
                  </a:cxn>
                  <a:cxn ang="0">
                    <a:pos x="T2" y="T3"/>
                  </a:cxn>
                  <a:cxn ang="0">
                    <a:pos x="T4" y="T5"/>
                  </a:cxn>
                  <a:cxn ang="0">
                    <a:pos x="T6" y="T7"/>
                  </a:cxn>
                  <a:cxn ang="0">
                    <a:pos x="T8" y="T9"/>
                  </a:cxn>
                  <a:cxn ang="0">
                    <a:pos x="T10" y="T11"/>
                  </a:cxn>
                </a:cxnLst>
                <a:rect l="0" t="0" r="r" b="b"/>
                <a:pathLst>
                  <a:path w="33" h="33">
                    <a:moveTo>
                      <a:pt x="32" y="11"/>
                    </a:moveTo>
                    <a:cubicBezTo>
                      <a:pt x="33" y="10"/>
                      <a:pt x="33" y="10"/>
                      <a:pt x="33" y="10"/>
                    </a:cubicBezTo>
                    <a:cubicBezTo>
                      <a:pt x="0" y="0"/>
                      <a:pt x="0" y="0"/>
                      <a:pt x="0" y="0"/>
                    </a:cubicBezTo>
                    <a:cubicBezTo>
                      <a:pt x="10" y="33"/>
                      <a:pt x="10" y="33"/>
                      <a:pt x="10" y="33"/>
                    </a:cubicBezTo>
                    <a:cubicBezTo>
                      <a:pt x="10" y="32"/>
                      <a:pt x="10" y="32"/>
                      <a:pt x="10" y="32"/>
                    </a:cubicBezTo>
                    <a:cubicBezTo>
                      <a:pt x="16" y="23"/>
                      <a:pt x="23" y="16"/>
                      <a:pt x="32" y="11"/>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204"/>
              <p:cNvSpPr/>
              <p:nvPr/>
            </p:nvSpPr>
            <p:spPr bwMode="auto">
              <a:xfrm>
                <a:off x="3044824" y="4478339"/>
                <a:ext cx="84138" cy="79375"/>
              </a:xfrm>
              <a:custGeom>
                <a:avLst/>
                <a:gdLst>
                  <a:gd name="T0" fmla="*/ 86 w 86"/>
                  <a:gd name="T1" fmla="*/ 43 h 82"/>
                  <a:gd name="T2" fmla="*/ 43 w 86"/>
                  <a:gd name="T3" fmla="*/ 0 h 82"/>
                  <a:gd name="T4" fmla="*/ 0 w 86"/>
                  <a:gd name="T5" fmla="*/ 43 h 82"/>
                  <a:gd name="T6" fmla="*/ 8 w 86"/>
                  <a:gd name="T7" fmla="*/ 66 h 82"/>
                  <a:gd name="T8" fmla="*/ 20 w 86"/>
                  <a:gd name="T9" fmla="*/ 65 h 82"/>
                  <a:gd name="T10" fmla="*/ 60 w 86"/>
                  <a:gd name="T11" fmla="*/ 82 h 82"/>
                  <a:gd name="T12" fmla="*/ 86 w 86"/>
                  <a:gd name="T13" fmla="*/ 43 h 82"/>
                </a:gdLst>
                <a:ahLst/>
                <a:cxnLst>
                  <a:cxn ang="0">
                    <a:pos x="T0" y="T1"/>
                  </a:cxn>
                  <a:cxn ang="0">
                    <a:pos x="T2" y="T3"/>
                  </a:cxn>
                  <a:cxn ang="0">
                    <a:pos x="T4" y="T5"/>
                  </a:cxn>
                  <a:cxn ang="0">
                    <a:pos x="T6" y="T7"/>
                  </a:cxn>
                  <a:cxn ang="0">
                    <a:pos x="T8" y="T9"/>
                  </a:cxn>
                  <a:cxn ang="0">
                    <a:pos x="T10" y="T11"/>
                  </a:cxn>
                  <a:cxn ang="0">
                    <a:pos x="T12" y="T13"/>
                  </a:cxn>
                </a:cxnLst>
                <a:rect l="0" t="0" r="r" b="b"/>
                <a:pathLst>
                  <a:path w="86" h="82">
                    <a:moveTo>
                      <a:pt x="86" y="43"/>
                    </a:moveTo>
                    <a:cubicBezTo>
                      <a:pt x="86" y="19"/>
                      <a:pt x="67" y="0"/>
                      <a:pt x="43" y="0"/>
                    </a:cubicBezTo>
                    <a:cubicBezTo>
                      <a:pt x="20" y="0"/>
                      <a:pt x="0" y="19"/>
                      <a:pt x="0" y="43"/>
                    </a:cubicBezTo>
                    <a:cubicBezTo>
                      <a:pt x="0" y="51"/>
                      <a:pt x="3" y="60"/>
                      <a:pt x="8" y="66"/>
                    </a:cubicBezTo>
                    <a:cubicBezTo>
                      <a:pt x="12" y="65"/>
                      <a:pt x="16" y="65"/>
                      <a:pt x="20" y="65"/>
                    </a:cubicBezTo>
                    <a:cubicBezTo>
                      <a:pt x="36" y="65"/>
                      <a:pt x="50" y="72"/>
                      <a:pt x="60" y="82"/>
                    </a:cubicBezTo>
                    <a:cubicBezTo>
                      <a:pt x="75" y="76"/>
                      <a:pt x="86" y="60"/>
                      <a:pt x="86" y="43"/>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206"/>
              <p:cNvSpPr/>
              <p:nvPr/>
            </p:nvSpPr>
            <p:spPr bwMode="auto">
              <a:xfrm>
                <a:off x="2890838" y="4527551"/>
                <a:ext cx="233363" cy="123825"/>
              </a:xfrm>
              <a:custGeom>
                <a:avLst/>
                <a:gdLst>
                  <a:gd name="T0" fmla="*/ 179 w 241"/>
                  <a:gd name="T1" fmla="*/ 25 h 128"/>
                  <a:gd name="T2" fmla="*/ 157 w 241"/>
                  <a:gd name="T3" fmla="*/ 31 h 128"/>
                  <a:gd name="T4" fmla="*/ 108 w 241"/>
                  <a:gd name="T5" fmla="*/ 0 h 128"/>
                  <a:gd name="T6" fmla="*/ 58 w 241"/>
                  <a:gd name="T7" fmla="*/ 32 h 128"/>
                  <a:gd name="T8" fmla="*/ 43 w 241"/>
                  <a:gd name="T9" fmla="*/ 26 h 128"/>
                  <a:gd name="T10" fmla="*/ 17 w 241"/>
                  <a:gd name="T11" fmla="*/ 52 h 128"/>
                  <a:gd name="T12" fmla="*/ 18 w 241"/>
                  <a:gd name="T13" fmla="*/ 59 h 128"/>
                  <a:gd name="T14" fmla="*/ 0 w 241"/>
                  <a:gd name="T15" fmla="*/ 91 h 128"/>
                  <a:gd name="T16" fmla="*/ 37 w 241"/>
                  <a:gd name="T17" fmla="*/ 128 h 128"/>
                  <a:gd name="T18" fmla="*/ 37 w 241"/>
                  <a:gd name="T19" fmla="*/ 128 h 128"/>
                  <a:gd name="T20" fmla="*/ 37 w 241"/>
                  <a:gd name="T21" fmla="*/ 128 h 128"/>
                  <a:gd name="T22" fmla="*/ 37 w 241"/>
                  <a:gd name="T23" fmla="*/ 128 h 128"/>
                  <a:gd name="T24" fmla="*/ 38 w 241"/>
                  <a:gd name="T25" fmla="*/ 128 h 128"/>
                  <a:gd name="T26" fmla="*/ 211 w 241"/>
                  <a:gd name="T27" fmla="*/ 128 h 128"/>
                  <a:gd name="T28" fmla="*/ 212 w 241"/>
                  <a:gd name="T29" fmla="*/ 128 h 128"/>
                  <a:gd name="T30" fmla="*/ 241 w 241"/>
                  <a:gd name="T31" fmla="*/ 99 h 128"/>
                  <a:gd name="T32" fmla="*/ 223 w 241"/>
                  <a:gd name="T33" fmla="*/ 72 h 128"/>
                  <a:gd name="T34" fmla="*/ 223 w 241"/>
                  <a:gd name="T35" fmla="*/ 69 h 128"/>
                  <a:gd name="T36" fmla="*/ 179 w 241"/>
                  <a:gd name="T37" fmla="*/ 2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128">
                    <a:moveTo>
                      <a:pt x="179" y="25"/>
                    </a:moveTo>
                    <a:cubicBezTo>
                      <a:pt x="171" y="25"/>
                      <a:pt x="164" y="27"/>
                      <a:pt x="157" y="31"/>
                    </a:cubicBezTo>
                    <a:cubicBezTo>
                      <a:pt x="148" y="13"/>
                      <a:pt x="129" y="0"/>
                      <a:pt x="108" y="0"/>
                    </a:cubicBezTo>
                    <a:cubicBezTo>
                      <a:pt x="86" y="0"/>
                      <a:pt x="67" y="13"/>
                      <a:pt x="58" y="32"/>
                    </a:cubicBezTo>
                    <a:cubicBezTo>
                      <a:pt x="54" y="28"/>
                      <a:pt x="49" y="26"/>
                      <a:pt x="43" y="26"/>
                    </a:cubicBezTo>
                    <a:cubicBezTo>
                      <a:pt x="29" y="26"/>
                      <a:pt x="17" y="38"/>
                      <a:pt x="17" y="52"/>
                    </a:cubicBezTo>
                    <a:cubicBezTo>
                      <a:pt x="17" y="54"/>
                      <a:pt x="18" y="57"/>
                      <a:pt x="18" y="59"/>
                    </a:cubicBezTo>
                    <a:cubicBezTo>
                      <a:pt x="8" y="66"/>
                      <a:pt x="0" y="77"/>
                      <a:pt x="0" y="91"/>
                    </a:cubicBezTo>
                    <a:cubicBezTo>
                      <a:pt x="0" y="111"/>
                      <a:pt x="17" y="128"/>
                      <a:pt x="37" y="128"/>
                    </a:cubicBezTo>
                    <a:cubicBezTo>
                      <a:pt x="37" y="128"/>
                      <a:pt x="37" y="128"/>
                      <a:pt x="37" y="128"/>
                    </a:cubicBezTo>
                    <a:cubicBezTo>
                      <a:pt x="37" y="128"/>
                      <a:pt x="37" y="128"/>
                      <a:pt x="37" y="128"/>
                    </a:cubicBezTo>
                    <a:cubicBezTo>
                      <a:pt x="37" y="128"/>
                      <a:pt x="37" y="128"/>
                      <a:pt x="37" y="128"/>
                    </a:cubicBezTo>
                    <a:cubicBezTo>
                      <a:pt x="38" y="128"/>
                      <a:pt x="38" y="128"/>
                      <a:pt x="38" y="128"/>
                    </a:cubicBezTo>
                    <a:cubicBezTo>
                      <a:pt x="211" y="128"/>
                      <a:pt x="211" y="128"/>
                      <a:pt x="211" y="128"/>
                    </a:cubicBezTo>
                    <a:cubicBezTo>
                      <a:pt x="211" y="128"/>
                      <a:pt x="212" y="128"/>
                      <a:pt x="212" y="128"/>
                    </a:cubicBezTo>
                    <a:cubicBezTo>
                      <a:pt x="228" y="128"/>
                      <a:pt x="241" y="115"/>
                      <a:pt x="241" y="99"/>
                    </a:cubicBezTo>
                    <a:cubicBezTo>
                      <a:pt x="241" y="87"/>
                      <a:pt x="234" y="76"/>
                      <a:pt x="223" y="72"/>
                    </a:cubicBezTo>
                    <a:cubicBezTo>
                      <a:pt x="223" y="71"/>
                      <a:pt x="223" y="70"/>
                      <a:pt x="223" y="69"/>
                    </a:cubicBezTo>
                    <a:cubicBezTo>
                      <a:pt x="223" y="45"/>
                      <a:pt x="204" y="25"/>
                      <a:pt x="179" y="25"/>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6" name="组合 45"/>
            <p:cNvGrpSpPr/>
            <p:nvPr/>
          </p:nvGrpSpPr>
          <p:grpSpPr>
            <a:xfrm>
              <a:off x="4352924" y="2711691"/>
              <a:ext cx="459845" cy="352034"/>
              <a:chOff x="4260851" y="2633664"/>
              <a:chExt cx="331788" cy="254000"/>
            </a:xfrm>
            <a:solidFill>
              <a:schemeClr val="bg1"/>
            </a:solidFill>
          </p:grpSpPr>
          <p:sp>
            <p:nvSpPr>
              <p:cNvPr id="47" name="Freeform 819"/>
              <p:cNvSpPr>
                <a:spLocks noEditPoints="1"/>
              </p:cNvSpPr>
              <p:nvPr/>
            </p:nvSpPr>
            <p:spPr bwMode="auto">
              <a:xfrm>
                <a:off x="4297364" y="2633664"/>
                <a:ext cx="260350" cy="174625"/>
              </a:xfrm>
              <a:custGeom>
                <a:avLst/>
                <a:gdLst>
                  <a:gd name="T0" fmla="*/ 225 w 225"/>
                  <a:gd name="T1" fmla="*/ 13 h 150"/>
                  <a:gd name="T2" fmla="*/ 212 w 225"/>
                  <a:gd name="T3" fmla="*/ 0 h 150"/>
                  <a:gd name="T4" fmla="*/ 13 w 225"/>
                  <a:gd name="T5" fmla="*/ 0 h 150"/>
                  <a:gd name="T6" fmla="*/ 0 w 225"/>
                  <a:gd name="T7" fmla="*/ 13 h 150"/>
                  <a:gd name="T8" fmla="*/ 0 w 225"/>
                  <a:gd name="T9" fmla="*/ 150 h 150"/>
                  <a:gd name="T10" fmla="*/ 225 w 225"/>
                  <a:gd name="T11" fmla="*/ 150 h 150"/>
                  <a:gd name="T12" fmla="*/ 225 w 225"/>
                  <a:gd name="T13" fmla="*/ 13 h 150"/>
                  <a:gd name="T14" fmla="*/ 207 w 225"/>
                  <a:gd name="T15" fmla="*/ 132 h 150"/>
                  <a:gd name="T16" fmla="*/ 18 w 225"/>
                  <a:gd name="T17" fmla="*/ 132 h 150"/>
                  <a:gd name="T18" fmla="*/ 18 w 225"/>
                  <a:gd name="T19" fmla="*/ 19 h 150"/>
                  <a:gd name="T20" fmla="*/ 207 w 225"/>
                  <a:gd name="T21" fmla="*/ 19 h 150"/>
                  <a:gd name="T22" fmla="*/ 207 w 225"/>
                  <a:gd name="T23" fmla="*/ 13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 h="150">
                    <a:moveTo>
                      <a:pt x="225" y="13"/>
                    </a:moveTo>
                    <a:cubicBezTo>
                      <a:pt x="225" y="4"/>
                      <a:pt x="221" y="0"/>
                      <a:pt x="212" y="0"/>
                    </a:cubicBezTo>
                    <a:cubicBezTo>
                      <a:pt x="13" y="0"/>
                      <a:pt x="13" y="0"/>
                      <a:pt x="13" y="0"/>
                    </a:cubicBezTo>
                    <a:cubicBezTo>
                      <a:pt x="4" y="0"/>
                      <a:pt x="0" y="4"/>
                      <a:pt x="0" y="13"/>
                    </a:cubicBezTo>
                    <a:cubicBezTo>
                      <a:pt x="0" y="150"/>
                      <a:pt x="0" y="150"/>
                      <a:pt x="0" y="150"/>
                    </a:cubicBezTo>
                    <a:cubicBezTo>
                      <a:pt x="225" y="150"/>
                      <a:pt x="225" y="150"/>
                      <a:pt x="225" y="150"/>
                    </a:cubicBezTo>
                    <a:lnTo>
                      <a:pt x="225" y="13"/>
                    </a:lnTo>
                    <a:close/>
                    <a:moveTo>
                      <a:pt x="207" y="132"/>
                    </a:moveTo>
                    <a:cubicBezTo>
                      <a:pt x="18" y="132"/>
                      <a:pt x="18" y="132"/>
                      <a:pt x="18" y="132"/>
                    </a:cubicBezTo>
                    <a:cubicBezTo>
                      <a:pt x="18" y="19"/>
                      <a:pt x="18" y="19"/>
                      <a:pt x="18" y="19"/>
                    </a:cubicBezTo>
                    <a:cubicBezTo>
                      <a:pt x="207" y="19"/>
                      <a:pt x="207" y="19"/>
                      <a:pt x="207" y="19"/>
                    </a:cubicBezTo>
                    <a:lnTo>
                      <a:pt x="207" y="1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820"/>
              <p:cNvSpPr>
                <a:spLocks noEditPoints="1"/>
              </p:cNvSpPr>
              <p:nvPr/>
            </p:nvSpPr>
            <p:spPr bwMode="auto">
              <a:xfrm>
                <a:off x="4260851" y="2822576"/>
                <a:ext cx="331788" cy="38100"/>
              </a:xfrm>
              <a:custGeom>
                <a:avLst/>
                <a:gdLst>
                  <a:gd name="T0" fmla="*/ 187 w 209"/>
                  <a:gd name="T1" fmla="*/ 0 h 24"/>
                  <a:gd name="T2" fmla="*/ 23 w 209"/>
                  <a:gd name="T3" fmla="*/ 0 h 24"/>
                  <a:gd name="T4" fmla="*/ 0 w 209"/>
                  <a:gd name="T5" fmla="*/ 24 h 24"/>
                  <a:gd name="T6" fmla="*/ 209 w 209"/>
                  <a:gd name="T7" fmla="*/ 24 h 24"/>
                  <a:gd name="T8" fmla="*/ 187 w 209"/>
                  <a:gd name="T9" fmla="*/ 0 h 24"/>
                  <a:gd name="T10" fmla="*/ 80 w 209"/>
                  <a:gd name="T11" fmla="*/ 17 h 24"/>
                  <a:gd name="T12" fmla="*/ 89 w 209"/>
                  <a:gd name="T13" fmla="*/ 8 h 24"/>
                  <a:gd name="T14" fmla="*/ 121 w 209"/>
                  <a:gd name="T15" fmla="*/ 8 h 24"/>
                  <a:gd name="T16" fmla="*/ 129 w 209"/>
                  <a:gd name="T17" fmla="*/ 17 h 24"/>
                  <a:gd name="T18" fmla="*/ 80 w 209"/>
                  <a:gd name="T19" fmla="*/ 1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24">
                    <a:moveTo>
                      <a:pt x="187" y="0"/>
                    </a:moveTo>
                    <a:lnTo>
                      <a:pt x="23" y="0"/>
                    </a:lnTo>
                    <a:lnTo>
                      <a:pt x="0" y="24"/>
                    </a:lnTo>
                    <a:lnTo>
                      <a:pt x="209" y="24"/>
                    </a:lnTo>
                    <a:lnTo>
                      <a:pt x="187" y="0"/>
                    </a:lnTo>
                    <a:close/>
                    <a:moveTo>
                      <a:pt x="80" y="17"/>
                    </a:moveTo>
                    <a:lnTo>
                      <a:pt x="89" y="8"/>
                    </a:lnTo>
                    <a:lnTo>
                      <a:pt x="121" y="8"/>
                    </a:lnTo>
                    <a:lnTo>
                      <a:pt x="129" y="17"/>
                    </a:lnTo>
                    <a:lnTo>
                      <a:pt x="80"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821"/>
              <p:cNvSpPr/>
              <p:nvPr/>
            </p:nvSpPr>
            <p:spPr bwMode="auto">
              <a:xfrm>
                <a:off x="4260851" y="2874964"/>
                <a:ext cx="331788" cy="12700"/>
              </a:xfrm>
              <a:custGeom>
                <a:avLst/>
                <a:gdLst>
                  <a:gd name="T0" fmla="*/ 9 w 286"/>
                  <a:gd name="T1" fmla="*/ 12 h 12"/>
                  <a:gd name="T2" fmla="*/ 277 w 286"/>
                  <a:gd name="T3" fmla="*/ 12 h 12"/>
                  <a:gd name="T4" fmla="*/ 286 w 286"/>
                  <a:gd name="T5" fmla="*/ 0 h 12"/>
                  <a:gd name="T6" fmla="*/ 0 w 286"/>
                  <a:gd name="T7" fmla="*/ 0 h 12"/>
                  <a:gd name="T8" fmla="*/ 9 w 286"/>
                  <a:gd name="T9" fmla="*/ 12 h 12"/>
                </a:gdLst>
                <a:ahLst/>
                <a:cxnLst>
                  <a:cxn ang="0">
                    <a:pos x="T0" y="T1"/>
                  </a:cxn>
                  <a:cxn ang="0">
                    <a:pos x="T2" y="T3"/>
                  </a:cxn>
                  <a:cxn ang="0">
                    <a:pos x="T4" y="T5"/>
                  </a:cxn>
                  <a:cxn ang="0">
                    <a:pos x="T6" y="T7"/>
                  </a:cxn>
                  <a:cxn ang="0">
                    <a:pos x="T8" y="T9"/>
                  </a:cxn>
                </a:cxnLst>
                <a:rect l="0" t="0" r="r" b="b"/>
                <a:pathLst>
                  <a:path w="286" h="12">
                    <a:moveTo>
                      <a:pt x="9" y="12"/>
                    </a:moveTo>
                    <a:cubicBezTo>
                      <a:pt x="20" y="12"/>
                      <a:pt x="269" y="12"/>
                      <a:pt x="277" y="12"/>
                    </a:cubicBezTo>
                    <a:cubicBezTo>
                      <a:pt x="286" y="12"/>
                      <a:pt x="286" y="0"/>
                      <a:pt x="286" y="0"/>
                    </a:cubicBezTo>
                    <a:cubicBezTo>
                      <a:pt x="0" y="0"/>
                      <a:pt x="0" y="0"/>
                      <a:pt x="0" y="0"/>
                    </a:cubicBezTo>
                    <a:cubicBezTo>
                      <a:pt x="0" y="0"/>
                      <a:pt x="0" y="12"/>
                      <a:pt x="9"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61" name="组合 60"/>
          <p:cNvGrpSpPr/>
          <p:nvPr/>
        </p:nvGrpSpPr>
        <p:grpSpPr>
          <a:xfrm>
            <a:off x="1094301" y="2835229"/>
            <a:ext cx="1999044" cy="1533571"/>
            <a:chOff x="1093649" y="2835227"/>
            <a:chExt cx="1999304" cy="1533571"/>
          </a:xfrm>
        </p:grpSpPr>
        <p:grpSp>
          <p:nvGrpSpPr>
            <p:cNvPr id="2" name="组合 1"/>
            <p:cNvGrpSpPr/>
            <p:nvPr/>
          </p:nvGrpSpPr>
          <p:grpSpPr>
            <a:xfrm>
              <a:off x="1093649" y="2835227"/>
              <a:ext cx="1999304" cy="1533571"/>
              <a:chOff x="2890838" y="4437063"/>
              <a:chExt cx="279398" cy="214313"/>
            </a:xfrm>
            <a:solidFill>
              <a:srgbClr val="435468"/>
            </a:solidFill>
          </p:grpSpPr>
          <p:sp>
            <p:nvSpPr>
              <p:cNvPr id="3" name="Freeform 198"/>
              <p:cNvSpPr/>
              <p:nvPr/>
            </p:nvSpPr>
            <p:spPr bwMode="auto">
              <a:xfrm>
                <a:off x="3071811" y="4437063"/>
                <a:ext cx="31750" cy="28575"/>
              </a:xfrm>
              <a:custGeom>
                <a:avLst/>
                <a:gdLst>
                  <a:gd name="T0" fmla="*/ 32 w 33"/>
                  <a:gd name="T1" fmla="*/ 30 h 30"/>
                  <a:gd name="T2" fmla="*/ 33 w 33"/>
                  <a:gd name="T3" fmla="*/ 30 h 30"/>
                  <a:gd name="T4" fmla="*/ 16 w 33"/>
                  <a:gd name="T5" fmla="*/ 0 h 30"/>
                  <a:gd name="T6" fmla="*/ 0 w 33"/>
                  <a:gd name="T7" fmla="*/ 30 h 30"/>
                  <a:gd name="T8" fmla="*/ 0 w 33"/>
                  <a:gd name="T9" fmla="*/ 30 h 30"/>
                  <a:gd name="T10" fmla="*/ 16 w 33"/>
                  <a:gd name="T11" fmla="*/ 28 h 30"/>
                  <a:gd name="T12" fmla="*/ 32 w 33"/>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33" h="30">
                    <a:moveTo>
                      <a:pt x="32" y="30"/>
                    </a:moveTo>
                    <a:cubicBezTo>
                      <a:pt x="33" y="30"/>
                      <a:pt x="33" y="30"/>
                      <a:pt x="33" y="30"/>
                    </a:cubicBezTo>
                    <a:cubicBezTo>
                      <a:pt x="16" y="0"/>
                      <a:pt x="16" y="0"/>
                      <a:pt x="16" y="0"/>
                    </a:cubicBezTo>
                    <a:cubicBezTo>
                      <a:pt x="0" y="30"/>
                      <a:pt x="0" y="30"/>
                      <a:pt x="0" y="30"/>
                    </a:cubicBezTo>
                    <a:cubicBezTo>
                      <a:pt x="0" y="30"/>
                      <a:pt x="0" y="30"/>
                      <a:pt x="0" y="30"/>
                    </a:cubicBezTo>
                    <a:cubicBezTo>
                      <a:pt x="6" y="29"/>
                      <a:pt x="11" y="28"/>
                      <a:pt x="16" y="28"/>
                    </a:cubicBezTo>
                    <a:cubicBezTo>
                      <a:pt x="22" y="28"/>
                      <a:pt x="27" y="29"/>
                      <a:pt x="32" y="30"/>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 name="Freeform 199"/>
              <p:cNvSpPr/>
              <p:nvPr/>
            </p:nvSpPr>
            <p:spPr bwMode="auto">
              <a:xfrm>
                <a:off x="3141661" y="4503738"/>
                <a:ext cx="28575" cy="31750"/>
              </a:xfrm>
              <a:custGeom>
                <a:avLst/>
                <a:gdLst>
                  <a:gd name="T0" fmla="*/ 0 w 30"/>
                  <a:gd name="T1" fmla="*/ 33 h 33"/>
                  <a:gd name="T2" fmla="*/ 0 w 30"/>
                  <a:gd name="T3" fmla="*/ 33 h 33"/>
                  <a:gd name="T4" fmla="*/ 30 w 30"/>
                  <a:gd name="T5" fmla="*/ 17 h 33"/>
                  <a:gd name="T6" fmla="*/ 0 w 30"/>
                  <a:gd name="T7" fmla="*/ 0 h 33"/>
                  <a:gd name="T8" fmla="*/ 0 w 30"/>
                  <a:gd name="T9" fmla="*/ 1 h 33"/>
                  <a:gd name="T10" fmla="*/ 2 w 30"/>
                  <a:gd name="T11" fmla="*/ 17 h 33"/>
                  <a:gd name="T12" fmla="*/ 0 w 30"/>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30" h="33">
                    <a:moveTo>
                      <a:pt x="0" y="33"/>
                    </a:moveTo>
                    <a:cubicBezTo>
                      <a:pt x="0" y="33"/>
                      <a:pt x="0" y="33"/>
                      <a:pt x="0" y="33"/>
                    </a:cubicBezTo>
                    <a:cubicBezTo>
                      <a:pt x="30" y="17"/>
                      <a:pt x="30" y="17"/>
                      <a:pt x="30" y="17"/>
                    </a:cubicBezTo>
                    <a:cubicBezTo>
                      <a:pt x="0" y="0"/>
                      <a:pt x="0" y="0"/>
                      <a:pt x="0" y="0"/>
                    </a:cubicBezTo>
                    <a:cubicBezTo>
                      <a:pt x="0" y="1"/>
                      <a:pt x="0" y="1"/>
                      <a:pt x="0" y="1"/>
                    </a:cubicBezTo>
                    <a:cubicBezTo>
                      <a:pt x="1" y="6"/>
                      <a:pt x="2" y="11"/>
                      <a:pt x="2" y="17"/>
                    </a:cubicBezTo>
                    <a:cubicBezTo>
                      <a:pt x="2" y="22"/>
                      <a:pt x="1" y="28"/>
                      <a:pt x="0" y="33"/>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 name="Freeform 200"/>
              <p:cNvSpPr/>
              <p:nvPr/>
            </p:nvSpPr>
            <p:spPr bwMode="auto">
              <a:xfrm>
                <a:off x="3113086" y="4460876"/>
                <a:ext cx="33338" cy="31750"/>
              </a:xfrm>
              <a:custGeom>
                <a:avLst/>
                <a:gdLst>
                  <a:gd name="T0" fmla="*/ 22 w 33"/>
                  <a:gd name="T1" fmla="*/ 32 h 33"/>
                  <a:gd name="T2" fmla="*/ 23 w 33"/>
                  <a:gd name="T3" fmla="*/ 33 h 33"/>
                  <a:gd name="T4" fmla="*/ 33 w 33"/>
                  <a:gd name="T5" fmla="*/ 0 h 33"/>
                  <a:gd name="T6" fmla="*/ 0 w 33"/>
                  <a:gd name="T7" fmla="*/ 10 h 33"/>
                  <a:gd name="T8" fmla="*/ 1 w 33"/>
                  <a:gd name="T9" fmla="*/ 11 h 33"/>
                  <a:gd name="T10" fmla="*/ 22 w 33"/>
                  <a:gd name="T11" fmla="*/ 32 h 33"/>
                </a:gdLst>
                <a:ahLst/>
                <a:cxnLst>
                  <a:cxn ang="0">
                    <a:pos x="T0" y="T1"/>
                  </a:cxn>
                  <a:cxn ang="0">
                    <a:pos x="T2" y="T3"/>
                  </a:cxn>
                  <a:cxn ang="0">
                    <a:pos x="T4" y="T5"/>
                  </a:cxn>
                  <a:cxn ang="0">
                    <a:pos x="T6" y="T7"/>
                  </a:cxn>
                  <a:cxn ang="0">
                    <a:pos x="T8" y="T9"/>
                  </a:cxn>
                  <a:cxn ang="0">
                    <a:pos x="T10" y="T11"/>
                  </a:cxn>
                </a:cxnLst>
                <a:rect l="0" t="0" r="r" b="b"/>
                <a:pathLst>
                  <a:path w="33" h="33">
                    <a:moveTo>
                      <a:pt x="22" y="32"/>
                    </a:moveTo>
                    <a:cubicBezTo>
                      <a:pt x="23" y="33"/>
                      <a:pt x="23" y="33"/>
                      <a:pt x="23" y="33"/>
                    </a:cubicBezTo>
                    <a:cubicBezTo>
                      <a:pt x="33" y="0"/>
                      <a:pt x="33" y="0"/>
                      <a:pt x="33" y="0"/>
                    </a:cubicBezTo>
                    <a:cubicBezTo>
                      <a:pt x="0" y="10"/>
                      <a:pt x="0" y="10"/>
                      <a:pt x="0" y="10"/>
                    </a:cubicBezTo>
                    <a:cubicBezTo>
                      <a:pt x="1" y="11"/>
                      <a:pt x="1" y="11"/>
                      <a:pt x="1" y="11"/>
                    </a:cubicBezTo>
                    <a:cubicBezTo>
                      <a:pt x="10" y="16"/>
                      <a:pt x="17" y="23"/>
                      <a:pt x="22" y="32"/>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 name="Freeform 201"/>
              <p:cNvSpPr/>
              <p:nvPr/>
            </p:nvSpPr>
            <p:spPr bwMode="auto">
              <a:xfrm>
                <a:off x="3006723" y="4503738"/>
                <a:ext cx="26988" cy="25400"/>
              </a:xfrm>
              <a:custGeom>
                <a:avLst/>
                <a:gdLst>
                  <a:gd name="T0" fmla="*/ 25 w 27"/>
                  <a:gd name="T1" fmla="*/ 17 h 26"/>
                  <a:gd name="T2" fmla="*/ 27 w 27"/>
                  <a:gd name="T3" fmla="*/ 0 h 26"/>
                  <a:gd name="T4" fmla="*/ 27 w 27"/>
                  <a:gd name="T5" fmla="*/ 0 h 26"/>
                  <a:gd name="T6" fmla="*/ 0 w 27"/>
                  <a:gd name="T7" fmla="*/ 15 h 26"/>
                  <a:gd name="T8" fmla="*/ 26 w 27"/>
                  <a:gd name="T9" fmla="*/ 26 h 26"/>
                  <a:gd name="T10" fmla="*/ 25 w 27"/>
                  <a:gd name="T11" fmla="*/ 17 h 26"/>
                </a:gdLst>
                <a:ahLst/>
                <a:cxnLst>
                  <a:cxn ang="0">
                    <a:pos x="T0" y="T1"/>
                  </a:cxn>
                  <a:cxn ang="0">
                    <a:pos x="T2" y="T3"/>
                  </a:cxn>
                  <a:cxn ang="0">
                    <a:pos x="T4" y="T5"/>
                  </a:cxn>
                  <a:cxn ang="0">
                    <a:pos x="T6" y="T7"/>
                  </a:cxn>
                  <a:cxn ang="0">
                    <a:pos x="T8" y="T9"/>
                  </a:cxn>
                  <a:cxn ang="0">
                    <a:pos x="T10" y="T11"/>
                  </a:cxn>
                </a:cxnLst>
                <a:rect l="0" t="0" r="r" b="b"/>
                <a:pathLst>
                  <a:path w="27" h="26">
                    <a:moveTo>
                      <a:pt x="25" y="17"/>
                    </a:moveTo>
                    <a:cubicBezTo>
                      <a:pt x="25" y="11"/>
                      <a:pt x="26" y="5"/>
                      <a:pt x="27" y="0"/>
                    </a:cubicBezTo>
                    <a:cubicBezTo>
                      <a:pt x="27" y="0"/>
                      <a:pt x="27" y="0"/>
                      <a:pt x="27" y="0"/>
                    </a:cubicBezTo>
                    <a:cubicBezTo>
                      <a:pt x="0" y="15"/>
                      <a:pt x="0" y="15"/>
                      <a:pt x="0" y="15"/>
                    </a:cubicBezTo>
                    <a:cubicBezTo>
                      <a:pt x="9" y="17"/>
                      <a:pt x="18" y="21"/>
                      <a:pt x="26" y="26"/>
                    </a:cubicBezTo>
                    <a:cubicBezTo>
                      <a:pt x="25" y="23"/>
                      <a:pt x="25" y="20"/>
                      <a:pt x="25" y="17"/>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 name="Freeform 202"/>
              <p:cNvSpPr/>
              <p:nvPr/>
            </p:nvSpPr>
            <p:spPr bwMode="auto">
              <a:xfrm>
                <a:off x="3113087" y="4546601"/>
                <a:ext cx="33338" cy="31750"/>
              </a:xfrm>
              <a:custGeom>
                <a:avLst/>
                <a:gdLst>
                  <a:gd name="T0" fmla="*/ 33 w 33"/>
                  <a:gd name="T1" fmla="*/ 33 h 33"/>
                  <a:gd name="T2" fmla="*/ 23 w 33"/>
                  <a:gd name="T3" fmla="*/ 0 h 33"/>
                  <a:gd name="T4" fmla="*/ 22 w 33"/>
                  <a:gd name="T5" fmla="*/ 1 h 33"/>
                  <a:gd name="T6" fmla="*/ 1 w 33"/>
                  <a:gd name="T7" fmla="*/ 22 h 33"/>
                  <a:gd name="T8" fmla="*/ 0 w 33"/>
                  <a:gd name="T9" fmla="*/ 24 h 33"/>
                  <a:gd name="T10" fmla="*/ 33 w 33"/>
                  <a:gd name="T11" fmla="*/ 33 h 33"/>
                </a:gdLst>
                <a:ahLst/>
                <a:cxnLst>
                  <a:cxn ang="0">
                    <a:pos x="T0" y="T1"/>
                  </a:cxn>
                  <a:cxn ang="0">
                    <a:pos x="T2" y="T3"/>
                  </a:cxn>
                  <a:cxn ang="0">
                    <a:pos x="T4" y="T5"/>
                  </a:cxn>
                  <a:cxn ang="0">
                    <a:pos x="T6" y="T7"/>
                  </a:cxn>
                  <a:cxn ang="0">
                    <a:pos x="T8" y="T9"/>
                  </a:cxn>
                  <a:cxn ang="0">
                    <a:pos x="T10" y="T11"/>
                  </a:cxn>
                </a:cxnLst>
                <a:rect l="0" t="0" r="r" b="b"/>
                <a:pathLst>
                  <a:path w="33" h="33">
                    <a:moveTo>
                      <a:pt x="33" y="33"/>
                    </a:moveTo>
                    <a:cubicBezTo>
                      <a:pt x="23" y="0"/>
                      <a:pt x="23" y="0"/>
                      <a:pt x="23" y="0"/>
                    </a:cubicBezTo>
                    <a:cubicBezTo>
                      <a:pt x="22" y="1"/>
                      <a:pt x="22" y="1"/>
                      <a:pt x="22" y="1"/>
                    </a:cubicBezTo>
                    <a:cubicBezTo>
                      <a:pt x="17" y="10"/>
                      <a:pt x="10" y="17"/>
                      <a:pt x="1" y="22"/>
                    </a:cubicBezTo>
                    <a:cubicBezTo>
                      <a:pt x="0" y="24"/>
                      <a:pt x="0" y="24"/>
                      <a:pt x="0" y="24"/>
                    </a:cubicBezTo>
                    <a:lnTo>
                      <a:pt x="33" y="33"/>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 name="Freeform 203"/>
              <p:cNvSpPr/>
              <p:nvPr/>
            </p:nvSpPr>
            <p:spPr bwMode="auto">
              <a:xfrm>
                <a:off x="3028949" y="4460877"/>
                <a:ext cx="31750" cy="31750"/>
              </a:xfrm>
              <a:custGeom>
                <a:avLst/>
                <a:gdLst>
                  <a:gd name="T0" fmla="*/ 32 w 33"/>
                  <a:gd name="T1" fmla="*/ 11 h 33"/>
                  <a:gd name="T2" fmla="*/ 33 w 33"/>
                  <a:gd name="T3" fmla="*/ 10 h 33"/>
                  <a:gd name="T4" fmla="*/ 0 w 33"/>
                  <a:gd name="T5" fmla="*/ 0 h 33"/>
                  <a:gd name="T6" fmla="*/ 10 w 33"/>
                  <a:gd name="T7" fmla="*/ 33 h 33"/>
                  <a:gd name="T8" fmla="*/ 10 w 33"/>
                  <a:gd name="T9" fmla="*/ 32 h 33"/>
                  <a:gd name="T10" fmla="*/ 32 w 33"/>
                  <a:gd name="T11" fmla="*/ 11 h 33"/>
                </a:gdLst>
                <a:ahLst/>
                <a:cxnLst>
                  <a:cxn ang="0">
                    <a:pos x="T0" y="T1"/>
                  </a:cxn>
                  <a:cxn ang="0">
                    <a:pos x="T2" y="T3"/>
                  </a:cxn>
                  <a:cxn ang="0">
                    <a:pos x="T4" y="T5"/>
                  </a:cxn>
                  <a:cxn ang="0">
                    <a:pos x="T6" y="T7"/>
                  </a:cxn>
                  <a:cxn ang="0">
                    <a:pos x="T8" y="T9"/>
                  </a:cxn>
                  <a:cxn ang="0">
                    <a:pos x="T10" y="T11"/>
                  </a:cxn>
                </a:cxnLst>
                <a:rect l="0" t="0" r="r" b="b"/>
                <a:pathLst>
                  <a:path w="33" h="33">
                    <a:moveTo>
                      <a:pt x="32" y="11"/>
                    </a:moveTo>
                    <a:cubicBezTo>
                      <a:pt x="33" y="10"/>
                      <a:pt x="33" y="10"/>
                      <a:pt x="33" y="10"/>
                    </a:cubicBezTo>
                    <a:cubicBezTo>
                      <a:pt x="0" y="0"/>
                      <a:pt x="0" y="0"/>
                      <a:pt x="0" y="0"/>
                    </a:cubicBezTo>
                    <a:cubicBezTo>
                      <a:pt x="10" y="33"/>
                      <a:pt x="10" y="33"/>
                      <a:pt x="10" y="33"/>
                    </a:cubicBezTo>
                    <a:cubicBezTo>
                      <a:pt x="10" y="32"/>
                      <a:pt x="10" y="32"/>
                      <a:pt x="10" y="32"/>
                    </a:cubicBezTo>
                    <a:cubicBezTo>
                      <a:pt x="16" y="23"/>
                      <a:pt x="23" y="16"/>
                      <a:pt x="32" y="11"/>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 name="Freeform 204"/>
              <p:cNvSpPr/>
              <p:nvPr/>
            </p:nvSpPr>
            <p:spPr bwMode="auto">
              <a:xfrm>
                <a:off x="3044824" y="4478339"/>
                <a:ext cx="84138" cy="79375"/>
              </a:xfrm>
              <a:custGeom>
                <a:avLst/>
                <a:gdLst>
                  <a:gd name="T0" fmla="*/ 86 w 86"/>
                  <a:gd name="T1" fmla="*/ 43 h 82"/>
                  <a:gd name="T2" fmla="*/ 43 w 86"/>
                  <a:gd name="T3" fmla="*/ 0 h 82"/>
                  <a:gd name="T4" fmla="*/ 0 w 86"/>
                  <a:gd name="T5" fmla="*/ 43 h 82"/>
                  <a:gd name="T6" fmla="*/ 8 w 86"/>
                  <a:gd name="T7" fmla="*/ 66 h 82"/>
                  <a:gd name="T8" fmla="*/ 20 w 86"/>
                  <a:gd name="T9" fmla="*/ 65 h 82"/>
                  <a:gd name="T10" fmla="*/ 60 w 86"/>
                  <a:gd name="T11" fmla="*/ 82 h 82"/>
                  <a:gd name="T12" fmla="*/ 86 w 86"/>
                  <a:gd name="T13" fmla="*/ 43 h 82"/>
                </a:gdLst>
                <a:ahLst/>
                <a:cxnLst>
                  <a:cxn ang="0">
                    <a:pos x="T0" y="T1"/>
                  </a:cxn>
                  <a:cxn ang="0">
                    <a:pos x="T2" y="T3"/>
                  </a:cxn>
                  <a:cxn ang="0">
                    <a:pos x="T4" y="T5"/>
                  </a:cxn>
                  <a:cxn ang="0">
                    <a:pos x="T6" y="T7"/>
                  </a:cxn>
                  <a:cxn ang="0">
                    <a:pos x="T8" y="T9"/>
                  </a:cxn>
                  <a:cxn ang="0">
                    <a:pos x="T10" y="T11"/>
                  </a:cxn>
                  <a:cxn ang="0">
                    <a:pos x="T12" y="T13"/>
                  </a:cxn>
                </a:cxnLst>
                <a:rect l="0" t="0" r="r" b="b"/>
                <a:pathLst>
                  <a:path w="86" h="82">
                    <a:moveTo>
                      <a:pt x="86" y="43"/>
                    </a:moveTo>
                    <a:cubicBezTo>
                      <a:pt x="86" y="19"/>
                      <a:pt x="67" y="0"/>
                      <a:pt x="43" y="0"/>
                    </a:cubicBezTo>
                    <a:cubicBezTo>
                      <a:pt x="20" y="0"/>
                      <a:pt x="0" y="19"/>
                      <a:pt x="0" y="43"/>
                    </a:cubicBezTo>
                    <a:cubicBezTo>
                      <a:pt x="0" y="51"/>
                      <a:pt x="3" y="60"/>
                      <a:pt x="8" y="66"/>
                    </a:cubicBezTo>
                    <a:cubicBezTo>
                      <a:pt x="12" y="65"/>
                      <a:pt x="16" y="65"/>
                      <a:pt x="20" y="65"/>
                    </a:cubicBezTo>
                    <a:cubicBezTo>
                      <a:pt x="36" y="65"/>
                      <a:pt x="50" y="72"/>
                      <a:pt x="60" y="82"/>
                    </a:cubicBezTo>
                    <a:cubicBezTo>
                      <a:pt x="75" y="76"/>
                      <a:pt x="86" y="60"/>
                      <a:pt x="86" y="43"/>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206"/>
              <p:cNvSpPr/>
              <p:nvPr/>
            </p:nvSpPr>
            <p:spPr bwMode="auto">
              <a:xfrm>
                <a:off x="2890838" y="4527551"/>
                <a:ext cx="233363" cy="123825"/>
              </a:xfrm>
              <a:custGeom>
                <a:avLst/>
                <a:gdLst>
                  <a:gd name="T0" fmla="*/ 179 w 241"/>
                  <a:gd name="T1" fmla="*/ 25 h 128"/>
                  <a:gd name="T2" fmla="*/ 157 w 241"/>
                  <a:gd name="T3" fmla="*/ 31 h 128"/>
                  <a:gd name="T4" fmla="*/ 108 w 241"/>
                  <a:gd name="T5" fmla="*/ 0 h 128"/>
                  <a:gd name="T6" fmla="*/ 58 w 241"/>
                  <a:gd name="T7" fmla="*/ 32 h 128"/>
                  <a:gd name="T8" fmla="*/ 43 w 241"/>
                  <a:gd name="T9" fmla="*/ 26 h 128"/>
                  <a:gd name="T10" fmla="*/ 17 w 241"/>
                  <a:gd name="T11" fmla="*/ 52 h 128"/>
                  <a:gd name="T12" fmla="*/ 18 w 241"/>
                  <a:gd name="T13" fmla="*/ 59 h 128"/>
                  <a:gd name="T14" fmla="*/ 0 w 241"/>
                  <a:gd name="T15" fmla="*/ 91 h 128"/>
                  <a:gd name="T16" fmla="*/ 37 w 241"/>
                  <a:gd name="T17" fmla="*/ 128 h 128"/>
                  <a:gd name="T18" fmla="*/ 37 w 241"/>
                  <a:gd name="T19" fmla="*/ 128 h 128"/>
                  <a:gd name="T20" fmla="*/ 37 w 241"/>
                  <a:gd name="T21" fmla="*/ 128 h 128"/>
                  <a:gd name="T22" fmla="*/ 37 w 241"/>
                  <a:gd name="T23" fmla="*/ 128 h 128"/>
                  <a:gd name="T24" fmla="*/ 38 w 241"/>
                  <a:gd name="T25" fmla="*/ 128 h 128"/>
                  <a:gd name="T26" fmla="*/ 211 w 241"/>
                  <a:gd name="T27" fmla="*/ 128 h 128"/>
                  <a:gd name="T28" fmla="*/ 212 w 241"/>
                  <a:gd name="T29" fmla="*/ 128 h 128"/>
                  <a:gd name="T30" fmla="*/ 241 w 241"/>
                  <a:gd name="T31" fmla="*/ 99 h 128"/>
                  <a:gd name="T32" fmla="*/ 223 w 241"/>
                  <a:gd name="T33" fmla="*/ 72 h 128"/>
                  <a:gd name="T34" fmla="*/ 223 w 241"/>
                  <a:gd name="T35" fmla="*/ 69 h 128"/>
                  <a:gd name="T36" fmla="*/ 179 w 241"/>
                  <a:gd name="T37" fmla="*/ 2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128">
                    <a:moveTo>
                      <a:pt x="179" y="25"/>
                    </a:moveTo>
                    <a:cubicBezTo>
                      <a:pt x="171" y="25"/>
                      <a:pt x="164" y="27"/>
                      <a:pt x="157" y="31"/>
                    </a:cubicBezTo>
                    <a:cubicBezTo>
                      <a:pt x="148" y="13"/>
                      <a:pt x="129" y="0"/>
                      <a:pt x="108" y="0"/>
                    </a:cubicBezTo>
                    <a:cubicBezTo>
                      <a:pt x="86" y="0"/>
                      <a:pt x="67" y="13"/>
                      <a:pt x="58" y="32"/>
                    </a:cubicBezTo>
                    <a:cubicBezTo>
                      <a:pt x="54" y="28"/>
                      <a:pt x="49" y="26"/>
                      <a:pt x="43" y="26"/>
                    </a:cubicBezTo>
                    <a:cubicBezTo>
                      <a:pt x="29" y="26"/>
                      <a:pt x="17" y="38"/>
                      <a:pt x="17" y="52"/>
                    </a:cubicBezTo>
                    <a:cubicBezTo>
                      <a:pt x="17" y="54"/>
                      <a:pt x="18" y="57"/>
                      <a:pt x="18" y="59"/>
                    </a:cubicBezTo>
                    <a:cubicBezTo>
                      <a:pt x="8" y="66"/>
                      <a:pt x="0" y="77"/>
                      <a:pt x="0" y="91"/>
                    </a:cubicBezTo>
                    <a:cubicBezTo>
                      <a:pt x="0" y="111"/>
                      <a:pt x="17" y="128"/>
                      <a:pt x="37" y="128"/>
                    </a:cubicBezTo>
                    <a:cubicBezTo>
                      <a:pt x="37" y="128"/>
                      <a:pt x="37" y="128"/>
                      <a:pt x="37" y="128"/>
                    </a:cubicBezTo>
                    <a:cubicBezTo>
                      <a:pt x="37" y="128"/>
                      <a:pt x="37" y="128"/>
                      <a:pt x="37" y="128"/>
                    </a:cubicBezTo>
                    <a:cubicBezTo>
                      <a:pt x="37" y="128"/>
                      <a:pt x="37" y="128"/>
                      <a:pt x="37" y="128"/>
                    </a:cubicBezTo>
                    <a:cubicBezTo>
                      <a:pt x="38" y="128"/>
                      <a:pt x="38" y="128"/>
                      <a:pt x="38" y="128"/>
                    </a:cubicBezTo>
                    <a:cubicBezTo>
                      <a:pt x="211" y="128"/>
                      <a:pt x="211" y="128"/>
                      <a:pt x="211" y="128"/>
                    </a:cubicBezTo>
                    <a:cubicBezTo>
                      <a:pt x="211" y="128"/>
                      <a:pt x="212" y="128"/>
                      <a:pt x="212" y="128"/>
                    </a:cubicBezTo>
                    <a:cubicBezTo>
                      <a:pt x="228" y="128"/>
                      <a:pt x="241" y="115"/>
                      <a:pt x="241" y="99"/>
                    </a:cubicBezTo>
                    <a:cubicBezTo>
                      <a:pt x="241" y="87"/>
                      <a:pt x="234" y="76"/>
                      <a:pt x="223" y="72"/>
                    </a:cubicBezTo>
                    <a:cubicBezTo>
                      <a:pt x="223" y="71"/>
                      <a:pt x="223" y="70"/>
                      <a:pt x="223" y="69"/>
                    </a:cubicBezTo>
                    <a:cubicBezTo>
                      <a:pt x="223" y="45"/>
                      <a:pt x="204" y="25"/>
                      <a:pt x="179" y="25"/>
                    </a:cubicBez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0" name="组合 49"/>
            <p:cNvGrpSpPr/>
            <p:nvPr/>
          </p:nvGrpSpPr>
          <p:grpSpPr>
            <a:xfrm>
              <a:off x="1729572" y="3777081"/>
              <a:ext cx="404839" cy="462046"/>
              <a:chOff x="4279901" y="5935663"/>
              <a:chExt cx="292100" cy="333376"/>
            </a:xfrm>
            <a:solidFill>
              <a:schemeClr val="bg1"/>
            </a:solidFill>
          </p:grpSpPr>
          <p:sp>
            <p:nvSpPr>
              <p:cNvPr id="51" name="Freeform 874"/>
              <p:cNvSpPr>
                <a:spLocks noEditPoints="1"/>
              </p:cNvSpPr>
              <p:nvPr/>
            </p:nvSpPr>
            <p:spPr bwMode="auto">
              <a:xfrm>
                <a:off x="4476751" y="5935663"/>
                <a:ext cx="95250" cy="333375"/>
              </a:xfrm>
              <a:custGeom>
                <a:avLst/>
                <a:gdLst>
                  <a:gd name="T0" fmla="*/ 0 w 60"/>
                  <a:gd name="T1" fmla="*/ 0 h 210"/>
                  <a:gd name="T2" fmla="*/ 0 w 60"/>
                  <a:gd name="T3" fmla="*/ 210 h 210"/>
                  <a:gd name="T4" fmla="*/ 60 w 60"/>
                  <a:gd name="T5" fmla="*/ 210 h 210"/>
                  <a:gd name="T6" fmla="*/ 60 w 60"/>
                  <a:gd name="T7" fmla="*/ 0 h 210"/>
                  <a:gd name="T8" fmla="*/ 0 w 60"/>
                  <a:gd name="T9" fmla="*/ 0 h 210"/>
                  <a:gd name="T10" fmla="*/ 43 w 60"/>
                  <a:gd name="T11" fmla="*/ 157 h 210"/>
                  <a:gd name="T12" fmla="*/ 17 w 60"/>
                  <a:gd name="T13" fmla="*/ 157 h 210"/>
                  <a:gd name="T14" fmla="*/ 17 w 60"/>
                  <a:gd name="T15" fmla="*/ 131 h 210"/>
                  <a:gd name="T16" fmla="*/ 43 w 60"/>
                  <a:gd name="T17" fmla="*/ 131 h 210"/>
                  <a:gd name="T18" fmla="*/ 43 w 60"/>
                  <a:gd name="T19" fmla="*/ 157 h 210"/>
                  <a:gd name="T20" fmla="*/ 43 w 60"/>
                  <a:gd name="T21" fmla="*/ 105 h 210"/>
                  <a:gd name="T22" fmla="*/ 17 w 60"/>
                  <a:gd name="T23" fmla="*/ 105 h 210"/>
                  <a:gd name="T24" fmla="*/ 17 w 60"/>
                  <a:gd name="T25" fmla="*/ 78 h 210"/>
                  <a:gd name="T26" fmla="*/ 43 w 60"/>
                  <a:gd name="T27" fmla="*/ 78 h 210"/>
                  <a:gd name="T28" fmla="*/ 43 w 60"/>
                  <a:gd name="T29" fmla="*/ 105 h 210"/>
                  <a:gd name="T30" fmla="*/ 43 w 60"/>
                  <a:gd name="T31" fmla="*/ 52 h 210"/>
                  <a:gd name="T32" fmla="*/ 17 w 60"/>
                  <a:gd name="T33" fmla="*/ 52 h 210"/>
                  <a:gd name="T34" fmla="*/ 17 w 60"/>
                  <a:gd name="T35" fmla="*/ 26 h 210"/>
                  <a:gd name="T36" fmla="*/ 43 w 60"/>
                  <a:gd name="T37" fmla="*/ 26 h 210"/>
                  <a:gd name="T38" fmla="*/ 43 w 60"/>
                  <a:gd name="T39" fmla="*/ 5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 h="210">
                    <a:moveTo>
                      <a:pt x="0" y="0"/>
                    </a:moveTo>
                    <a:lnTo>
                      <a:pt x="0" y="210"/>
                    </a:lnTo>
                    <a:lnTo>
                      <a:pt x="60" y="210"/>
                    </a:lnTo>
                    <a:lnTo>
                      <a:pt x="60" y="0"/>
                    </a:lnTo>
                    <a:lnTo>
                      <a:pt x="0" y="0"/>
                    </a:lnTo>
                    <a:close/>
                    <a:moveTo>
                      <a:pt x="43" y="157"/>
                    </a:moveTo>
                    <a:lnTo>
                      <a:pt x="17" y="157"/>
                    </a:lnTo>
                    <a:lnTo>
                      <a:pt x="17" y="131"/>
                    </a:lnTo>
                    <a:lnTo>
                      <a:pt x="43" y="131"/>
                    </a:lnTo>
                    <a:lnTo>
                      <a:pt x="43" y="157"/>
                    </a:lnTo>
                    <a:close/>
                    <a:moveTo>
                      <a:pt x="43" y="105"/>
                    </a:moveTo>
                    <a:lnTo>
                      <a:pt x="17" y="105"/>
                    </a:lnTo>
                    <a:lnTo>
                      <a:pt x="17" y="78"/>
                    </a:lnTo>
                    <a:lnTo>
                      <a:pt x="43" y="78"/>
                    </a:lnTo>
                    <a:lnTo>
                      <a:pt x="43" y="105"/>
                    </a:lnTo>
                    <a:close/>
                    <a:moveTo>
                      <a:pt x="43" y="52"/>
                    </a:moveTo>
                    <a:lnTo>
                      <a:pt x="17" y="52"/>
                    </a:lnTo>
                    <a:lnTo>
                      <a:pt x="17" y="26"/>
                    </a:lnTo>
                    <a:lnTo>
                      <a:pt x="43" y="26"/>
                    </a:lnTo>
                    <a:lnTo>
                      <a:pt x="43" y="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875"/>
              <p:cNvSpPr>
                <a:spLocks noEditPoints="1"/>
              </p:cNvSpPr>
              <p:nvPr/>
            </p:nvSpPr>
            <p:spPr bwMode="auto">
              <a:xfrm>
                <a:off x="4279901" y="5981701"/>
                <a:ext cx="166688" cy="287338"/>
              </a:xfrm>
              <a:custGeom>
                <a:avLst/>
                <a:gdLst>
                  <a:gd name="T0" fmla="*/ 87 w 105"/>
                  <a:gd name="T1" fmla="*/ 9 h 181"/>
                  <a:gd name="T2" fmla="*/ 49 w 105"/>
                  <a:gd name="T3" fmla="*/ 9 h 181"/>
                  <a:gd name="T4" fmla="*/ 49 w 105"/>
                  <a:gd name="T5" fmla="*/ 23 h 181"/>
                  <a:gd name="T6" fmla="*/ 24 w 105"/>
                  <a:gd name="T7" fmla="*/ 23 h 181"/>
                  <a:gd name="T8" fmla="*/ 24 w 105"/>
                  <a:gd name="T9" fmla="*/ 0 h 181"/>
                  <a:gd name="T10" fmla="*/ 16 w 105"/>
                  <a:gd name="T11" fmla="*/ 0 h 181"/>
                  <a:gd name="T12" fmla="*/ 16 w 105"/>
                  <a:gd name="T13" fmla="*/ 23 h 181"/>
                  <a:gd name="T14" fmla="*/ 0 w 105"/>
                  <a:gd name="T15" fmla="*/ 23 h 181"/>
                  <a:gd name="T16" fmla="*/ 0 w 105"/>
                  <a:gd name="T17" fmla="*/ 181 h 181"/>
                  <a:gd name="T18" fmla="*/ 105 w 105"/>
                  <a:gd name="T19" fmla="*/ 181 h 181"/>
                  <a:gd name="T20" fmla="*/ 105 w 105"/>
                  <a:gd name="T21" fmla="*/ 23 h 181"/>
                  <a:gd name="T22" fmla="*/ 87 w 105"/>
                  <a:gd name="T23" fmla="*/ 23 h 181"/>
                  <a:gd name="T24" fmla="*/ 87 w 105"/>
                  <a:gd name="T25" fmla="*/ 9 h 181"/>
                  <a:gd name="T26" fmla="*/ 43 w 105"/>
                  <a:gd name="T27" fmla="*/ 128 h 181"/>
                  <a:gd name="T28" fmla="*/ 16 w 105"/>
                  <a:gd name="T29" fmla="*/ 128 h 181"/>
                  <a:gd name="T30" fmla="*/ 16 w 105"/>
                  <a:gd name="T31" fmla="*/ 102 h 181"/>
                  <a:gd name="T32" fmla="*/ 43 w 105"/>
                  <a:gd name="T33" fmla="*/ 102 h 181"/>
                  <a:gd name="T34" fmla="*/ 43 w 105"/>
                  <a:gd name="T35" fmla="*/ 128 h 181"/>
                  <a:gd name="T36" fmla="*/ 43 w 105"/>
                  <a:gd name="T37" fmla="*/ 76 h 181"/>
                  <a:gd name="T38" fmla="*/ 16 w 105"/>
                  <a:gd name="T39" fmla="*/ 76 h 181"/>
                  <a:gd name="T40" fmla="*/ 16 w 105"/>
                  <a:gd name="T41" fmla="*/ 49 h 181"/>
                  <a:gd name="T42" fmla="*/ 43 w 105"/>
                  <a:gd name="T43" fmla="*/ 49 h 181"/>
                  <a:gd name="T44" fmla="*/ 43 w 105"/>
                  <a:gd name="T45" fmla="*/ 76 h 181"/>
                  <a:gd name="T46" fmla="*/ 87 w 105"/>
                  <a:gd name="T47" fmla="*/ 128 h 181"/>
                  <a:gd name="T48" fmla="*/ 61 w 105"/>
                  <a:gd name="T49" fmla="*/ 128 h 181"/>
                  <a:gd name="T50" fmla="*/ 61 w 105"/>
                  <a:gd name="T51" fmla="*/ 102 h 181"/>
                  <a:gd name="T52" fmla="*/ 87 w 105"/>
                  <a:gd name="T53" fmla="*/ 102 h 181"/>
                  <a:gd name="T54" fmla="*/ 87 w 105"/>
                  <a:gd name="T55" fmla="*/ 128 h 181"/>
                  <a:gd name="T56" fmla="*/ 87 w 105"/>
                  <a:gd name="T57" fmla="*/ 76 h 181"/>
                  <a:gd name="T58" fmla="*/ 61 w 105"/>
                  <a:gd name="T59" fmla="*/ 76 h 181"/>
                  <a:gd name="T60" fmla="*/ 61 w 105"/>
                  <a:gd name="T61" fmla="*/ 49 h 181"/>
                  <a:gd name="T62" fmla="*/ 87 w 105"/>
                  <a:gd name="T63" fmla="*/ 49 h 181"/>
                  <a:gd name="T64" fmla="*/ 87 w 105"/>
                  <a:gd name="T65" fmla="*/ 7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5" h="181">
                    <a:moveTo>
                      <a:pt x="87" y="9"/>
                    </a:moveTo>
                    <a:lnTo>
                      <a:pt x="49" y="9"/>
                    </a:lnTo>
                    <a:lnTo>
                      <a:pt x="49" y="23"/>
                    </a:lnTo>
                    <a:lnTo>
                      <a:pt x="24" y="23"/>
                    </a:lnTo>
                    <a:lnTo>
                      <a:pt x="24" y="0"/>
                    </a:lnTo>
                    <a:lnTo>
                      <a:pt x="16" y="0"/>
                    </a:lnTo>
                    <a:lnTo>
                      <a:pt x="16" y="23"/>
                    </a:lnTo>
                    <a:lnTo>
                      <a:pt x="0" y="23"/>
                    </a:lnTo>
                    <a:lnTo>
                      <a:pt x="0" y="181"/>
                    </a:lnTo>
                    <a:lnTo>
                      <a:pt x="105" y="181"/>
                    </a:lnTo>
                    <a:lnTo>
                      <a:pt x="105" y="23"/>
                    </a:lnTo>
                    <a:lnTo>
                      <a:pt x="87" y="23"/>
                    </a:lnTo>
                    <a:lnTo>
                      <a:pt x="87" y="9"/>
                    </a:lnTo>
                    <a:close/>
                    <a:moveTo>
                      <a:pt x="43" y="128"/>
                    </a:moveTo>
                    <a:lnTo>
                      <a:pt x="16" y="128"/>
                    </a:lnTo>
                    <a:lnTo>
                      <a:pt x="16" y="102"/>
                    </a:lnTo>
                    <a:lnTo>
                      <a:pt x="43" y="102"/>
                    </a:lnTo>
                    <a:lnTo>
                      <a:pt x="43" y="128"/>
                    </a:lnTo>
                    <a:close/>
                    <a:moveTo>
                      <a:pt x="43" y="76"/>
                    </a:moveTo>
                    <a:lnTo>
                      <a:pt x="16" y="76"/>
                    </a:lnTo>
                    <a:lnTo>
                      <a:pt x="16" y="49"/>
                    </a:lnTo>
                    <a:lnTo>
                      <a:pt x="43" y="49"/>
                    </a:lnTo>
                    <a:lnTo>
                      <a:pt x="43" y="76"/>
                    </a:lnTo>
                    <a:close/>
                    <a:moveTo>
                      <a:pt x="87" y="128"/>
                    </a:moveTo>
                    <a:lnTo>
                      <a:pt x="61" y="128"/>
                    </a:lnTo>
                    <a:lnTo>
                      <a:pt x="61" y="102"/>
                    </a:lnTo>
                    <a:lnTo>
                      <a:pt x="87" y="102"/>
                    </a:lnTo>
                    <a:lnTo>
                      <a:pt x="87" y="128"/>
                    </a:lnTo>
                    <a:close/>
                    <a:moveTo>
                      <a:pt x="87" y="76"/>
                    </a:moveTo>
                    <a:lnTo>
                      <a:pt x="61" y="76"/>
                    </a:lnTo>
                    <a:lnTo>
                      <a:pt x="61" y="49"/>
                    </a:lnTo>
                    <a:lnTo>
                      <a:pt x="87" y="49"/>
                    </a:lnTo>
                    <a:lnTo>
                      <a:pt x="87" y="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63" name="组合 62"/>
          <p:cNvGrpSpPr/>
          <p:nvPr/>
        </p:nvGrpSpPr>
        <p:grpSpPr>
          <a:xfrm>
            <a:off x="6224433" y="3312339"/>
            <a:ext cx="1999044" cy="1533571"/>
            <a:chOff x="6224449" y="3312337"/>
            <a:chExt cx="1999304" cy="1533571"/>
          </a:xfrm>
        </p:grpSpPr>
        <p:grpSp>
          <p:nvGrpSpPr>
            <p:cNvPr id="24" name="组合 23"/>
            <p:cNvGrpSpPr/>
            <p:nvPr/>
          </p:nvGrpSpPr>
          <p:grpSpPr>
            <a:xfrm>
              <a:off x="6224449" y="3312337"/>
              <a:ext cx="1999304" cy="1533571"/>
              <a:chOff x="2890838" y="4437063"/>
              <a:chExt cx="279398" cy="214313"/>
            </a:xfrm>
            <a:solidFill>
              <a:srgbClr val="435468"/>
            </a:solidFill>
          </p:grpSpPr>
          <p:sp>
            <p:nvSpPr>
              <p:cNvPr id="25" name="Freeform 198"/>
              <p:cNvSpPr/>
              <p:nvPr/>
            </p:nvSpPr>
            <p:spPr bwMode="auto">
              <a:xfrm>
                <a:off x="3071811" y="4437063"/>
                <a:ext cx="31750" cy="28575"/>
              </a:xfrm>
              <a:custGeom>
                <a:avLst/>
                <a:gdLst>
                  <a:gd name="T0" fmla="*/ 32 w 33"/>
                  <a:gd name="T1" fmla="*/ 30 h 30"/>
                  <a:gd name="T2" fmla="*/ 33 w 33"/>
                  <a:gd name="T3" fmla="*/ 30 h 30"/>
                  <a:gd name="T4" fmla="*/ 16 w 33"/>
                  <a:gd name="T5" fmla="*/ 0 h 30"/>
                  <a:gd name="T6" fmla="*/ 0 w 33"/>
                  <a:gd name="T7" fmla="*/ 30 h 30"/>
                  <a:gd name="T8" fmla="*/ 0 w 33"/>
                  <a:gd name="T9" fmla="*/ 30 h 30"/>
                  <a:gd name="T10" fmla="*/ 16 w 33"/>
                  <a:gd name="T11" fmla="*/ 28 h 30"/>
                  <a:gd name="T12" fmla="*/ 32 w 33"/>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33" h="30">
                    <a:moveTo>
                      <a:pt x="32" y="30"/>
                    </a:moveTo>
                    <a:cubicBezTo>
                      <a:pt x="33" y="30"/>
                      <a:pt x="33" y="30"/>
                      <a:pt x="33" y="30"/>
                    </a:cubicBezTo>
                    <a:cubicBezTo>
                      <a:pt x="16" y="0"/>
                      <a:pt x="16" y="0"/>
                      <a:pt x="16" y="0"/>
                    </a:cubicBezTo>
                    <a:cubicBezTo>
                      <a:pt x="0" y="30"/>
                      <a:pt x="0" y="30"/>
                      <a:pt x="0" y="30"/>
                    </a:cubicBezTo>
                    <a:cubicBezTo>
                      <a:pt x="0" y="30"/>
                      <a:pt x="0" y="30"/>
                      <a:pt x="0" y="30"/>
                    </a:cubicBezTo>
                    <a:cubicBezTo>
                      <a:pt x="6" y="29"/>
                      <a:pt x="11" y="28"/>
                      <a:pt x="16" y="28"/>
                    </a:cubicBezTo>
                    <a:cubicBezTo>
                      <a:pt x="22" y="28"/>
                      <a:pt x="27" y="29"/>
                      <a:pt x="32" y="30"/>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199"/>
              <p:cNvSpPr/>
              <p:nvPr/>
            </p:nvSpPr>
            <p:spPr bwMode="auto">
              <a:xfrm>
                <a:off x="3141661" y="4503738"/>
                <a:ext cx="28575" cy="31750"/>
              </a:xfrm>
              <a:custGeom>
                <a:avLst/>
                <a:gdLst>
                  <a:gd name="T0" fmla="*/ 0 w 30"/>
                  <a:gd name="T1" fmla="*/ 33 h 33"/>
                  <a:gd name="T2" fmla="*/ 0 w 30"/>
                  <a:gd name="T3" fmla="*/ 33 h 33"/>
                  <a:gd name="T4" fmla="*/ 30 w 30"/>
                  <a:gd name="T5" fmla="*/ 17 h 33"/>
                  <a:gd name="T6" fmla="*/ 0 w 30"/>
                  <a:gd name="T7" fmla="*/ 0 h 33"/>
                  <a:gd name="T8" fmla="*/ 0 w 30"/>
                  <a:gd name="T9" fmla="*/ 1 h 33"/>
                  <a:gd name="T10" fmla="*/ 2 w 30"/>
                  <a:gd name="T11" fmla="*/ 17 h 33"/>
                  <a:gd name="T12" fmla="*/ 0 w 30"/>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30" h="33">
                    <a:moveTo>
                      <a:pt x="0" y="33"/>
                    </a:moveTo>
                    <a:cubicBezTo>
                      <a:pt x="0" y="33"/>
                      <a:pt x="0" y="33"/>
                      <a:pt x="0" y="33"/>
                    </a:cubicBezTo>
                    <a:cubicBezTo>
                      <a:pt x="30" y="17"/>
                      <a:pt x="30" y="17"/>
                      <a:pt x="30" y="17"/>
                    </a:cubicBezTo>
                    <a:cubicBezTo>
                      <a:pt x="0" y="0"/>
                      <a:pt x="0" y="0"/>
                      <a:pt x="0" y="0"/>
                    </a:cubicBezTo>
                    <a:cubicBezTo>
                      <a:pt x="0" y="1"/>
                      <a:pt x="0" y="1"/>
                      <a:pt x="0" y="1"/>
                    </a:cubicBezTo>
                    <a:cubicBezTo>
                      <a:pt x="1" y="6"/>
                      <a:pt x="2" y="11"/>
                      <a:pt x="2" y="17"/>
                    </a:cubicBezTo>
                    <a:cubicBezTo>
                      <a:pt x="2" y="22"/>
                      <a:pt x="1" y="28"/>
                      <a:pt x="0" y="33"/>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00"/>
              <p:cNvSpPr/>
              <p:nvPr/>
            </p:nvSpPr>
            <p:spPr bwMode="auto">
              <a:xfrm>
                <a:off x="3113086" y="4460876"/>
                <a:ext cx="33338" cy="31750"/>
              </a:xfrm>
              <a:custGeom>
                <a:avLst/>
                <a:gdLst>
                  <a:gd name="T0" fmla="*/ 22 w 33"/>
                  <a:gd name="T1" fmla="*/ 32 h 33"/>
                  <a:gd name="T2" fmla="*/ 23 w 33"/>
                  <a:gd name="T3" fmla="*/ 33 h 33"/>
                  <a:gd name="T4" fmla="*/ 33 w 33"/>
                  <a:gd name="T5" fmla="*/ 0 h 33"/>
                  <a:gd name="T6" fmla="*/ 0 w 33"/>
                  <a:gd name="T7" fmla="*/ 10 h 33"/>
                  <a:gd name="T8" fmla="*/ 1 w 33"/>
                  <a:gd name="T9" fmla="*/ 11 h 33"/>
                  <a:gd name="T10" fmla="*/ 22 w 33"/>
                  <a:gd name="T11" fmla="*/ 32 h 33"/>
                </a:gdLst>
                <a:ahLst/>
                <a:cxnLst>
                  <a:cxn ang="0">
                    <a:pos x="T0" y="T1"/>
                  </a:cxn>
                  <a:cxn ang="0">
                    <a:pos x="T2" y="T3"/>
                  </a:cxn>
                  <a:cxn ang="0">
                    <a:pos x="T4" y="T5"/>
                  </a:cxn>
                  <a:cxn ang="0">
                    <a:pos x="T6" y="T7"/>
                  </a:cxn>
                  <a:cxn ang="0">
                    <a:pos x="T8" y="T9"/>
                  </a:cxn>
                  <a:cxn ang="0">
                    <a:pos x="T10" y="T11"/>
                  </a:cxn>
                </a:cxnLst>
                <a:rect l="0" t="0" r="r" b="b"/>
                <a:pathLst>
                  <a:path w="33" h="33">
                    <a:moveTo>
                      <a:pt x="22" y="32"/>
                    </a:moveTo>
                    <a:cubicBezTo>
                      <a:pt x="23" y="33"/>
                      <a:pt x="23" y="33"/>
                      <a:pt x="23" y="33"/>
                    </a:cubicBezTo>
                    <a:cubicBezTo>
                      <a:pt x="33" y="0"/>
                      <a:pt x="33" y="0"/>
                      <a:pt x="33" y="0"/>
                    </a:cubicBezTo>
                    <a:cubicBezTo>
                      <a:pt x="0" y="10"/>
                      <a:pt x="0" y="10"/>
                      <a:pt x="0" y="10"/>
                    </a:cubicBezTo>
                    <a:cubicBezTo>
                      <a:pt x="1" y="11"/>
                      <a:pt x="1" y="11"/>
                      <a:pt x="1" y="11"/>
                    </a:cubicBezTo>
                    <a:cubicBezTo>
                      <a:pt x="10" y="16"/>
                      <a:pt x="17" y="23"/>
                      <a:pt x="22" y="32"/>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01"/>
              <p:cNvSpPr/>
              <p:nvPr/>
            </p:nvSpPr>
            <p:spPr bwMode="auto">
              <a:xfrm>
                <a:off x="3006723" y="4503738"/>
                <a:ext cx="26988" cy="25400"/>
              </a:xfrm>
              <a:custGeom>
                <a:avLst/>
                <a:gdLst>
                  <a:gd name="T0" fmla="*/ 25 w 27"/>
                  <a:gd name="T1" fmla="*/ 17 h 26"/>
                  <a:gd name="T2" fmla="*/ 27 w 27"/>
                  <a:gd name="T3" fmla="*/ 0 h 26"/>
                  <a:gd name="T4" fmla="*/ 27 w 27"/>
                  <a:gd name="T5" fmla="*/ 0 h 26"/>
                  <a:gd name="T6" fmla="*/ 0 w 27"/>
                  <a:gd name="T7" fmla="*/ 15 h 26"/>
                  <a:gd name="T8" fmla="*/ 26 w 27"/>
                  <a:gd name="T9" fmla="*/ 26 h 26"/>
                  <a:gd name="T10" fmla="*/ 25 w 27"/>
                  <a:gd name="T11" fmla="*/ 17 h 26"/>
                </a:gdLst>
                <a:ahLst/>
                <a:cxnLst>
                  <a:cxn ang="0">
                    <a:pos x="T0" y="T1"/>
                  </a:cxn>
                  <a:cxn ang="0">
                    <a:pos x="T2" y="T3"/>
                  </a:cxn>
                  <a:cxn ang="0">
                    <a:pos x="T4" y="T5"/>
                  </a:cxn>
                  <a:cxn ang="0">
                    <a:pos x="T6" y="T7"/>
                  </a:cxn>
                  <a:cxn ang="0">
                    <a:pos x="T8" y="T9"/>
                  </a:cxn>
                  <a:cxn ang="0">
                    <a:pos x="T10" y="T11"/>
                  </a:cxn>
                </a:cxnLst>
                <a:rect l="0" t="0" r="r" b="b"/>
                <a:pathLst>
                  <a:path w="27" h="26">
                    <a:moveTo>
                      <a:pt x="25" y="17"/>
                    </a:moveTo>
                    <a:cubicBezTo>
                      <a:pt x="25" y="11"/>
                      <a:pt x="26" y="5"/>
                      <a:pt x="27" y="0"/>
                    </a:cubicBezTo>
                    <a:cubicBezTo>
                      <a:pt x="27" y="0"/>
                      <a:pt x="27" y="0"/>
                      <a:pt x="27" y="0"/>
                    </a:cubicBezTo>
                    <a:cubicBezTo>
                      <a:pt x="0" y="15"/>
                      <a:pt x="0" y="15"/>
                      <a:pt x="0" y="15"/>
                    </a:cubicBezTo>
                    <a:cubicBezTo>
                      <a:pt x="9" y="17"/>
                      <a:pt x="18" y="21"/>
                      <a:pt x="26" y="26"/>
                    </a:cubicBezTo>
                    <a:cubicBezTo>
                      <a:pt x="25" y="23"/>
                      <a:pt x="25" y="20"/>
                      <a:pt x="25" y="17"/>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02"/>
              <p:cNvSpPr/>
              <p:nvPr/>
            </p:nvSpPr>
            <p:spPr bwMode="auto">
              <a:xfrm>
                <a:off x="3113087" y="4546601"/>
                <a:ext cx="33338" cy="31750"/>
              </a:xfrm>
              <a:custGeom>
                <a:avLst/>
                <a:gdLst>
                  <a:gd name="T0" fmla="*/ 33 w 33"/>
                  <a:gd name="T1" fmla="*/ 33 h 33"/>
                  <a:gd name="T2" fmla="*/ 23 w 33"/>
                  <a:gd name="T3" fmla="*/ 0 h 33"/>
                  <a:gd name="T4" fmla="*/ 22 w 33"/>
                  <a:gd name="T5" fmla="*/ 1 h 33"/>
                  <a:gd name="T6" fmla="*/ 1 w 33"/>
                  <a:gd name="T7" fmla="*/ 22 h 33"/>
                  <a:gd name="T8" fmla="*/ 0 w 33"/>
                  <a:gd name="T9" fmla="*/ 24 h 33"/>
                  <a:gd name="T10" fmla="*/ 33 w 33"/>
                  <a:gd name="T11" fmla="*/ 33 h 33"/>
                </a:gdLst>
                <a:ahLst/>
                <a:cxnLst>
                  <a:cxn ang="0">
                    <a:pos x="T0" y="T1"/>
                  </a:cxn>
                  <a:cxn ang="0">
                    <a:pos x="T2" y="T3"/>
                  </a:cxn>
                  <a:cxn ang="0">
                    <a:pos x="T4" y="T5"/>
                  </a:cxn>
                  <a:cxn ang="0">
                    <a:pos x="T6" y="T7"/>
                  </a:cxn>
                  <a:cxn ang="0">
                    <a:pos x="T8" y="T9"/>
                  </a:cxn>
                  <a:cxn ang="0">
                    <a:pos x="T10" y="T11"/>
                  </a:cxn>
                </a:cxnLst>
                <a:rect l="0" t="0" r="r" b="b"/>
                <a:pathLst>
                  <a:path w="33" h="33">
                    <a:moveTo>
                      <a:pt x="33" y="33"/>
                    </a:moveTo>
                    <a:cubicBezTo>
                      <a:pt x="23" y="0"/>
                      <a:pt x="23" y="0"/>
                      <a:pt x="23" y="0"/>
                    </a:cubicBezTo>
                    <a:cubicBezTo>
                      <a:pt x="22" y="1"/>
                      <a:pt x="22" y="1"/>
                      <a:pt x="22" y="1"/>
                    </a:cubicBezTo>
                    <a:cubicBezTo>
                      <a:pt x="17" y="10"/>
                      <a:pt x="10" y="17"/>
                      <a:pt x="1" y="22"/>
                    </a:cubicBezTo>
                    <a:cubicBezTo>
                      <a:pt x="0" y="24"/>
                      <a:pt x="0" y="24"/>
                      <a:pt x="0" y="24"/>
                    </a:cubicBezTo>
                    <a:lnTo>
                      <a:pt x="33" y="33"/>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03"/>
              <p:cNvSpPr/>
              <p:nvPr/>
            </p:nvSpPr>
            <p:spPr bwMode="auto">
              <a:xfrm>
                <a:off x="3028949" y="4460877"/>
                <a:ext cx="31750" cy="31750"/>
              </a:xfrm>
              <a:custGeom>
                <a:avLst/>
                <a:gdLst>
                  <a:gd name="T0" fmla="*/ 32 w 33"/>
                  <a:gd name="T1" fmla="*/ 11 h 33"/>
                  <a:gd name="T2" fmla="*/ 33 w 33"/>
                  <a:gd name="T3" fmla="*/ 10 h 33"/>
                  <a:gd name="T4" fmla="*/ 0 w 33"/>
                  <a:gd name="T5" fmla="*/ 0 h 33"/>
                  <a:gd name="T6" fmla="*/ 10 w 33"/>
                  <a:gd name="T7" fmla="*/ 33 h 33"/>
                  <a:gd name="T8" fmla="*/ 10 w 33"/>
                  <a:gd name="T9" fmla="*/ 32 h 33"/>
                  <a:gd name="T10" fmla="*/ 32 w 33"/>
                  <a:gd name="T11" fmla="*/ 11 h 33"/>
                </a:gdLst>
                <a:ahLst/>
                <a:cxnLst>
                  <a:cxn ang="0">
                    <a:pos x="T0" y="T1"/>
                  </a:cxn>
                  <a:cxn ang="0">
                    <a:pos x="T2" y="T3"/>
                  </a:cxn>
                  <a:cxn ang="0">
                    <a:pos x="T4" y="T5"/>
                  </a:cxn>
                  <a:cxn ang="0">
                    <a:pos x="T6" y="T7"/>
                  </a:cxn>
                  <a:cxn ang="0">
                    <a:pos x="T8" y="T9"/>
                  </a:cxn>
                  <a:cxn ang="0">
                    <a:pos x="T10" y="T11"/>
                  </a:cxn>
                </a:cxnLst>
                <a:rect l="0" t="0" r="r" b="b"/>
                <a:pathLst>
                  <a:path w="33" h="33">
                    <a:moveTo>
                      <a:pt x="32" y="11"/>
                    </a:moveTo>
                    <a:cubicBezTo>
                      <a:pt x="33" y="10"/>
                      <a:pt x="33" y="10"/>
                      <a:pt x="33" y="10"/>
                    </a:cubicBezTo>
                    <a:cubicBezTo>
                      <a:pt x="0" y="0"/>
                      <a:pt x="0" y="0"/>
                      <a:pt x="0" y="0"/>
                    </a:cubicBezTo>
                    <a:cubicBezTo>
                      <a:pt x="10" y="33"/>
                      <a:pt x="10" y="33"/>
                      <a:pt x="10" y="33"/>
                    </a:cubicBezTo>
                    <a:cubicBezTo>
                      <a:pt x="10" y="32"/>
                      <a:pt x="10" y="32"/>
                      <a:pt x="10" y="32"/>
                    </a:cubicBezTo>
                    <a:cubicBezTo>
                      <a:pt x="16" y="23"/>
                      <a:pt x="23" y="16"/>
                      <a:pt x="32" y="11"/>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04"/>
              <p:cNvSpPr/>
              <p:nvPr/>
            </p:nvSpPr>
            <p:spPr bwMode="auto">
              <a:xfrm>
                <a:off x="3044824" y="4478339"/>
                <a:ext cx="84138" cy="79375"/>
              </a:xfrm>
              <a:custGeom>
                <a:avLst/>
                <a:gdLst>
                  <a:gd name="T0" fmla="*/ 86 w 86"/>
                  <a:gd name="T1" fmla="*/ 43 h 82"/>
                  <a:gd name="T2" fmla="*/ 43 w 86"/>
                  <a:gd name="T3" fmla="*/ 0 h 82"/>
                  <a:gd name="T4" fmla="*/ 0 w 86"/>
                  <a:gd name="T5" fmla="*/ 43 h 82"/>
                  <a:gd name="T6" fmla="*/ 8 w 86"/>
                  <a:gd name="T7" fmla="*/ 66 h 82"/>
                  <a:gd name="T8" fmla="*/ 20 w 86"/>
                  <a:gd name="T9" fmla="*/ 65 h 82"/>
                  <a:gd name="T10" fmla="*/ 60 w 86"/>
                  <a:gd name="T11" fmla="*/ 82 h 82"/>
                  <a:gd name="T12" fmla="*/ 86 w 86"/>
                  <a:gd name="T13" fmla="*/ 43 h 82"/>
                </a:gdLst>
                <a:ahLst/>
                <a:cxnLst>
                  <a:cxn ang="0">
                    <a:pos x="T0" y="T1"/>
                  </a:cxn>
                  <a:cxn ang="0">
                    <a:pos x="T2" y="T3"/>
                  </a:cxn>
                  <a:cxn ang="0">
                    <a:pos x="T4" y="T5"/>
                  </a:cxn>
                  <a:cxn ang="0">
                    <a:pos x="T6" y="T7"/>
                  </a:cxn>
                  <a:cxn ang="0">
                    <a:pos x="T8" y="T9"/>
                  </a:cxn>
                  <a:cxn ang="0">
                    <a:pos x="T10" y="T11"/>
                  </a:cxn>
                  <a:cxn ang="0">
                    <a:pos x="T12" y="T13"/>
                  </a:cxn>
                </a:cxnLst>
                <a:rect l="0" t="0" r="r" b="b"/>
                <a:pathLst>
                  <a:path w="86" h="82">
                    <a:moveTo>
                      <a:pt x="86" y="43"/>
                    </a:moveTo>
                    <a:cubicBezTo>
                      <a:pt x="86" y="19"/>
                      <a:pt x="67" y="0"/>
                      <a:pt x="43" y="0"/>
                    </a:cubicBezTo>
                    <a:cubicBezTo>
                      <a:pt x="20" y="0"/>
                      <a:pt x="0" y="19"/>
                      <a:pt x="0" y="43"/>
                    </a:cubicBezTo>
                    <a:cubicBezTo>
                      <a:pt x="0" y="51"/>
                      <a:pt x="3" y="60"/>
                      <a:pt x="8" y="66"/>
                    </a:cubicBezTo>
                    <a:cubicBezTo>
                      <a:pt x="12" y="65"/>
                      <a:pt x="16" y="65"/>
                      <a:pt x="20" y="65"/>
                    </a:cubicBezTo>
                    <a:cubicBezTo>
                      <a:pt x="36" y="65"/>
                      <a:pt x="50" y="72"/>
                      <a:pt x="60" y="82"/>
                    </a:cubicBezTo>
                    <a:cubicBezTo>
                      <a:pt x="75" y="76"/>
                      <a:pt x="86" y="60"/>
                      <a:pt x="86" y="43"/>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206"/>
              <p:cNvSpPr/>
              <p:nvPr/>
            </p:nvSpPr>
            <p:spPr bwMode="auto">
              <a:xfrm>
                <a:off x="2890838" y="4527551"/>
                <a:ext cx="233363" cy="123825"/>
              </a:xfrm>
              <a:custGeom>
                <a:avLst/>
                <a:gdLst>
                  <a:gd name="T0" fmla="*/ 179 w 241"/>
                  <a:gd name="T1" fmla="*/ 25 h 128"/>
                  <a:gd name="T2" fmla="*/ 157 w 241"/>
                  <a:gd name="T3" fmla="*/ 31 h 128"/>
                  <a:gd name="T4" fmla="*/ 108 w 241"/>
                  <a:gd name="T5" fmla="*/ 0 h 128"/>
                  <a:gd name="T6" fmla="*/ 58 w 241"/>
                  <a:gd name="T7" fmla="*/ 32 h 128"/>
                  <a:gd name="T8" fmla="*/ 43 w 241"/>
                  <a:gd name="T9" fmla="*/ 26 h 128"/>
                  <a:gd name="T10" fmla="*/ 17 w 241"/>
                  <a:gd name="T11" fmla="*/ 52 h 128"/>
                  <a:gd name="T12" fmla="*/ 18 w 241"/>
                  <a:gd name="T13" fmla="*/ 59 h 128"/>
                  <a:gd name="T14" fmla="*/ 0 w 241"/>
                  <a:gd name="T15" fmla="*/ 91 h 128"/>
                  <a:gd name="T16" fmla="*/ 37 w 241"/>
                  <a:gd name="T17" fmla="*/ 128 h 128"/>
                  <a:gd name="T18" fmla="*/ 37 w 241"/>
                  <a:gd name="T19" fmla="*/ 128 h 128"/>
                  <a:gd name="T20" fmla="*/ 37 w 241"/>
                  <a:gd name="T21" fmla="*/ 128 h 128"/>
                  <a:gd name="T22" fmla="*/ 37 w 241"/>
                  <a:gd name="T23" fmla="*/ 128 h 128"/>
                  <a:gd name="T24" fmla="*/ 38 w 241"/>
                  <a:gd name="T25" fmla="*/ 128 h 128"/>
                  <a:gd name="T26" fmla="*/ 211 w 241"/>
                  <a:gd name="T27" fmla="*/ 128 h 128"/>
                  <a:gd name="T28" fmla="*/ 212 w 241"/>
                  <a:gd name="T29" fmla="*/ 128 h 128"/>
                  <a:gd name="T30" fmla="*/ 241 w 241"/>
                  <a:gd name="T31" fmla="*/ 99 h 128"/>
                  <a:gd name="T32" fmla="*/ 223 w 241"/>
                  <a:gd name="T33" fmla="*/ 72 h 128"/>
                  <a:gd name="T34" fmla="*/ 223 w 241"/>
                  <a:gd name="T35" fmla="*/ 69 h 128"/>
                  <a:gd name="T36" fmla="*/ 179 w 241"/>
                  <a:gd name="T37" fmla="*/ 2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128">
                    <a:moveTo>
                      <a:pt x="179" y="25"/>
                    </a:moveTo>
                    <a:cubicBezTo>
                      <a:pt x="171" y="25"/>
                      <a:pt x="164" y="27"/>
                      <a:pt x="157" y="31"/>
                    </a:cubicBezTo>
                    <a:cubicBezTo>
                      <a:pt x="148" y="13"/>
                      <a:pt x="129" y="0"/>
                      <a:pt x="108" y="0"/>
                    </a:cubicBezTo>
                    <a:cubicBezTo>
                      <a:pt x="86" y="0"/>
                      <a:pt x="67" y="13"/>
                      <a:pt x="58" y="32"/>
                    </a:cubicBezTo>
                    <a:cubicBezTo>
                      <a:pt x="54" y="28"/>
                      <a:pt x="49" y="26"/>
                      <a:pt x="43" y="26"/>
                    </a:cubicBezTo>
                    <a:cubicBezTo>
                      <a:pt x="29" y="26"/>
                      <a:pt x="17" y="38"/>
                      <a:pt x="17" y="52"/>
                    </a:cubicBezTo>
                    <a:cubicBezTo>
                      <a:pt x="17" y="54"/>
                      <a:pt x="18" y="57"/>
                      <a:pt x="18" y="59"/>
                    </a:cubicBezTo>
                    <a:cubicBezTo>
                      <a:pt x="8" y="66"/>
                      <a:pt x="0" y="77"/>
                      <a:pt x="0" y="91"/>
                    </a:cubicBezTo>
                    <a:cubicBezTo>
                      <a:pt x="0" y="111"/>
                      <a:pt x="17" y="128"/>
                      <a:pt x="37" y="128"/>
                    </a:cubicBezTo>
                    <a:cubicBezTo>
                      <a:pt x="37" y="128"/>
                      <a:pt x="37" y="128"/>
                      <a:pt x="37" y="128"/>
                    </a:cubicBezTo>
                    <a:cubicBezTo>
                      <a:pt x="37" y="128"/>
                      <a:pt x="37" y="128"/>
                      <a:pt x="37" y="128"/>
                    </a:cubicBezTo>
                    <a:cubicBezTo>
                      <a:pt x="37" y="128"/>
                      <a:pt x="37" y="128"/>
                      <a:pt x="37" y="128"/>
                    </a:cubicBezTo>
                    <a:cubicBezTo>
                      <a:pt x="38" y="128"/>
                      <a:pt x="38" y="128"/>
                      <a:pt x="38" y="128"/>
                    </a:cubicBezTo>
                    <a:cubicBezTo>
                      <a:pt x="211" y="128"/>
                      <a:pt x="211" y="128"/>
                      <a:pt x="211" y="128"/>
                    </a:cubicBezTo>
                    <a:cubicBezTo>
                      <a:pt x="211" y="128"/>
                      <a:pt x="212" y="128"/>
                      <a:pt x="212" y="128"/>
                    </a:cubicBezTo>
                    <a:cubicBezTo>
                      <a:pt x="228" y="128"/>
                      <a:pt x="241" y="115"/>
                      <a:pt x="241" y="99"/>
                    </a:cubicBezTo>
                    <a:cubicBezTo>
                      <a:pt x="241" y="87"/>
                      <a:pt x="234" y="76"/>
                      <a:pt x="223" y="72"/>
                    </a:cubicBezTo>
                    <a:cubicBezTo>
                      <a:pt x="223" y="71"/>
                      <a:pt x="223" y="70"/>
                      <a:pt x="223" y="69"/>
                    </a:cubicBezTo>
                    <a:cubicBezTo>
                      <a:pt x="223" y="45"/>
                      <a:pt x="204" y="25"/>
                      <a:pt x="179" y="25"/>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3" name="组合 52"/>
            <p:cNvGrpSpPr/>
            <p:nvPr/>
          </p:nvGrpSpPr>
          <p:grpSpPr>
            <a:xfrm>
              <a:off x="6822671" y="4290378"/>
              <a:ext cx="462046" cy="396039"/>
              <a:chOff x="8937626" y="4622801"/>
              <a:chExt cx="333375" cy="285750"/>
            </a:xfrm>
            <a:solidFill>
              <a:schemeClr val="bg1"/>
            </a:solidFill>
          </p:grpSpPr>
          <p:sp>
            <p:nvSpPr>
              <p:cNvPr id="54" name="Freeform 890"/>
              <p:cNvSpPr>
                <a:spLocks noEditPoints="1"/>
              </p:cNvSpPr>
              <p:nvPr/>
            </p:nvSpPr>
            <p:spPr bwMode="auto">
              <a:xfrm>
                <a:off x="8937626" y="4622801"/>
                <a:ext cx="333375" cy="285750"/>
              </a:xfrm>
              <a:custGeom>
                <a:avLst/>
                <a:gdLst>
                  <a:gd name="T0" fmla="*/ 278 w 288"/>
                  <a:gd name="T1" fmla="*/ 0 h 246"/>
                  <a:gd name="T2" fmla="*/ 52 w 288"/>
                  <a:gd name="T3" fmla="*/ 0 h 246"/>
                  <a:gd name="T4" fmla="*/ 42 w 288"/>
                  <a:gd name="T5" fmla="*/ 10 h 246"/>
                  <a:gd name="T6" fmla="*/ 42 w 288"/>
                  <a:gd name="T7" fmla="*/ 43 h 246"/>
                  <a:gd name="T8" fmla="*/ 10 w 288"/>
                  <a:gd name="T9" fmla="*/ 43 h 246"/>
                  <a:gd name="T10" fmla="*/ 0 w 288"/>
                  <a:gd name="T11" fmla="*/ 53 h 246"/>
                  <a:gd name="T12" fmla="*/ 0 w 288"/>
                  <a:gd name="T13" fmla="*/ 219 h 246"/>
                  <a:gd name="T14" fmla="*/ 27 w 288"/>
                  <a:gd name="T15" fmla="*/ 246 h 246"/>
                  <a:gd name="T16" fmla="*/ 52 w 288"/>
                  <a:gd name="T17" fmla="*/ 246 h 246"/>
                  <a:gd name="T18" fmla="*/ 241 w 288"/>
                  <a:gd name="T19" fmla="*/ 246 h 246"/>
                  <a:gd name="T20" fmla="*/ 278 w 288"/>
                  <a:gd name="T21" fmla="*/ 246 h 246"/>
                  <a:gd name="T22" fmla="*/ 288 w 288"/>
                  <a:gd name="T23" fmla="*/ 236 h 246"/>
                  <a:gd name="T24" fmla="*/ 288 w 288"/>
                  <a:gd name="T25" fmla="*/ 10 h 246"/>
                  <a:gd name="T26" fmla="*/ 278 w 288"/>
                  <a:gd name="T27" fmla="*/ 0 h 246"/>
                  <a:gd name="T28" fmla="*/ 271 w 288"/>
                  <a:gd name="T29" fmla="*/ 229 h 246"/>
                  <a:gd name="T30" fmla="*/ 241 w 288"/>
                  <a:gd name="T31" fmla="*/ 229 h 246"/>
                  <a:gd name="T32" fmla="*/ 52 w 288"/>
                  <a:gd name="T33" fmla="*/ 229 h 246"/>
                  <a:gd name="T34" fmla="*/ 27 w 288"/>
                  <a:gd name="T35" fmla="*/ 229 h 246"/>
                  <a:gd name="T36" fmla="*/ 17 w 288"/>
                  <a:gd name="T37" fmla="*/ 219 h 246"/>
                  <a:gd name="T38" fmla="*/ 17 w 288"/>
                  <a:gd name="T39" fmla="*/ 60 h 246"/>
                  <a:gd name="T40" fmla="*/ 42 w 288"/>
                  <a:gd name="T41" fmla="*/ 60 h 246"/>
                  <a:gd name="T42" fmla="*/ 42 w 288"/>
                  <a:gd name="T43" fmla="*/ 214 h 246"/>
                  <a:gd name="T44" fmla="*/ 59 w 288"/>
                  <a:gd name="T45" fmla="*/ 214 h 246"/>
                  <a:gd name="T46" fmla="*/ 59 w 288"/>
                  <a:gd name="T47" fmla="*/ 60 h 246"/>
                  <a:gd name="T48" fmla="*/ 59 w 288"/>
                  <a:gd name="T49" fmla="*/ 60 h 246"/>
                  <a:gd name="T50" fmla="*/ 59 w 288"/>
                  <a:gd name="T51" fmla="*/ 43 h 246"/>
                  <a:gd name="T52" fmla="*/ 59 w 288"/>
                  <a:gd name="T53" fmla="*/ 17 h 246"/>
                  <a:gd name="T54" fmla="*/ 271 w 288"/>
                  <a:gd name="T55" fmla="*/ 17 h 246"/>
                  <a:gd name="T56" fmla="*/ 271 w 288"/>
                  <a:gd name="T57" fmla="*/ 229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8" h="246">
                    <a:moveTo>
                      <a:pt x="278" y="0"/>
                    </a:moveTo>
                    <a:cubicBezTo>
                      <a:pt x="52" y="0"/>
                      <a:pt x="52" y="0"/>
                      <a:pt x="52" y="0"/>
                    </a:cubicBezTo>
                    <a:cubicBezTo>
                      <a:pt x="44" y="0"/>
                      <a:pt x="42" y="2"/>
                      <a:pt x="42" y="10"/>
                    </a:cubicBezTo>
                    <a:cubicBezTo>
                      <a:pt x="42" y="43"/>
                      <a:pt x="42" y="43"/>
                      <a:pt x="42" y="43"/>
                    </a:cubicBezTo>
                    <a:cubicBezTo>
                      <a:pt x="10" y="43"/>
                      <a:pt x="10" y="43"/>
                      <a:pt x="10" y="43"/>
                    </a:cubicBezTo>
                    <a:cubicBezTo>
                      <a:pt x="2" y="43"/>
                      <a:pt x="0" y="45"/>
                      <a:pt x="0" y="53"/>
                    </a:cubicBezTo>
                    <a:cubicBezTo>
                      <a:pt x="0" y="219"/>
                      <a:pt x="0" y="219"/>
                      <a:pt x="0" y="219"/>
                    </a:cubicBezTo>
                    <a:cubicBezTo>
                      <a:pt x="0" y="231"/>
                      <a:pt x="14" y="246"/>
                      <a:pt x="27" y="246"/>
                    </a:cubicBezTo>
                    <a:cubicBezTo>
                      <a:pt x="52" y="246"/>
                      <a:pt x="52" y="246"/>
                      <a:pt x="52" y="246"/>
                    </a:cubicBezTo>
                    <a:cubicBezTo>
                      <a:pt x="241" y="246"/>
                      <a:pt x="241" y="246"/>
                      <a:pt x="241" y="246"/>
                    </a:cubicBezTo>
                    <a:cubicBezTo>
                      <a:pt x="278" y="246"/>
                      <a:pt x="278" y="246"/>
                      <a:pt x="278" y="246"/>
                    </a:cubicBezTo>
                    <a:cubicBezTo>
                      <a:pt x="286" y="246"/>
                      <a:pt x="288" y="244"/>
                      <a:pt x="288" y="236"/>
                    </a:cubicBezTo>
                    <a:cubicBezTo>
                      <a:pt x="288" y="10"/>
                      <a:pt x="288" y="10"/>
                      <a:pt x="288" y="10"/>
                    </a:cubicBezTo>
                    <a:cubicBezTo>
                      <a:pt x="288" y="2"/>
                      <a:pt x="286" y="0"/>
                      <a:pt x="278" y="0"/>
                    </a:cubicBezTo>
                    <a:close/>
                    <a:moveTo>
                      <a:pt x="271" y="229"/>
                    </a:moveTo>
                    <a:cubicBezTo>
                      <a:pt x="241" y="229"/>
                      <a:pt x="241" y="229"/>
                      <a:pt x="241" y="229"/>
                    </a:cubicBezTo>
                    <a:cubicBezTo>
                      <a:pt x="52" y="229"/>
                      <a:pt x="52" y="229"/>
                      <a:pt x="52" y="229"/>
                    </a:cubicBezTo>
                    <a:cubicBezTo>
                      <a:pt x="27" y="229"/>
                      <a:pt x="27" y="229"/>
                      <a:pt x="27" y="229"/>
                    </a:cubicBezTo>
                    <a:cubicBezTo>
                      <a:pt x="24" y="229"/>
                      <a:pt x="17" y="222"/>
                      <a:pt x="17" y="219"/>
                    </a:cubicBezTo>
                    <a:cubicBezTo>
                      <a:pt x="17" y="60"/>
                      <a:pt x="17" y="60"/>
                      <a:pt x="17" y="60"/>
                    </a:cubicBezTo>
                    <a:cubicBezTo>
                      <a:pt x="42" y="60"/>
                      <a:pt x="42" y="60"/>
                      <a:pt x="42" y="60"/>
                    </a:cubicBezTo>
                    <a:cubicBezTo>
                      <a:pt x="42" y="214"/>
                      <a:pt x="42" y="214"/>
                      <a:pt x="42" y="214"/>
                    </a:cubicBezTo>
                    <a:cubicBezTo>
                      <a:pt x="59" y="214"/>
                      <a:pt x="59" y="214"/>
                      <a:pt x="59" y="214"/>
                    </a:cubicBezTo>
                    <a:cubicBezTo>
                      <a:pt x="59" y="60"/>
                      <a:pt x="59" y="60"/>
                      <a:pt x="59" y="60"/>
                    </a:cubicBezTo>
                    <a:cubicBezTo>
                      <a:pt x="59" y="60"/>
                      <a:pt x="59" y="60"/>
                      <a:pt x="59" y="60"/>
                    </a:cubicBezTo>
                    <a:cubicBezTo>
                      <a:pt x="59" y="43"/>
                      <a:pt x="59" y="43"/>
                      <a:pt x="59" y="43"/>
                    </a:cubicBezTo>
                    <a:cubicBezTo>
                      <a:pt x="59" y="17"/>
                      <a:pt x="59" y="17"/>
                      <a:pt x="59" y="17"/>
                    </a:cubicBezTo>
                    <a:cubicBezTo>
                      <a:pt x="271" y="17"/>
                      <a:pt x="271" y="17"/>
                      <a:pt x="271" y="17"/>
                    </a:cubicBezTo>
                    <a:lnTo>
                      <a:pt x="271" y="2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Rectangle 891"/>
              <p:cNvSpPr>
                <a:spLocks noChangeArrowheads="1"/>
              </p:cNvSpPr>
              <p:nvPr/>
            </p:nvSpPr>
            <p:spPr bwMode="auto">
              <a:xfrm>
                <a:off x="9031288" y="4668838"/>
                <a:ext cx="88900" cy="889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6" name="Rectangle 892"/>
              <p:cNvSpPr>
                <a:spLocks noChangeArrowheads="1"/>
              </p:cNvSpPr>
              <p:nvPr/>
            </p:nvSpPr>
            <p:spPr bwMode="auto">
              <a:xfrm>
                <a:off x="9148763" y="4681538"/>
                <a:ext cx="73025"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7" name="Rectangle 893"/>
              <p:cNvSpPr>
                <a:spLocks noChangeArrowheads="1"/>
              </p:cNvSpPr>
              <p:nvPr/>
            </p:nvSpPr>
            <p:spPr bwMode="auto">
              <a:xfrm>
                <a:off x="9148763" y="4725988"/>
                <a:ext cx="73025"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8" name="Rectangle 894"/>
              <p:cNvSpPr>
                <a:spLocks noChangeArrowheads="1"/>
              </p:cNvSpPr>
              <p:nvPr/>
            </p:nvSpPr>
            <p:spPr bwMode="auto">
              <a:xfrm>
                <a:off x="9031288" y="4787901"/>
                <a:ext cx="190500"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9" name="Rectangle 895"/>
              <p:cNvSpPr>
                <a:spLocks noChangeArrowheads="1"/>
              </p:cNvSpPr>
              <p:nvPr/>
            </p:nvSpPr>
            <p:spPr bwMode="auto">
              <a:xfrm>
                <a:off x="9031288" y="4833938"/>
                <a:ext cx="190500"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grpSp>
      <p:grpSp>
        <p:nvGrpSpPr>
          <p:cNvPr id="64" name="组合 63"/>
          <p:cNvGrpSpPr/>
          <p:nvPr/>
        </p:nvGrpSpPr>
        <p:grpSpPr>
          <a:xfrm>
            <a:off x="8588385" y="1793384"/>
            <a:ext cx="1999044" cy="1533571"/>
            <a:chOff x="8588709" y="1793382"/>
            <a:chExt cx="1999304" cy="1533571"/>
          </a:xfrm>
        </p:grpSpPr>
        <p:grpSp>
          <p:nvGrpSpPr>
            <p:cNvPr id="35" name="组合 34"/>
            <p:cNvGrpSpPr/>
            <p:nvPr/>
          </p:nvGrpSpPr>
          <p:grpSpPr>
            <a:xfrm>
              <a:off x="8588709" y="1793382"/>
              <a:ext cx="1999304" cy="1533571"/>
              <a:chOff x="2890838" y="4437063"/>
              <a:chExt cx="279398" cy="214313"/>
            </a:xfrm>
            <a:solidFill>
              <a:srgbClr val="E40000"/>
            </a:solidFill>
          </p:grpSpPr>
          <p:sp>
            <p:nvSpPr>
              <p:cNvPr id="36" name="Freeform 198"/>
              <p:cNvSpPr/>
              <p:nvPr/>
            </p:nvSpPr>
            <p:spPr bwMode="auto">
              <a:xfrm>
                <a:off x="3071811" y="4437063"/>
                <a:ext cx="31750" cy="28575"/>
              </a:xfrm>
              <a:custGeom>
                <a:avLst/>
                <a:gdLst>
                  <a:gd name="T0" fmla="*/ 32 w 33"/>
                  <a:gd name="T1" fmla="*/ 30 h 30"/>
                  <a:gd name="T2" fmla="*/ 33 w 33"/>
                  <a:gd name="T3" fmla="*/ 30 h 30"/>
                  <a:gd name="T4" fmla="*/ 16 w 33"/>
                  <a:gd name="T5" fmla="*/ 0 h 30"/>
                  <a:gd name="T6" fmla="*/ 0 w 33"/>
                  <a:gd name="T7" fmla="*/ 30 h 30"/>
                  <a:gd name="T8" fmla="*/ 0 w 33"/>
                  <a:gd name="T9" fmla="*/ 30 h 30"/>
                  <a:gd name="T10" fmla="*/ 16 w 33"/>
                  <a:gd name="T11" fmla="*/ 28 h 30"/>
                  <a:gd name="T12" fmla="*/ 32 w 33"/>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33" h="30">
                    <a:moveTo>
                      <a:pt x="32" y="30"/>
                    </a:moveTo>
                    <a:cubicBezTo>
                      <a:pt x="33" y="30"/>
                      <a:pt x="33" y="30"/>
                      <a:pt x="33" y="30"/>
                    </a:cubicBezTo>
                    <a:cubicBezTo>
                      <a:pt x="16" y="0"/>
                      <a:pt x="16" y="0"/>
                      <a:pt x="16" y="0"/>
                    </a:cubicBezTo>
                    <a:cubicBezTo>
                      <a:pt x="0" y="30"/>
                      <a:pt x="0" y="30"/>
                      <a:pt x="0" y="30"/>
                    </a:cubicBezTo>
                    <a:cubicBezTo>
                      <a:pt x="0" y="30"/>
                      <a:pt x="0" y="30"/>
                      <a:pt x="0" y="30"/>
                    </a:cubicBezTo>
                    <a:cubicBezTo>
                      <a:pt x="6" y="29"/>
                      <a:pt x="11" y="28"/>
                      <a:pt x="16" y="28"/>
                    </a:cubicBezTo>
                    <a:cubicBezTo>
                      <a:pt x="22" y="28"/>
                      <a:pt x="27" y="29"/>
                      <a:pt x="32" y="30"/>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199"/>
              <p:cNvSpPr/>
              <p:nvPr/>
            </p:nvSpPr>
            <p:spPr bwMode="auto">
              <a:xfrm>
                <a:off x="3141661" y="4503738"/>
                <a:ext cx="28575" cy="31750"/>
              </a:xfrm>
              <a:custGeom>
                <a:avLst/>
                <a:gdLst>
                  <a:gd name="T0" fmla="*/ 0 w 30"/>
                  <a:gd name="T1" fmla="*/ 33 h 33"/>
                  <a:gd name="T2" fmla="*/ 0 w 30"/>
                  <a:gd name="T3" fmla="*/ 33 h 33"/>
                  <a:gd name="T4" fmla="*/ 30 w 30"/>
                  <a:gd name="T5" fmla="*/ 17 h 33"/>
                  <a:gd name="T6" fmla="*/ 0 w 30"/>
                  <a:gd name="T7" fmla="*/ 0 h 33"/>
                  <a:gd name="T8" fmla="*/ 0 w 30"/>
                  <a:gd name="T9" fmla="*/ 1 h 33"/>
                  <a:gd name="T10" fmla="*/ 2 w 30"/>
                  <a:gd name="T11" fmla="*/ 17 h 33"/>
                  <a:gd name="T12" fmla="*/ 0 w 30"/>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30" h="33">
                    <a:moveTo>
                      <a:pt x="0" y="33"/>
                    </a:moveTo>
                    <a:cubicBezTo>
                      <a:pt x="0" y="33"/>
                      <a:pt x="0" y="33"/>
                      <a:pt x="0" y="33"/>
                    </a:cubicBezTo>
                    <a:cubicBezTo>
                      <a:pt x="30" y="17"/>
                      <a:pt x="30" y="17"/>
                      <a:pt x="30" y="17"/>
                    </a:cubicBezTo>
                    <a:cubicBezTo>
                      <a:pt x="0" y="0"/>
                      <a:pt x="0" y="0"/>
                      <a:pt x="0" y="0"/>
                    </a:cubicBezTo>
                    <a:cubicBezTo>
                      <a:pt x="0" y="1"/>
                      <a:pt x="0" y="1"/>
                      <a:pt x="0" y="1"/>
                    </a:cubicBezTo>
                    <a:cubicBezTo>
                      <a:pt x="1" y="6"/>
                      <a:pt x="2" y="11"/>
                      <a:pt x="2" y="17"/>
                    </a:cubicBezTo>
                    <a:cubicBezTo>
                      <a:pt x="2" y="22"/>
                      <a:pt x="1" y="28"/>
                      <a:pt x="0" y="33"/>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200"/>
              <p:cNvSpPr/>
              <p:nvPr/>
            </p:nvSpPr>
            <p:spPr bwMode="auto">
              <a:xfrm>
                <a:off x="3113086" y="4460876"/>
                <a:ext cx="33338" cy="31750"/>
              </a:xfrm>
              <a:custGeom>
                <a:avLst/>
                <a:gdLst>
                  <a:gd name="T0" fmla="*/ 22 w 33"/>
                  <a:gd name="T1" fmla="*/ 32 h 33"/>
                  <a:gd name="T2" fmla="*/ 23 w 33"/>
                  <a:gd name="T3" fmla="*/ 33 h 33"/>
                  <a:gd name="T4" fmla="*/ 33 w 33"/>
                  <a:gd name="T5" fmla="*/ 0 h 33"/>
                  <a:gd name="T6" fmla="*/ 0 w 33"/>
                  <a:gd name="T7" fmla="*/ 10 h 33"/>
                  <a:gd name="T8" fmla="*/ 1 w 33"/>
                  <a:gd name="T9" fmla="*/ 11 h 33"/>
                  <a:gd name="T10" fmla="*/ 22 w 33"/>
                  <a:gd name="T11" fmla="*/ 32 h 33"/>
                </a:gdLst>
                <a:ahLst/>
                <a:cxnLst>
                  <a:cxn ang="0">
                    <a:pos x="T0" y="T1"/>
                  </a:cxn>
                  <a:cxn ang="0">
                    <a:pos x="T2" y="T3"/>
                  </a:cxn>
                  <a:cxn ang="0">
                    <a:pos x="T4" y="T5"/>
                  </a:cxn>
                  <a:cxn ang="0">
                    <a:pos x="T6" y="T7"/>
                  </a:cxn>
                  <a:cxn ang="0">
                    <a:pos x="T8" y="T9"/>
                  </a:cxn>
                  <a:cxn ang="0">
                    <a:pos x="T10" y="T11"/>
                  </a:cxn>
                </a:cxnLst>
                <a:rect l="0" t="0" r="r" b="b"/>
                <a:pathLst>
                  <a:path w="33" h="33">
                    <a:moveTo>
                      <a:pt x="22" y="32"/>
                    </a:moveTo>
                    <a:cubicBezTo>
                      <a:pt x="23" y="33"/>
                      <a:pt x="23" y="33"/>
                      <a:pt x="23" y="33"/>
                    </a:cubicBezTo>
                    <a:cubicBezTo>
                      <a:pt x="33" y="0"/>
                      <a:pt x="33" y="0"/>
                      <a:pt x="33" y="0"/>
                    </a:cubicBezTo>
                    <a:cubicBezTo>
                      <a:pt x="0" y="10"/>
                      <a:pt x="0" y="10"/>
                      <a:pt x="0" y="10"/>
                    </a:cubicBezTo>
                    <a:cubicBezTo>
                      <a:pt x="1" y="11"/>
                      <a:pt x="1" y="11"/>
                      <a:pt x="1" y="11"/>
                    </a:cubicBezTo>
                    <a:cubicBezTo>
                      <a:pt x="10" y="16"/>
                      <a:pt x="17" y="23"/>
                      <a:pt x="22" y="32"/>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201"/>
              <p:cNvSpPr/>
              <p:nvPr/>
            </p:nvSpPr>
            <p:spPr bwMode="auto">
              <a:xfrm>
                <a:off x="3006723" y="4503738"/>
                <a:ext cx="26988" cy="25400"/>
              </a:xfrm>
              <a:custGeom>
                <a:avLst/>
                <a:gdLst>
                  <a:gd name="T0" fmla="*/ 25 w 27"/>
                  <a:gd name="T1" fmla="*/ 17 h 26"/>
                  <a:gd name="T2" fmla="*/ 27 w 27"/>
                  <a:gd name="T3" fmla="*/ 0 h 26"/>
                  <a:gd name="T4" fmla="*/ 27 w 27"/>
                  <a:gd name="T5" fmla="*/ 0 h 26"/>
                  <a:gd name="T6" fmla="*/ 0 w 27"/>
                  <a:gd name="T7" fmla="*/ 15 h 26"/>
                  <a:gd name="T8" fmla="*/ 26 w 27"/>
                  <a:gd name="T9" fmla="*/ 26 h 26"/>
                  <a:gd name="T10" fmla="*/ 25 w 27"/>
                  <a:gd name="T11" fmla="*/ 17 h 26"/>
                </a:gdLst>
                <a:ahLst/>
                <a:cxnLst>
                  <a:cxn ang="0">
                    <a:pos x="T0" y="T1"/>
                  </a:cxn>
                  <a:cxn ang="0">
                    <a:pos x="T2" y="T3"/>
                  </a:cxn>
                  <a:cxn ang="0">
                    <a:pos x="T4" y="T5"/>
                  </a:cxn>
                  <a:cxn ang="0">
                    <a:pos x="T6" y="T7"/>
                  </a:cxn>
                  <a:cxn ang="0">
                    <a:pos x="T8" y="T9"/>
                  </a:cxn>
                  <a:cxn ang="0">
                    <a:pos x="T10" y="T11"/>
                  </a:cxn>
                </a:cxnLst>
                <a:rect l="0" t="0" r="r" b="b"/>
                <a:pathLst>
                  <a:path w="27" h="26">
                    <a:moveTo>
                      <a:pt x="25" y="17"/>
                    </a:moveTo>
                    <a:cubicBezTo>
                      <a:pt x="25" y="11"/>
                      <a:pt x="26" y="5"/>
                      <a:pt x="27" y="0"/>
                    </a:cubicBezTo>
                    <a:cubicBezTo>
                      <a:pt x="27" y="0"/>
                      <a:pt x="27" y="0"/>
                      <a:pt x="27" y="0"/>
                    </a:cubicBezTo>
                    <a:cubicBezTo>
                      <a:pt x="0" y="15"/>
                      <a:pt x="0" y="15"/>
                      <a:pt x="0" y="15"/>
                    </a:cubicBezTo>
                    <a:cubicBezTo>
                      <a:pt x="9" y="17"/>
                      <a:pt x="18" y="21"/>
                      <a:pt x="26" y="26"/>
                    </a:cubicBezTo>
                    <a:cubicBezTo>
                      <a:pt x="25" y="23"/>
                      <a:pt x="25" y="20"/>
                      <a:pt x="25" y="17"/>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202"/>
              <p:cNvSpPr/>
              <p:nvPr/>
            </p:nvSpPr>
            <p:spPr bwMode="auto">
              <a:xfrm>
                <a:off x="3113087" y="4546601"/>
                <a:ext cx="33338" cy="31750"/>
              </a:xfrm>
              <a:custGeom>
                <a:avLst/>
                <a:gdLst>
                  <a:gd name="T0" fmla="*/ 33 w 33"/>
                  <a:gd name="T1" fmla="*/ 33 h 33"/>
                  <a:gd name="T2" fmla="*/ 23 w 33"/>
                  <a:gd name="T3" fmla="*/ 0 h 33"/>
                  <a:gd name="T4" fmla="*/ 22 w 33"/>
                  <a:gd name="T5" fmla="*/ 1 h 33"/>
                  <a:gd name="T6" fmla="*/ 1 w 33"/>
                  <a:gd name="T7" fmla="*/ 22 h 33"/>
                  <a:gd name="T8" fmla="*/ 0 w 33"/>
                  <a:gd name="T9" fmla="*/ 24 h 33"/>
                  <a:gd name="T10" fmla="*/ 33 w 33"/>
                  <a:gd name="T11" fmla="*/ 33 h 33"/>
                </a:gdLst>
                <a:ahLst/>
                <a:cxnLst>
                  <a:cxn ang="0">
                    <a:pos x="T0" y="T1"/>
                  </a:cxn>
                  <a:cxn ang="0">
                    <a:pos x="T2" y="T3"/>
                  </a:cxn>
                  <a:cxn ang="0">
                    <a:pos x="T4" y="T5"/>
                  </a:cxn>
                  <a:cxn ang="0">
                    <a:pos x="T6" y="T7"/>
                  </a:cxn>
                  <a:cxn ang="0">
                    <a:pos x="T8" y="T9"/>
                  </a:cxn>
                  <a:cxn ang="0">
                    <a:pos x="T10" y="T11"/>
                  </a:cxn>
                </a:cxnLst>
                <a:rect l="0" t="0" r="r" b="b"/>
                <a:pathLst>
                  <a:path w="33" h="33">
                    <a:moveTo>
                      <a:pt x="33" y="33"/>
                    </a:moveTo>
                    <a:cubicBezTo>
                      <a:pt x="23" y="0"/>
                      <a:pt x="23" y="0"/>
                      <a:pt x="23" y="0"/>
                    </a:cubicBezTo>
                    <a:cubicBezTo>
                      <a:pt x="22" y="1"/>
                      <a:pt x="22" y="1"/>
                      <a:pt x="22" y="1"/>
                    </a:cubicBezTo>
                    <a:cubicBezTo>
                      <a:pt x="17" y="10"/>
                      <a:pt x="10" y="17"/>
                      <a:pt x="1" y="22"/>
                    </a:cubicBezTo>
                    <a:cubicBezTo>
                      <a:pt x="0" y="24"/>
                      <a:pt x="0" y="24"/>
                      <a:pt x="0" y="24"/>
                    </a:cubicBezTo>
                    <a:lnTo>
                      <a:pt x="33" y="33"/>
                    </a:ln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203"/>
              <p:cNvSpPr/>
              <p:nvPr/>
            </p:nvSpPr>
            <p:spPr bwMode="auto">
              <a:xfrm>
                <a:off x="3028949" y="4460877"/>
                <a:ext cx="31750" cy="31750"/>
              </a:xfrm>
              <a:custGeom>
                <a:avLst/>
                <a:gdLst>
                  <a:gd name="T0" fmla="*/ 32 w 33"/>
                  <a:gd name="T1" fmla="*/ 11 h 33"/>
                  <a:gd name="T2" fmla="*/ 33 w 33"/>
                  <a:gd name="T3" fmla="*/ 10 h 33"/>
                  <a:gd name="T4" fmla="*/ 0 w 33"/>
                  <a:gd name="T5" fmla="*/ 0 h 33"/>
                  <a:gd name="T6" fmla="*/ 10 w 33"/>
                  <a:gd name="T7" fmla="*/ 33 h 33"/>
                  <a:gd name="T8" fmla="*/ 10 w 33"/>
                  <a:gd name="T9" fmla="*/ 32 h 33"/>
                  <a:gd name="T10" fmla="*/ 32 w 33"/>
                  <a:gd name="T11" fmla="*/ 11 h 33"/>
                </a:gdLst>
                <a:ahLst/>
                <a:cxnLst>
                  <a:cxn ang="0">
                    <a:pos x="T0" y="T1"/>
                  </a:cxn>
                  <a:cxn ang="0">
                    <a:pos x="T2" y="T3"/>
                  </a:cxn>
                  <a:cxn ang="0">
                    <a:pos x="T4" y="T5"/>
                  </a:cxn>
                  <a:cxn ang="0">
                    <a:pos x="T6" y="T7"/>
                  </a:cxn>
                  <a:cxn ang="0">
                    <a:pos x="T8" y="T9"/>
                  </a:cxn>
                  <a:cxn ang="0">
                    <a:pos x="T10" y="T11"/>
                  </a:cxn>
                </a:cxnLst>
                <a:rect l="0" t="0" r="r" b="b"/>
                <a:pathLst>
                  <a:path w="33" h="33">
                    <a:moveTo>
                      <a:pt x="32" y="11"/>
                    </a:moveTo>
                    <a:cubicBezTo>
                      <a:pt x="33" y="10"/>
                      <a:pt x="33" y="10"/>
                      <a:pt x="33" y="10"/>
                    </a:cubicBezTo>
                    <a:cubicBezTo>
                      <a:pt x="0" y="0"/>
                      <a:pt x="0" y="0"/>
                      <a:pt x="0" y="0"/>
                    </a:cubicBezTo>
                    <a:cubicBezTo>
                      <a:pt x="10" y="33"/>
                      <a:pt x="10" y="33"/>
                      <a:pt x="10" y="33"/>
                    </a:cubicBezTo>
                    <a:cubicBezTo>
                      <a:pt x="10" y="32"/>
                      <a:pt x="10" y="32"/>
                      <a:pt x="10" y="32"/>
                    </a:cubicBezTo>
                    <a:cubicBezTo>
                      <a:pt x="16" y="23"/>
                      <a:pt x="23" y="16"/>
                      <a:pt x="32" y="11"/>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04"/>
              <p:cNvSpPr/>
              <p:nvPr/>
            </p:nvSpPr>
            <p:spPr bwMode="auto">
              <a:xfrm>
                <a:off x="3044824" y="4478339"/>
                <a:ext cx="84138" cy="79375"/>
              </a:xfrm>
              <a:custGeom>
                <a:avLst/>
                <a:gdLst>
                  <a:gd name="T0" fmla="*/ 86 w 86"/>
                  <a:gd name="T1" fmla="*/ 43 h 82"/>
                  <a:gd name="T2" fmla="*/ 43 w 86"/>
                  <a:gd name="T3" fmla="*/ 0 h 82"/>
                  <a:gd name="T4" fmla="*/ 0 w 86"/>
                  <a:gd name="T5" fmla="*/ 43 h 82"/>
                  <a:gd name="T6" fmla="*/ 8 w 86"/>
                  <a:gd name="T7" fmla="*/ 66 h 82"/>
                  <a:gd name="T8" fmla="*/ 20 w 86"/>
                  <a:gd name="T9" fmla="*/ 65 h 82"/>
                  <a:gd name="T10" fmla="*/ 60 w 86"/>
                  <a:gd name="T11" fmla="*/ 82 h 82"/>
                  <a:gd name="T12" fmla="*/ 86 w 86"/>
                  <a:gd name="T13" fmla="*/ 43 h 82"/>
                </a:gdLst>
                <a:ahLst/>
                <a:cxnLst>
                  <a:cxn ang="0">
                    <a:pos x="T0" y="T1"/>
                  </a:cxn>
                  <a:cxn ang="0">
                    <a:pos x="T2" y="T3"/>
                  </a:cxn>
                  <a:cxn ang="0">
                    <a:pos x="T4" y="T5"/>
                  </a:cxn>
                  <a:cxn ang="0">
                    <a:pos x="T6" y="T7"/>
                  </a:cxn>
                  <a:cxn ang="0">
                    <a:pos x="T8" y="T9"/>
                  </a:cxn>
                  <a:cxn ang="0">
                    <a:pos x="T10" y="T11"/>
                  </a:cxn>
                  <a:cxn ang="0">
                    <a:pos x="T12" y="T13"/>
                  </a:cxn>
                </a:cxnLst>
                <a:rect l="0" t="0" r="r" b="b"/>
                <a:pathLst>
                  <a:path w="86" h="82">
                    <a:moveTo>
                      <a:pt x="86" y="43"/>
                    </a:moveTo>
                    <a:cubicBezTo>
                      <a:pt x="86" y="19"/>
                      <a:pt x="67" y="0"/>
                      <a:pt x="43" y="0"/>
                    </a:cubicBezTo>
                    <a:cubicBezTo>
                      <a:pt x="20" y="0"/>
                      <a:pt x="0" y="19"/>
                      <a:pt x="0" y="43"/>
                    </a:cubicBezTo>
                    <a:cubicBezTo>
                      <a:pt x="0" y="51"/>
                      <a:pt x="3" y="60"/>
                      <a:pt x="8" y="66"/>
                    </a:cubicBezTo>
                    <a:cubicBezTo>
                      <a:pt x="12" y="65"/>
                      <a:pt x="16" y="65"/>
                      <a:pt x="20" y="65"/>
                    </a:cubicBezTo>
                    <a:cubicBezTo>
                      <a:pt x="36" y="65"/>
                      <a:pt x="50" y="72"/>
                      <a:pt x="60" y="82"/>
                    </a:cubicBezTo>
                    <a:cubicBezTo>
                      <a:pt x="75" y="76"/>
                      <a:pt x="86" y="60"/>
                      <a:pt x="86" y="43"/>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206"/>
              <p:cNvSpPr/>
              <p:nvPr/>
            </p:nvSpPr>
            <p:spPr bwMode="auto">
              <a:xfrm>
                <a:off x="2890838" y="4527551"/>
                <a:ext cx="233363" cy="123825"/>
              </a:xfrm>
              <a:custGeom>
                <a:avLst/>
                <a:gdLst>
                  <a:gd name="T0" fmla="*/ 179 w 241"/>
                  <a:gd name="T1" fmla="*/ 25 h 128"/>
                  <a:gd name="T2" fmla="*/ 157 w 241"/>
                  <a:gd name="T3" fmla="*/ 31 h 128"/>
                  <a:gd name="T4" fmla="*/ 108 w 241"/>
                  <a:gd name="T5" fmla="*/ 0 h 128"/>
                  <a:gd name="T6" fmla="*/ 58 w 241"/>
                  <a:gd name="T7" fmla="*/ 32 h 128"/>
                  <a:gd name="T8" fmla="*/ 43 w 241"/>
                  <a:gd name="T9" fmla="*/ 26 h 128"/>
                  <a:gd name="T10" fmla="*/ 17 w 241"/>
                  <a:gd name="T11" fmla="*/ 52 h 128"/>
                  <a:gd name="T12" fmla="*/ 18 w 241"/>
                  <a:gd name="T13" fmla="*/ 59 h 128"/>
                  <a:gd name="T14" fmla="*/ 0 w 241"/>
                  <a:gd name="T15" fmla="*/ 91 h 128"/>
                  <a:gd name="T16" fmla="*/ 37 w 241"/>
                  <a:gd name="T17" fmla="*/ 128 h 128"/>
                  <a:gd name="T18" fmla="*/ 37 w 241"/>
                  <a:gd name="T19" fmla="*/ 128 h 128"/>
                  <a:gd name="T20" fmla="*/ 37 w 241"/>
                  <a:gd name="T21" fmla="*/ 128 h 128"/>
                  <a:gd name="T22" fmla="*/ 37 w 241"/>
                  <a:gd name="T23" fmla="*/ 128 h 128"/>
                  <a:gd name="T24" fmla="*/ 38 w 241"/>
                  <a:gd name="T25" fmla="*/ 128 h 128"/>
                  <a:gd name="T26" fmla="*/ 211 w 241"/>
                  <a:gd name="T27" fmla="*/ 128 h 128"/>
                  <a:gd name="T28" fmla="*/ 212 w 241"/>
                  <a:gd name="T29" fmla="*/ 128 h 128"/>
                  <a:gd name="T30" fmla="*/ 241 w 241"/>
                  <a:gd name="T31" fmla="*/ 99 h 128"/>
                  <a:gd name="T32" fmla="*/ 223 w 241"/>
                  <a:gd name="T33" fmla="*/ 72 h 128"/>
                  <a:gd name="T34" fmla="*/ 223 w 241"/>
                  <a:gd name="T35" fmla="*/ 69 h 128"/>
                  <a:gd name="T36" fmla="*/ 179 w 241"/>
                  <a:gd name="T37" fmla="*/ 2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128">
                    <a:moveTo>
                      <a:pt x="179" y="25"/>
                    </a:moveTo>
                    <a:cubicBezTo>
                      <a:pt x="171" y="25"/>
                      <a:pt x="164" y="27"/>
                      <a:pt x="157" y="31"/>
                    </a:cubicBezTo>
                    <a:cubicBezTo>
                      <a:pt x="148" y="13"/>
                      <a:pt x="129" y="0"/>
                      <a:pt x="108" y="0"/>
                    </a:cubicBezTo>
                    <a:cubicBezTo>
                      <a:pt x="86" y="0"/>
                      <a:pt x="67" y="13"/>
                      <a:pt x="58" y="32"/>
                    </a:cubicBezTo>
                    <a:cubicBezTo>
                      <a:pt x="54" y="28"/>
                      <a:pt x="49" y="26"/>
                      <a:pt x="43" y="26"/>
                    </a:cubicBezTo>
                    <a:cubicBezTo>
                      <a:pt x="29" y="26"/>
                      <a:pt x="17" y="38"/>
                      <a:pt x="17" y="52"/>
                    </a:cubicBezTo>
                    <a:cubicBezTo>
                      <a:pt x="17" y="54"/>
                      <a:pt x="18" y="57"/>
                      <a:pt x="18" y="59"/>
                    </a:cubicBezTo>
                    <a:cubicBezTo>
                      <a:pt x="8" y="66"/>
                      <a:pt x="0" y="77"/>
                      <a:pt x="0" y="91"/>
                    </a:cubicBezTo>
                    <a:cubicBezTo>
                      <a:pt x="0" y="111"/>
                      <a:pt x="17" y="128"/>
                      <a:pt x="37" y="128"/>
                    </a:cubicBezTo>
                    <a:cubicBezTo>
                      <a:pt x="37" y="128"/>
                      <a:pt x="37" y="128"/>
                      <a:pt x="37" y="128"/>
                    </a:cubicBezTo>
                    <a:cubicBezTo>
                      <a:pt x="37" y="128"/>
                      <a:pt x="37" y="128"/>
                      <a:pt x="37" y="128"/>
                    </a:cubicBezTo>
                    <a:cubicBezTo>
                      <a:pt x="37" y="128"/>
                      <a:pt x="37" y="128"/>
                      <a:pt x="37" y="128"/>
                    </a:cubicBezTo>
                    <a:cubicBezTo>
                      <a:pt x="38" y="128"/>
                      <a:pt x="38" y="128"/>
                      <a:pt x="38" y="128"/>
                    </a:cubicBezTo>
                    <a:cubicBezTo>
                      <a:pt x="211" y="128"/>
                      <a:pt x="211" y="128"/>
                      <a:pt x="211" y="128"/>
                    </a:cubicBezTo>
                    <a:cubicBezTo>
                      <a:pt x="211" y="128"/>
                      <a:pt x="212" y="128"/>
                      <a:pt x="212" y="128"/>
                    </a:cubicBezTo>
                    <a:cubicBezTo>
                      <a:pt x="228" y="128"/>
                      <a:pt x="241" y="115"/>
                      <a:pt x="241" y="99"/>
                    </a:cubicBezTo>
                    <a:cubicBezTo>
                      <a:pt x="241" y="87"/>
                      <a:pt x="234" y="76"/>
                      <a:pt x="223" y="72"/>
                    </a:cubicBezTo>
                    <a:cubicBezTo>
                      <a:pt x="223" y="71"/>
                      <a:pt x="223" y="70"/>
                      <a:pt x="223" y="69"/>
                    </a:cubicBezTo>
                    <a:cubicBezTo>
                      <a:pt x="223" y="45"/>
                      <a:pt x="204" y="25"/>
                      <a:pt x="179" y="25"/>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60" name="Freeform 569"/>
            <p:cNvSpPr>
              <a:spLocks noEditPoints="1"/>
            </p:cNvSpPr>
            <p:nvPr/>
          </p:nvSpPr>
          <p:spPr bwMode="auto">
            <a:xfrm>
              <a:off x="9185831" y="2706442"/>
              <a:ext cx="464246" cy="462045"/>
            </a:xfrm>
            <a:custGeom>
              <a:avLst/>
              <a:gdLst>
                <a:gd name="T0" fmla="*/ 266 w 288"/>
                <a:gd name="T1" fmla="*/ 85 h 288"/>
                <a:gd name="T2" fmla="*/ 260 w 288"/>
                <a:gd name="T3" fmla="*/ 86 h 288"/>
                <a:gd name="T4" fmla="*/ 203 w 288"/>
                <a:gd name="T5" fmla="*/ 26 h 288"/>
                <a:gd name="T6" fmla="*/ 144 w 288"/>
                <a:gd name="T7" fmla="*/ 0 h 288"/>
                <a:gd name="T8" fmla="*/ 86 w 288"/>
                <a:gd name="T9" fmla="*/ 26 h 288"/>
                <a:gd name="T10" fmla="*/ 28 w 288"/>
                <a:gd name="T11" fmla="*/ 86 h 288"/>
                <a:gd name="T12" fmla="*/ 22 w 288"/>
                <a:gd name="T13" fmla="*/ 85 h 288"/>
                <a:gd name="T14" fmla="*/ 0 w 288"/>
                <a:gd name="T15" fmla="*/ 144 h 288"/>
                <a:gd name="T16" fmla="*/ 22 w 288"/>
                <a:gd name="T17" fmla="*/ 203 h 288"/>
                <a:gd name="T18" fmla="*/ 28 w 288"/>
                <a:gd name="T19" fmla="*/ 202 h 288"/>
                <a:gd name="T20" fmla="*/ 86 w 288"/>
                <a:gd name="T21" fmla="*/ 262 h 288"/>
                <a:gd name="T22" fmla="*/ 144 w 288"/>
                <a:gd name="T23" fmla="*/ 288 h 288"/>
                <a:gd name="T24" fmla="*/ 203 w 288"/>
                <a:gd name="T25" fmla="*/ 262 h 288"/>
                <a:gd name="T26" fmla="*/ 260 w 288"/>
                <a:gd name="T27" fmla="*/ 202 h 288"/>
                <a:gd name="T28" fmla="*/ 266 w 288"/>
                <a:gd name="T29" fmla="*/ 203 h 288"/>
                <a:gd name="T30" fmla="*/ 288 w 288"/>
                <a:gd name="T31" fmla="*/ 144 h 288"/>
                <a:gd name="T32" fmla="*/ 266 w 288"/>
                <a:gd name="T33" fmla="*/ 189 h 288"/>
                <a:gd name="T34" fmla="*/ 216 w 288"/>
                <a:gd name="T35" fmla="*/ 144 h 288"/>
                <a:gd name="T36" fmla="*/ 266 w 288"/>
                <a:gd name="T37" fmla="*/ 100 h 288"/>
                <a:gd name="T38" fmla="*/ 266 w 288"/>
                <a:gd name="T39" fmla="*/ 189 h 288"/>
                <a:gd name="T40" fmla="*/ 144 w 288"/>
                <a:gd name="T41" fmla="*/ 274 h 288"/>
                <a:gd name="T42" fmla="*/ 114 w 288"/>
                <a:gd name="T43" fmla="*/ 209 h 288"/>
                <a:gd name="T44" fmla="*/ 175 w 288"/>
                <a:gd name="T45" fmla="*/ 209 h 288"/>
                <a:gd name="T46" fmla="*/ 181 w 288"/>
                <a:gd name="T47" fmla="*/ 196 h 288"/>
                <a:gd name="T48" fmla="*/ 168 w 288"/>
                <a:gd name="T49" fmla="*/ 196 h 288"/>
                <a:gd name="T50" fmla="*/ 120 w 288"/>
                <a:gd name="T51" fmla="*/ 196 h 288"/>
                <a:gd name="T52" fmla="*/ 107 w 288"/>
                <a:gd name="T53" fmla="*/ 196 h 288"/>
                <a:gd name="T54" fmla="*/ 86 w 288"/>
                <a:gd name="T55" fmla="*/ 187 h 288"/>
                <a:gd name="T56" fmla="*/ 92 w 288"/>
                <a:gd name="T57" fmla="*/ 168 h 288"/>
                <a:gd name="T58" fmla="*/ 92 w 288"/>
                <a:gd name="T59" fmla="*/ 120 h 288"/>
                <a:gd name="T60" fmla="*/ 86 w 288"/>
                <a:gd name="T61" fmla="*/ 101 h 288"/>
                <a:gd name="T62" fmla="*/ 107 w 288"/>
                <a:gd name="T63" fmla="*/ 92 h 288"/>
                <a:gd name="T64" fmla="*/ 120 w 288"/>
                <a:gd name="T65" fmla="*/ 92 h 288"/>
                <a:gd name="T66" fmla="*/ 168 w 288"/>
                <a:gd name="T67" fmla="*/ 92 h 288"/>
                <a:gd name="T68" fmla="*/ 181 w 288"/>
                <a:gd name="T69" fmla="*/ 92 h 288"/>
                <a:gd name="T70" fmla="*/ 202 w 288"/>
                <a:gd name="T71" fmla="*/ 101 h 288"/>
                <a:gd name="T72" fmla="*/ 196 w 288"/>
                <a:gd name="T73" fmla="*/ 120 h 288"/>
                <a:gd name="T74" fmla="*/ 196 w 288"/>
                <a:gd name="T75" fmla="*/ 168 h 288"/>
                <a:gd name="T76" fmla="*/ 202 w 288"/>
                <a:gd name="T77" fmla="*/ 187 h 288"/>
                <a:gd name="T78" fmla="*/ 181 w 288"/>
                <a:gd name="T79" fmla="*/ 196 h 288"/>
                <a:gd name="T80" fmla="*/ 22 w 288"/>
                <a:gd name="T81" fmla="*/ 100 h 288"/>
                <a:gd name="T82" fmla="*/ 72 w 288"/>
                <a:gd name="T83" fmla="*/ 144 h 288"/>
                <a:gd name="T84" fmla="*/ 22 w 288"/>
                <a:gd name="T85" fmla="*/ 189 h 288"/>
                <a:gd name="T86" fmla="*/ 144 w 288"/>
                <a:gd name="T87" fmla="*/ 14 h 288"/>
                <a:gd name="T88" fmla="*/ 175 w 288"/>
                <a:gd name="T89" fmla="*/ 79 h 288"/>
                <a:gd name="T90" fmla="*/ 114 w 288"/>
                <a:gd name="T91" fmla="*/ 79 h 288"/>
                <a:gd name="T92" fmla="*/ 144 w 288"/>
                <a:gd name="T93" fmla="*/ 1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8" h="288">
                  <a:moveTo>
                    <a:pt x="279" y="95"/>
                  </a:moveTo>
                  <a:cubicBezTo>
                    <a:pt x="277" y="89"/>
                    <a:pt x="272" y="85"/>
                    <a:pt x="266" y="85"/>
                  </a:cubicBezTo>
                  <a:cubicBezTo>
                    <a:pt x="265" y="85"/>
                    <a:pt x="263" y="85"/>
                    <a:pt x="262" y="86"/>
                  </a:cubicBezTo>
                  <a:cubicBezTo>
                    <a:pt x="260" y="86"/>
                    <a:pt x="260" y="86"/>
                    <a:pt x="260" y="86"/>
                  </a:cubicBezTo>
                  <a:cubicBezTo>
                    <a:pt x="247" y="61"/>
                    <a:pt x="227" y="41"/>
                    <a:pt x="202" y="28"/>
                  </a:cubicBezTo>
                  <a:cubicBezTo>
                    <a:pt x="203" y="26"/>
                    <a:pt x="203" y="26"/>
                    <a:pt x="203" y="26"/>
                  </a:cubicBezTo>
                  <a:cubicBezTo>
                    <a:pt x="204" y="19"/>
                    <a:pt x="200" y="11"/>
                    <a:pt x="194" y="9"/>
                  </a:cubicBezTo>
                  <a:cubicBezTo>
                    <a:pt x="178" y="3"/>
                    <a:pt x="161" y="0"/>
                    <a:pt x="144" y="0"/>
                  </a:cubicBezTo>
                  <a:cubicBezTo>
                    <a:pt x="127" y="0"/>
                    <a:pt x="110" y="3"/>
                    <a:pt x="95" y="9"/>
                  </a:cubicBezTo>
                  <a:cubicBezTo>
                    <a:pt x="88" y="11"/>
                    <a:pt x="84" y="19"/>
                    <a:pt x="86" y="26"/>
                  </a:cubicBezTo>
                  <a:cubicBezTo>
                    <a:pt x="86" y="28"/>
                    <a:pt x="86" y="28"/>
                    <a:pt x="86" y="28"/>
                  </a:cubicBezTo>
                  <a:cubicBezTo>
                    <a:pt x="61" y="41"/>
                    <a:pt x="41" y="61"/>
                    <a:pt x="28" y="86"/>
                  </a:cubicBezTo>
                  <a:cubicBezTo>
                    <a:pt x="26" y="86"/>
                    <a:pt x="26" y="86"/>
                    <a:pt x="26" y="86"/>
                  </a:cubicBezTo>
                  <a:cubicBezTo>
                    <a:pt x="25" y="85"/>
                    <a:pt x="23" y="85"/>
                    <a:pt x="22" y="85"/>
                  </a:cubicBezTo>
                  <a:cubicBezTo>
                    <a:pt x="16" y="85"/>
                    <a:pt x="11" y="89"/>
                    <a:pt x="9" y="95"/>
                  </a:cubicBezTo>
                  <a:cubicBezTo>
                    <a:pt x="3" y="110"/>
                    <a:pt x="0" y="127"/>
                    <a:pt x="0" y="144"/>
                  </a:cubicBezTo>
                  <a:cubicBezTo>
                    <a:pt x="0" y="161"/>
                    <a:pt x="3" y="178"/>
                    <a:pt x="9" y="194"/>
                  </a:cubicBezTo>
                  <a:cubicBezTo>
                    <a:pt x="11" y="199"/>
                    <a:pt x="16" y="203"/>
                    <a:pt x="22" y="203"/>
                  </a:cubicBezTo>
                  <a:cubicBezTo>
                    <a:pt x="23" y="203"/>
                    <a:pt x="25" y="203"/>
                    <a:pt x="26" y="203"/>
                  </a:cubicBezTo>
                  <a:cubicBezTo>
                    <a:pt x="28" y="202"/>
                    <a:pt x="28" y="202"/>
                    <a:pt x="28" y="202"/>
                  </a:cubicBezTo>
                  <a:cubicBezTo>
                    <a:pt x="41" y="227"/>
                    <a:pt x="61" y="247"/>
                    <a:pt x="86" y="260"/>
                  </a:cubicBezTo>
                  <a:cubicBezTo>
                    <a:pt x="86" y="262"/>
                    <a:pt x="86" y="262"/>
                    <a:pt x="86" y="262"/>
                  </a:cubicBezTo>
                  <a:cubicBezTo>
                    <a:pt x="84" y="269"/>
                    <a:pt x="88" y="277"/>
                    <a:pt x="95" y="279"/>
                  </a:cubicBezTo>
                  <a:cubicBezTo>
                    <a:pt x="110" y="285"/>
                    <a:pt x="127" y="288"/>
                    <a:pt x="144" y="288"/>
                  </a:cubicBezTo>
                  <a:cubicBezTo>
                    <a:pt x="161" y="288"/>
                    <a:pt x="178" y="285"/>
                    <a:pt x="194" y="279"/>
                  </a:cubicBezTo>
                  <a:cubicBezTo>
                    <a:pt x="200" y="277"/>
                    <a:pt x="204" y="269"/>
                    <a:pt x="203" y="262"/>
                  </a:cubicBezTo>
                  <a:cubicBezTo>
                    <a:pt x="202" y="260"/>
                    <a:pt x="202" y="260"/>
                    <a:pt x="202" y="260"/>
                  </a:cubicBezTo>
                  <a:cubicBezTo>
                    <a:pt x="227" y="247"/>
                    <a:pt x="247" y="227"/>
                    <a:pt x="260" y="202"/>
                  </a:cubicBezTo>
                  <a:cubicBezTo>
                    <a:pt x="262" y="203"/>
                    <a:pt x="262" y="203"/>
                    <a:pt x="262" y="203"/>
                  </a:cubicBezTo>
                  <a:cubicBezTo>
                    <a:pt x="263" y="203"/>
                    <a:pt x="265" y="203"/>
                    <a:pt x="266" y="203"/>
                  </a:cubicBezTo>
                  <a:cubicBezTo>
                    <a:pt x="272" y="203"/>
                    <a:pt x="277" y="199"/>
                    <a:pt x="279" y="194"/>
                  </a:cubicBezTo>
                  <a:cubicBezTo>
                    <a:pt x="285" y="178"/>
                    <a:pt x="288" y="161"/>
                    <a:pt x="288" y="144"/>
                  </a:cubicBezTo>
                  <a:cubicBezTo>
                    <a:pt x="288" y="127"/>
                    <a:pt x="285" y="110"/>
                    <a:pt x="279" y="95"/>
                  </a:cubicBezTo>
                  <a:close/>
                  <a:moveTo>
                    <a:pt x="266" y="189"/>
                  </a:moveTo>
                  <a:cubicBezTo>
                    <a:pt x="209" y="175"/>
                    <a:pt x="209" y="175"/>
                    <a:pt x="209" y="175"/>
                  </a:cubicBezTo>
                  <a:cubicBezTo>
                    <a:pt x="213" y="165"/>
                    <a:pt x="216" y="155"/>
                    <a:pt x="216" y="144"/>
                  </a:cubicBezTo>
                  <a:cubicBezTo>
                    <a:pt x="216" y="133"/>
                    <a:pt x="214" y="123"/>
                    <a:pt x="209" y="113"/>
                  </a:cubicBezTo>
                  <a:cubicBezTo>
                    <a:pt x="266" y="100"/>
                    <a:pt x="266" y="100"/>
                    <a:pt x="266" y="100"/>
                  </a:cubicBezTo>
                  <a:cubicBezTo>
                    <a:pt x="271" y="113"/>
                    <a:pt x="274" y="128"/>
                    <a:pt x="274" y="144"/>
                  </a:cubicBezTo>
                  <a:cubicBezTo>
                    <a:pt x="274" y="160"/>
                    <a:pt x="271" y="175"/>
                    <a:pt x="266" y="189"/>
                  </a:cubicBezTo>
                  <a:close/>
                  <a:moveTo>
                    <a:pt x="189" y="266"/>
                  </a:moveTo>
                  <a:cubicBezTo>
                    <a:pt x="175" y="271"/>
                    <a:pt x="160" y="274"/>
                    <a:pt x="144" y="274"/>
                  </a:cubicBezTo>
                  <a:cubicBezTo>
                    <a:pt x="128" y="274"/>
                    <a:pt x="113" y="271"/>
                    <a:pt x="100" y="266"/>
                  </a:cubicBezTo>
                  <a:cubicBezTo>
                    <a:pt x="114" y="209"/>
                    <a:pt x="114" y="209"/>
                    <a:pt x="114" y="209"/>
                  </a:cubicBezTo>
                  <a:cubicBezTo>
                    <a:pt x="123" y="213"/>
                    <a:pt x="133" y="216"/>
                    <a:pt x="144" y="216"/>
                  </a:cubicBezTo>
                  <a:cubicBezTo>
                    <a:pt x="155" y="216"/>
                    <a:pt x="165" y="213"/>
                    <a:pt x="175" y="209"/>
                  </a:cubicBezTo>
                  <a:lnTo>
                    <a:pt x="189" y="266"/>
                  </a:lnTo>
                  <a:close/>
                  <a:moveTo>
                    <a:pt x="181" y="196"/>
                  </a:moveTo>
                  <a:cubicBezTo>
                    <a:pt x="179" y="195"/>
                    <a:pt x="177" y="195"/>
                    <a:pt x="175" y="195"/>
                  </a:cubicBezTo>
                  <a:cubicBezTo>
                    <a:pt x="173" y="195"/>
                    <a:pt x="170" y="195"/>
                    <a:pt x="168" y="196"/>
                  </a:cubicBezTo>
                  <a:cubicBezTo>
                    <a:pt x="161" y="200"/>
                    <a:pt x="153" y="202"/>
                    <a:pt x="144" y="202"/>
                  </a:cubicBezTo>
                  <a:cubicBezTo>
                    <a:pt x="136" y="202"/>
                    <a:pt x="127" y="200"/>
                    <a:pt x="120" y="196"/>
                  </a:cubicBezTo>
                  <a:cubicBezTo>
                    <a:pt x="118" y="195"/>
                    <a:pt x="116" y="195"/>
                    <a:pt x="114" y="195"/>
                  </a:cubicBezTo>
                  <a:cubicBezTo>
                    <a:pt x="111" y="195"/>
                    <a:pt x="109" y="195"/>
                    <a:pt x="107" y="196"/>
                  </a:cubicBezTo>
                  <a:cubicBezTo>
                    <a:pt x="105" y="197"/>
                    <a:pt x="103" y="199"/>
                    <a:pt x="101" y="202"/>
                  </a:cubicBezTo>
                  <a:cubicBezTo>
                    <a:pt x="96" y="198"/>
                    <a:pt x="91" y="193"/>
                    <a:pt x="86" y="187"/>
                  </a:cubicBezTo>
                  <a:cubicBezTo>
                    <a:pt x="89" y="185"/>
                    <a:pt x="91" y="183"/>
                    <a:pt x="92" y="181"/>
                  </a:cubicBezTo>
                  <a:cubicBezTo>
                    <a:pt x="94" y="177"/>
                    <a:pt x="94" y="172"/>
                    <a:pt x="92" y="168"/>
                  </a:cubicBezTo>
                  <a:cubicBezTo>
                    <a:pt x="88" y="161"/>
                    <a:pt x="86" y="152"/>
                    <a:pt x="86" y="144"/>
                  </a:cubicBezTo>
                  <a:cubicBezTo>
                    <a:pt x="86" y="136"/>
                    <a:pt x="88" y="127"/>
                    <a:pt x="92" y="120"/>
                  </a:cubicBezTo>
                  <a:cubicBezTo>
                    <a:pt x="94" y="116"/>
                    <a:pt x="94" y="111"/>
                    <a:pt x="92" y="107"/>
                  </a:cubicBezTo>
                  <a:cubicBezTo>
                    <a:pt x="91" y="105"/>
                    <a:pt x="89" y="103"/>
                    <a:pt x="86" y="101"/>
                  </a:cubicBezTo>
                  <a:cubicBezTo>
                    <a:pt x="90" y="95"/>
                    <a:pt x="96" y="90"/>
                    <a:pt x="101" y="86"/>
                  </a:cubicBezTo>
                  <a:cubicBezTo>
                    <a:pt x="103" y="89"/>
                    <a:pt x="105" y="91"/>
                    <a:pt x="107" y="92"/>
                  </a:cubicBezTo>
                  <a:cubicBezTo>
                    <a:pt x="109" y="93"/>
                    <a:pt x="111" y="93"/>
                    <a:pt x="114" y="93"/>
                  </a:cubicBezTo>
                  <a:cubicBezTo>
                    <a:pt x="116" y="93"/>
                    <a:pt x="118" y="93"/>
                    <a:pt x="120" y="92"/>
                  </a:cubicBezTo>
                  <a:cubicBezTo>
                    <a:pt x="127" y="88"/>
                    <a:pt x="136" y="86"/>
                    <a:pt x="144" y="86"/>
                  </a:cubicBezTo>
                  <a:cubicBezTo>
                    <a:pt x="152" y="86"/>
                    <a:pt x="161" y="88"/>
                    <a:pt x="168" y="92"/>
                  </a:cubicBezTo>
                  <a:cubicBezTo>
                    <a:pt x="170" y="93"/>
                    <a:pt x="172" y="93"/>
                    <a:pt x="175" y="93"/>
                  </a:cubicBezTo>
                  <a:cubicBezTo>
                    <a:pt x="177" y="93"/>
                    <a:pt x="179" y="93"/>
                    <a:pt x="181" y="92"/>
                  </a:cubicBezTo>
                  <a:cubicBezTo>
                    <a:pt x="183" y="91"/>
                    <a:pt x="185" y="89"/>
                    <a:pt x="187" y="86"/>
                  </a:cubicBezTo>
                  <a:cubicBezTo>
                    <a:pt x="193" y="91"/>
                    <a:pt x="198" y="96"/>
                    <a:pt x="202" y="101"/>
                  </a:cubicBezTo>
                  <a:cubicBezTo>
                    <a:pt x="199" y="103"/>
                    <a:pt x="197" y="105"/>
                    <a:pt x="196" y="107"/>
                  </a:cubicBezTo>
                  <a:cubicBezTo>
                    <a:pt x="194" y="111"/>
                    <a:pt x="194" y="116"/>
                    <a:pt x="196" y="120"/>
                  </a:cubicBezTo>
                  <a:cubicBezTo>
                    <a:pt x="200" y="127"/>
                    <a:pt x="202" y="136"/>
                    <a:pt x="202" y="144"/>
                  </a:cubicBezTo>
                  <a:cubicBezTo>
                    <a:pt x="202" y="152"/>
                    <a:pt x="200" y="161"/>
                    <a:pt x="196" y="168"/>
                  </a:cubicBezTo>
                  <a:cubicBezTo>
                    <a:pt x="194" y="172"/>
                    <a:pt x="194" y="177"/>
                    <a:pt x="196" y="181"/>
                  </a:cubicBezTo>
                  <a:cubicBezTo>
                    <a:pt x="197" y="183"/>
                    <a:pt x="199" y="185"/>
                    <a:pt x="202" y="187"/>
                  </a:cubicBezTo>
                  <a:cubicBezTo>
                    <a:pt x="198" y="193"/>
                    <a:pt x="193" y="198"/>
                    <a:pt x="187" y="202"/>
                  </a:cubicBezTo>
                  <a:cubicBezTo>
                    <a:pt x="185" y="199"/>
                    <a:pt x="183" y="197"/>
                    <a:pt x="181" y="196"/>
                  </a:cubicBezTo>
                  <a:close/>
                  <a:moveTo>
                    <a:pt x="14" y="144"/>
                  </a:moveTo>
                  <a:cubicBezTo>
                    <a:pt x="14" y="128"/>
                    <a:pt x="17" y="113"/>
                    <a:pt x="22" y="100"/>
                  </a:cubicBezTo>
                  <a:cubicBezTo>
                    <a:pt x="79" y="114"/>
                    <a:pt x="79" y="114"/>
                    <a:pt x="79" y="114"/>
                  </a:cubicBezTo>
                  <a:cubicBezTo>
                    <a:pt x="75" y="123"/>
                    <a:pt x="72" y="133"/>
                    <a:pt x="72" y="144"/>
                  </a:cubicBezTo>
                  <a:cubicBezTo>
                    <a:pt x="72" y="155"/>
                    <a:pt x="75" y="165"/>
                    <a:pt x="79" y="175"/>
                  </a:cubicBezTo>
                  <a:cubicBezTo>
                    <a:pt x="22" y="189"/>
                    <a:pt x="22" y="189"/>
                    <a:pt x="22" y="189"/>
                  </a:cubicBezTo>
                  <a:cubicBezTo>
                    <a:pt x="17" y="175"/>
                    <a:pt x="14" y="160"/>
                    <a:pt x="14" y="144"/>
                  </a:cubicBezTo>
                  <a:close/>
                  <a:moveTo>
                    <a:pt x="144" y="14"/>
                  </a:moveTo>
                  <a:cubicBezTo>
                    <a:pt x="160" y="14"/>
                    <a:pt x="175" y="17"/>
                    <a:pt x="189" y="22"/>
                  </a:cubicBezTo>
                  <a:cubicBezTo>
                    <a:pt x="175" y="79"/>
                    <a:pt x="175" y="79"/>
                    <a:pt x="175" y="79"/>
                  </a:cubicBezTo>
                  <a:cubicBezTo>
                    <a:pt x="165" y="75"/>
                    <a:pt x="155" y="72"/>
                    <a:pt x="144" y="72"/>
                  </a:cubicBezTo>
                  <a:cubicBezTo>
                    <a:pt x="133" y="72"/>
                    <a:pt x="123" y="75"/>
                    <a:pt x="114" y="79"/>
                  </a:cubicBezTo>
                  <a:cubicBezTo>
                    <a:pt x="100" y="22"/>
                    <a:pt x="100" y="22"/>
                    <a:pt x="100" y="22"/>
                  </a:cubicBezTo>
                  <a:cubicBezTo>
                    <a:pt x="113" y="17"/>
                    <a:pt x="128" y="14"/>
                    <a:pt x="144" y="14"/>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sp>
        <p:nvSpPr>
          <p:cNvPr id="65" name="标题 64"/>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left)">
                                      <p:cBhvr>
                                        <p:cTn id="7" dur="500"/>
                                        <p:tgtEl>
                                          <p:spTgt spid="61"/>
                                        </p:tgtEl>
                                      </p:cBhvr>
                                    </p:animEffect>
                                  </p:childTnLst>
                                </p:cTn>
                              </p:par>
                              <p:par>
                                <p:cTn id="8" presetID="17" presetClass="entr" presetSubtype="10" fill="hold" grpId="0" nodeType="withEffect">
                                  <p:stCondLst>
                                    <p:cond delay="200"/>
                                  </p:stCondLst>
                                  <p:iterate type="lt">
                                    <p:tmPct val="10000"/>
                                  </p:iterate>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strVal val="#ppt_h"/>
                                          </p:val>
                                        </p:tav>
                                        <p:tav tm="100000">
                                          <p:val>
                                            <p:strVal val="#ppt_h"/>
                                          </p:val>
                                        </p:tav>
                                      </p:tavLst>
                                    </p:anim>
                                  </p:childTnLst>
                                </p:cTn>
                              </p:par>
                              <p:par>
                                <p:cTn id="12" presetID="50" presetClass="entr" presetSubtype="0" decel="100000" fill="hold" grpId="0" nodeType="withEffect">
                                  <p:stCondLst>
                                    <p:cond delay="500"/>
                                  </p:stCondLst>
                                  <p:iterate type="lt">
                                    <p:tmPct val="4255"/>
                                  </p:iterate>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strVal val="#ppt_w+.3"/>
                                          </p:val>
                                        </p:tav>
                                        <p:tav tm="100000">
                                          <p:val>
                                            <p:strVal val="#ppt_w"/>
                                          </p:val>
                                        </p:tav>
                                      </p:tavLst>
                                    </p:anim>
                                    <p:anim calcmode="lin" valueType="num">
                                      <p:cBhvr>
                                        <p:cTn id="15" dur="500" fill="hold"/>
                                        <p:tgtEl>
                                          <p:spTgt spid="11"/>
                                        </p:tgtEl>
                                        <p:attrNameLst>
                                          <p:attrName>ppt_h</p:attrName>
                                        </p:attrNameLst>
                                      </p:cBhvr>
                                      <p:tavLst>
                                        <p:tav tm="0">
                                          <p:val>
                                            <p:strVal val="#ppt_h"/>
                                          </p:val>
                                        </p:tav>
                                        <p:tav tm="100000">
                                          <p:val>
                                            <p:strVal val="#ppt_h"/>
                                          </p:val>
                                        </p:tav>
                                      </p:tavLst>
                                    </p:anim>
                                    <p:animEffect transition="in" filter="fade">
                                      <p:cBhvr>
                                        <p:cTn id="16" dur="500"/>
                                        <p:tgtEl>
                                          <p:spTgt spid="11"/>
                                        </p:tgtEl>
                                      </p:cBhvr>
                                    </p:animEffect>
                                  </p:childTnLst>
                                </p:cTn>
                              </p:par>
                              <p:par>
                                <p:cTn id="17" presetID="22" presetClass="entr" presetSubtype="8" fill="hold" nodeType="withEffect">
                                  <p:stCondLst>
                                    <p:cond delay="700"/>
                                  </p:stCondLst>
                                  <p:childTnLst>
                                    <p:set>
                                      <p:cBhvr>
                                        <p:cTn id="18" dur="1" fill="hold">
                                          <p:stCondLst>
                                            <p:cond delay="0"/>
                                          </p:stCondLst>
                                        </p:cTn>
                                        <p:tgtEl>
                                          <p:spTgt spid="62"/>
                                        </p:tgtEl>
                                        <p:attrNameLst>
                                          <p:attrName>style.visibility</p:attrName>
                                        </p:attrNameLst>
                                      </p:cBhvr>
                                      <p:to>
                                        <p:strVal val="visible"/>
                                      </p:to>
                                    </p:set>
                                    <p:animEffect transition="in" filter="wipe(left)">
                                      <p:cBhvr>
                                        <p:cTn id="19" dur="600"/>
                                        <p:tgtEl>
                                          <p:spTgt spid="62"/>
                                        </p:tgtEl>
                                      </p:cBhvr>
                                    </p:animEffect>
                                  </p:childTnLst>
                                </p:cTn>
                              </p:par>
                              <p:par>
                                <p:cTn id="20" presetID="17" presetClass="entr" presetSubtype="10" fill="hold" grpId="0" nodeType="withEffect">
                                  <p:stCondLst>
                                    <p:cond delay="1000"/>
                                  </p:stCondLst>
                                  <p:iterate type="lt">
                                    <p:tmPct val="10000"/>
                                  </p:iterate>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strVal val="#ppt_h"/>
                                          </p:val>
                                        </p:tav>
                                        <p:tav tm="100000">
                                          <p:val>
                                            <p:strVal val="#ppt_h"/>
                                          </p:val>
                                        </p:tav>
                                      </p:tavLst>
                                    </p:anim>
                                  </p:childTnLst>
                                </p:cTn>
                              </p:par>
                              <p:par>
                                <p:cTn id="24" presetID="50" presetClass="entr" presetSubtype="0" decel="100000" fill="hold" grpId="0" nodeType="withEffect">
                                  <p:stCondLst>
                                    <p:cond delay="1200"/>
                                  </p:stCondLst>
                                  <p:iterate type="lt">
                                    <p:tmPct val="4255"/>
                                  </p:iterate>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strVal val="#ppt_w+.3"/>
                                          </p:val>
                                        </p:tav>
                                        <p:tav tm="100000">
                                          <p:val>
                                            <p:strVal val="#ppt_w"/>
                                          </p:val>
                                        </p:tav>
                                      </p:tavLst>
                                    </p:anim>
                                    <p:anim calcmode="lin" valueType="num">
                                      <p:cBhvr>
                                        <p:cTn id="27" dur="500" fill="hold"/>
                                        <p:tgtEl>
                                          <p:spTgt spid="22"/>
                                        </p:tgtEl>
                                        <p:attrNameLst>
                                          <p:attrName>ppt_h</p:attrName>
                                        </p:attrNameLst>
                                      </p:cBhvr>
                                      <p:tavLst>
                                        <p:tav tm="0">
                                          <p:val>
                                            <p:strVal val="#ppt_h"/>
                                          </p:val>
                                        </p:tav>
                                        <p:tav tm="100000">
                                          <p:val>
                                            <p:strVal val="#ppt_h"/>
                                          </p:val>
                                        </p:tav>
                                      </p:tavLst>
                                    </p:anim>
                                    <p:animEffect transition="in" filter="fade">
                                      <p:cBhvr>
                                        <p:cTn id="28" dur="500"/>
                                        <p:tgtEl>
                                          <p:spTgt spid="22"/>
                                        </p:tgtEl>
                                      </p:cBhvr>
                                    </p:animEffect>
                                  </p:childTnLst>
                                </p:cTn>
                              </p:par>
                              <p:par>
                                <p:cTn id="29" presetID="22" presetClass="entr" presetSubtype="8" fill="hold" nodeType="withEffect">
                                  <p:stCondLst>
                                    <p:cond delay="1400"/>
                                  </p:stCondLst>
                                  <p:childTnLst>
                                    <p:set>
                                      <p:cBhvr>
                                        <p:cTn id="30" dur="1" fill="hold">
                                          <p:stCondLst>
                                            <p:cond delay="0"/>
                                          </p:stCondLst>
                                        </p:cTn>
                                        <p:tgtEl>
                                          <p:spTgt spid="63"/>
                                        </p:tgtEl>
                                        <p:attrNameLst>
                                          <p:attrName>style.visibility</p:attrName>
                                        </p:attrNameLst>
                                      </p:cBhvr>
                                      <p:to>
                                        <p:strVal val="visible"/>
                                      </p:to>
                                    </p:set>
                                    <p:animEffect transition="in" filter="wipe(left)">
                                      <p:cBhvr>
                                        <p:cTn id="31" dur="500"/>
                                        <p:tgtEl>
                                          <p:spTgt spid="63"/>
                                        </p:tgtEl>
                                      </p:cBhvr>
                                    </p:animEffect>
                                  </p:childTnLst>
                                </p:cTn>
                              </p:par>
                              <p:par>
                                <p:cTn id="32" presetID="17" presetClass="entr" presetSubtype="10" fill="hold" grpId="0" nodeType="withEffect">
                                  <p:stCondLst>
                                    <p:cond delay="1500"/>
                                  </p:stCondLst>
                                  <p:iterate type="lt">
                                    <p:tmPct val="10000"/>
                                  </p:iterate>
                                  <p:childTnLst>
                                    <p:set>
                                      <p:cBhvr>
                                        <p:cTn id="33" dur="1" fill="hold">
                                          <p:stCondLst>
                                            <p:cond delay="0"/>
                                          </p:stCondLst>
                                        </p:cTn>
                                        <p:tgtEl>
                                          <p:spTgt spid="34"/>
                                        </p:tgtEl>
                                        <p:attrNameLst>
                                          <p:attrName>style.visibility</p:attrName>
                                        </p:attrNameLst>
                                      </p:cBhvr>
                                      <p:to>
                                        <p:strVal val="visible"/>
                                      </p:to>
                                    </p:set>
                                    <p:anim calcmode="lin" valueType="num">
                                      <p:cBhvr>
                                        <p:cTn id="34" dur="500" fill="hold"/>
                                        <p:tgtEl>
                                          <p:spTgt spid="34"/>
                                        </p:tgtEl>
                                        <p:attrNameLst>
                                          <p:attrName>ppt_w</p:attrName>
                                        </p:attrNameLst>
                                      </p:cBhvr>
                                      <p:tavLst>
                                        <p:tav tm="0">
                                          <p:val>
                                            <p:fltVal val="0"/>
                                          </p:val>
                                        </p:tav>
                                        <p:tav tm="100000">
                                          <p:val>
                                            <p:strVal val="#ppt_w"/>
                                          </p:val>
                                        </p:tav>
                                      </p:tavLst>
                                    </p:anim>
                                    <p:anim calcmode="lin" valueType="num">
                                      <p:cBhvr>
                                        <p:cTn id="35" dur="500" fill="hold"/>
                                        <p:tgtEl>
                                          <p:spTgt spid="34"/>
                                        </p:tgtEl>
                                        <p:attrNameLst>
                                          <p:attrName>ppt_h</p:attrName>
                                        </p:attrNameLst>
                                      </p:cBhvr>
                                      <p:tavLst>
                                        <p:tav tm="0">
                                          <p:val>
                                            <p:strVal val="#ppt_h"/>
                                          </p:val>
                                        </p:tav>
                                        <p:tav tm="100000">
                                          <p:val>
                                            <p:strVal val="#ppt_h"/>
                                          </p:val>
                                        </p:tav>
                                      </p:tavLst>
                                    </p:anim>
                                  </p:childTnLst>
                                </p:cTn>
                              </p:par>
                              <p:par>
                                <p:cTn id="36" presetID="50" presetClass="entr" presetSubtype="0" decel="100000" fill="hold" grpId="0" nodeType="withEffect">
                                  <p:stCondLst>
                                    <p:cond delay="1700"/>
                                  </p:stCondLst>
                                  <p:iterate type="lt">
                                    <p:tmPct val="4255"/>
                                  </p:iterate>
                                  <p:childTnLst>
                                    <p:set>
                                      <p:cBhvr>
                                        <p:cTn id="37" dur="1" fill="hold">
                                          <p:stCondLst>
                                            <p:cond delay="0"/>
                                          </p:stCondLst>
                                        </p:cTn>
                                        <p:tgtEl>
                                          <p:spTgt spid="33"/>
                                        </p:tgtEl>
                                        <p:attrNameLst>
                                          <p:attrName>style.visibility</p:attrName>
                                        </p:attrNameLst>
                                      </p:cBhvr>
                                      <p:to>
                                        <p:strVal val="visible"/>
                                      </p:to>
                                    </p:set>
                                    <p:anim calcmode="lin" valueType="num">
                                      <p:cBhvr>
                                        <p:cTn id="38" dur="500" fill="hold"/>
                                        <p:tgtEl>
                                          <p:spTgt spid="33"/>
                                        </p:tgtEl>
                                        <p:attrNameLst>
                                          <p:attrName>ppt_w</p:attrName>
                                        </p:attrNameLst>
                                      </p:cBhvr>
                                      <p:tavLst>
                                        <p:tav tm="0">
                                          <p:val>
                                            <p:strVal val="#ppt_w+.3"/>
                                          </p:val>
                                        </p:tav>
                                        <p:tav tm="100000">
                                          <p:val>
                                            <p:strVal val="#ppt_w"/>
                                          </p:val>
                                        </p:tav>
                                      </p:tavLst>
                                    </p:anim>
                                    <p:anim calcmode="lin" valueType="num">
                                      <p:cBhvr>
                                        <p:cTn id="39" dur="500" fill="hold"/>
                                        <p:tgtEl>
                                          <p:spTgt spid="33"/>
                                        </p:tgtEl>
                                        <p:attrNameLst>
                                          <p:attrName>ppt_h</p:attrName>
                                        </p:attrNameLst>
                                      </p:cBhvr>
                                      <p:tavLst>
                                        <p:tav tm="0">
                                          <p:val>
                                            <p:strVal val="#ppt_h"/>
                                          </p:val>
                                        </p:tav>
                                        <p:tav tm="100000">
                                          <p:val>
                                            <p:strVal val="#ppt_h"/>
                                          </p:val>
                                        </p:tav>
                                      </p:tavLst>
                                    </p:anim>
                                    <p:animEffect transition="in" filter="fade">
                                      <p:cBhvr>
                                        <p:cTn id="40" dur="500"/>
                                        <p:tgtEl>
                                          <p:spTgt spid="33"/>
                                        </p:tgtEl>
                                      </p:cBhvr>
                                    </p:animEffect>
                                  </p:childTnLst>
                                </p:cTn>
                              </p:par>
                              <p:par>
                                <p:cTn id="41" presetID="22" presetClass="entr" presetSubtype="8" fill="hold" nodeType="withEffect">
                                  <p:stCondLst>
                                    <p:cond delay="2000"/>
                                  </p:stCondLst>
                                  <p:childTnLst>
                                    <p:set>
                                      <p:cBhvr>
                                        <p:cTn id="42" dur="1" fill="hold">
                                          <p:stCondLst>
                                            <p:cond delay="0"/>
                                          </p:stCondLst>
                                        </p:cTn>
                                        <p:tgtEl>
                                          <p:spTgt spid="64"/>
                                        </p:tgtEl>
                                        <p:attrNameLst>
                                          <p:attrName>style.visibility</p:attrName>
                                        </p:attrNameLst>
                                      </p:cBhvr>
                                      <p:to>
                                        <p:strVal val="visible"/>
                                      </p:to>
                                    </p:set>
                                    <p:animEffect transition="in" filter="wipe(left)">
                                      <p:cBhvr>
                                        <p:cTn id="43" dur="500"/>
                                        <p:tgtEl>
                                          <p:spTgt spid="64"/>
                                        </p:tgtEl>
                                      </p:cBhvr>
                                    </p:animEffect>
                                  </p:childTnLst>
                                </p:cTn>
                              </p:par>
                              <p:par>
                                <p:cTn id="44" presetID="17" presetClass="entr" presetSubtype="10" fill="hold" grpId="0" nodeType="withEffect">
                                  <p:stCondLst>
                                    <p:cond delay="2100"/>
                                  </p:stCondLst>
                                  <p:iterate type="lt">
                                    <p:tmPct val="10000"/>
                                  </p:iterate>
                                  <p:childTnLst>
                                    <p:set>
                                      <p:cBhvr>
                                        <p:cTn id="45" dur="1" fill="hold">
                                          <p:stCondLst>
                                            <p:cond delay="0"/>
                                          </p:stCondLst>
                                        </p:cTn>
                                        <p:tgtEl>
                                          <p:spTgt spid="45"/>
                                        </p:tgtEl>
                                        <p:attrNameLst>
                                          <p:attrName>style.visibility</p:attrName>
                                        </p:attrNameLst>
                                      </p:cBhvr>
                                      <p:to>
                                        <p:strVal val="visible"/>
                                      </p:to>
                                    </p:set>
                                    <p:anim calcmode="lin" valueType="num">
                                      <p:cBhvr>
                                        <p:cTn id="46" dur="500" fill="hold"/>
                                        <p:tgtEl>
                                          <p:spTgt spid="45"/>
                                        </p:tgtEl>
                                        <p:attrNameLst>
                                          <p:attrName>ppt_w</p:attrName>
                                        </p:attrNameLst>
                                      </p:cBhvr>
                                      <p:tavLst>
                                        <p:tav tm="0">
                                          <p:val>
                                            <p:fltVal val="0"/>
                                          </p:val>
                                        </p:tav>
                                        <p:tav tm="100000">
                                          <p:val>
                                            <p:strVal val="#ppt_w"/>
                                          </p:val>
                                        </p:tav>
                                      </p:tavLst>
                                    </p:anim>
                                    <p:anim calcmode="lin" valueType="num">
                                      <p:cBhvr>
                                        <p:cTn id="47" dur="500" fill="hold"/>
                                        <p:tgtEl>
                                          <p:spTgt spid="45"/>
                                        </p:tgtEl>
                                        <p:attrNameLst>
                                          <p:attrName>ppt_h</p:attrName>
                                        </p:attrNameLst>
                                      </p:cBhvr>
                                      <p:tavLst>
                                        <p:tav tm="0">
                                          <p:val>
                                            <p:strVal val="#ppt_h"/>
                                          </p:val>
                                        </p:tav>
                                        <p:tav tm="100000">
                                          <p:val>
                                            <p:strVal val="#ppt_h"/>
                                          </p:val>
                                        </p:tav>
                                      </p:tavLst>
                                    </p:anim>
                                  </p:childTnLst>
                                </p:cTn>
                              </p:par>
                              <p:par>
                                <p:cTn id="48" presetID="50" presetClass="entr" presetSubtype="0" decel="100000" fill="hold" grpId="0" nodeType="withEffect">
                                  <p:stCondLst>
                                    <p:cond delay="2400"/>
                                  </p:stCondLst>
                                  <p:iterate type="lt">
                                    <p:tmPct val="4255"/>
                                  </p:iterate>
                                  <p:childTnLst>
                                    <p:set>
                                      <p:cBhvr>
                                        <p:cTn id="49" dur="1" fill="hold">
                                          <p:stCondLst>
                                            <p:cond delay="0"/>
                                          </p:stCondLst>
                                        </p:cTn>
                                        <p:tgtEl>
                                          <p:spTgt spid="44"/>
                                        </p:tgtEl>
                                        <p:attrNameLst>
                                          <p:attrName>style.visibility</p:attrName>
                                        </p:attrNameLst>
                                      </p:cBhvr>
                                      <p:to>
                                        <p:strVal val="visible"/>
                                      </p:to>
                                    </p:set>
                                    <p:anim calcmode="lin" valueType="num">
                                      <p:cBhvr>
                                        <p:cTn id="50" dur="500" fill="hold"/>
                                        <p:tgtEl>
                                          <p:spTgt spid="44"/>
                                        </p:tgtEl>
                                        <p:attrNameLst>
                                          <p:attrName>ppt_w</p:attrName>
                                        </p:attrNameLst>
                                      </p:cBhvr>
                                      <p:tavLst>
                                        <p:tav tm="0">
                                          <p:val>
                                            <p:strVal val="#ppt_w+.3"/>
                                          </p:val>
                                        </p:tav>
                                        <p:tav tm="100000">
                                          <p:val>
                                            <p:strVal val="#ppt_w"/>
                                          </p:val>
                                        </p:tav>
                                      </p:tavLst>
                                    </p:anim>
                                    <p:anim calcmode="lin" valueType="num">
                                      <p:cBhvr>
                                        <p:cTn id="51" dur="500" fill="hold"/>
                                        <p:tgtEl>
                                          <p:spTgt spid="44"/>
                                        </p:tgtEl>
                                        <p:attrNameLst>
                                          <p:attrName>ppt_h</p:attrName>
                                        </p:attrNameLst>
                                      </p:cBhvr>
                                      <p:tavLst>
                                        <p:tav tm="0">
                                          <p:val>
                                            <p:strVal val="#ppt_h"/>
                                          </p:val>
                                        </p:tav>
                                        <p:tav tm="100000">
                                          <p:val>
                                            <p:strVal val="#ppt_h"/>
                                          </p:val>
                                        </p:tav>
                                      </p:tavLst>
                                    </p:anim>
                                    <p:animEffect transition="in" filter="fade">
                                      <p:cBhvr>
                                        <p:cTn id="5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2" grpId="0"/>
      <p:bldP spid="23" grpId="0"/>
      <p:bldP spid="33" grpId="0"/>
      <p:bldP spid="34" grpId="0"/>
      <p:bldP spid="44" grpId="0"/>
      <p:bldP spid="4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5823687" y="2617652"/>
            <a:ext cx="5358609" cy="1281836"/>
            <a:chOff x="4499995" y="2034495"/>
            <a:chExt cx="4018957" cy="961378"/>
          </a:xfrm>
        </p:grpSpPr>
        <p:grpSp>
          <p:nvGrpSpPr>
            <p:cNvPr id="5" name="组合 4"/>
            <p:cNvGrpSpPr/>
            <p:nvPr/>
          </p:nvGrpSpPr>
          <p:grpSpPr>
            <a:xfrm>
              <a:off x="4499995" y="2034495"/>
              <a:ext cx="4018957" cy="961378"/>
              <a:chOff x="4499995" y="2034495"/>
              <a:chExt cx="4018957" cy="961378"/>
            </a:xfrm>
          </p:grpSpPr>
          <p:sp>
            <p:nvSpPr>
              <p:cNvPr id="7" name="文本框 21"/>
              <p:cNvSpPr txBox="1">
                <a:spLocks noChangeArrowheads="1"/>
              </p:cNvSpPr>
              <p:nvPr/>
            </p:nvSpPr>
            <p:spPr bwMode="auto">
              <a:xfrm>
                <a:off x="4499995" y="2034495"/>
                <a:ext cx="4018957" cy="623248"/>
              </a:xfrm>
              <a:prstGeom prst="rect">
                <a:avLst/>
              </a:prstGeom>
              <a:noFill/>
              <a:ln>
                <a:noFill/>
              </a:ln>
              <a:effectLst/>
            </p:spPr>
            <p:txBody>
              <a:bodyPr wrap="square">
                <a:spAutoFit/>
              </a:bodyPr>
              <a:lstStyle>
                <a:defPPr>
                  <a:defRPr lang="zh-CN"/>
                </a:defPPr>
                <a:lvl1pPr algn="ctr" eaLnBrk="1" hangingPunct="1">
                  <a:buFont typeface="Arial" panose="020B0604020202020204" pitchFamily="34" charset="0"/>
                  <a:buNone/>
                  <a:defRPr sz="5400">
                    <a:gradFill flip="none" rotWithShape="1">
                      <a:gsLst>
                        <a:gs pos="51000">
                          <a:schemeClr val="bg1"/>
                        </a:gs>
                        <a:gs pos="94495">
                          <a:schemeClr val="bg1">
                            <a:lumMod val="50000"/>
                          </a:schemeClr>
                        </a:gs>
                        <a:gs pos="58000">
                          <a:schemeClr val="accent3">
                            <a:lumMod val="75000"/>
                          </a:schemeClr>
                        </a:gs>
                        <a:gs pos="0">
                          <a:schemeClr val="bg1">
                            <a:lumMod val="85000"/>
                          </a:schemeClr>
                        </a:gs>
                      </a:gsLst>
                      <a:lin ang="6600000" scaled="0"/>
                      <a:tileRect/>
                    </a:gradFill>
                    <a:effectLst>
                      <a:outerShdw blurRad="50800" dist="76200" dir="6000000" sx="98000" sy="98000" algn="tl" rotWithShape="0">
                        <a:prstClr val="black">
                          <a:alpha val="23000"/>
                        </a:prstClr>
                      </a:outerShdw>
                    </a:effectLst>
                    <a:latin typeface="方正兰亭粗黑_GBK" panose="02000000000000000000" pitchFamily="2" charset="-122"/>
                    <a:ea typeface="方正兰亭粗黑_GBK" panose="02000000000000000000" pitchFamily="2" charset="-122"/>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pPr algn="l"/>
                <a:r>
                  <a:rPr lang="zh-CN" altLang="en-US" sz="4800" dirty="0">
                    <a:solidFill>
                      <a:srgbClr val="025D4D"/>
                    </a:solidFill>
                    <a:effectLst/>
                  </a:rPr>
                  <a:t>请在此处添加标题</a:t>
                </a:r>
              </a:p>
            </p:txBody>
          </p:sp>
          <p:sp>
            <p:nvSpPr>
              <p:cNvPr id="8" name="文本框 21"/>
              <p:cNvSpPr txBox="1">
                <a:spLocks noChangeArrowheads="1"/>
              </p:cNvSpPr>
              <p:nvPr/>
            </p:nvSpPr>
            <p:spPr bwMode="auto">
              <a:xfrm>
                <a:off x="4526715" y="2718874"/>
                <a:ext cx="3658932" cy="276999"/>
              </a:xfrm>
              <a:prstGeom prst="rect">
                <a:avLst/>
              </a:prstGeom>
              <a:noFill/>
              <a:ln>
                <a:noFill/>
              </a:ln>
              <a:effectLst>
                <a:outerShdw blurRad="800100" dist="50800" dir="16560000" sx="197000" sy="197000" algn="tl" rotWithShape="0">
                  <a:prstClr val="black">
                    <a:alpha val="0"/>
                  </a:prstClr>
                </a:outerShdw>
              </a:effectLst>
            </p:spPr>
            <p:txBody>
              <a:bodyPr wrap="square">
                <a:spAutoFit/>
              </a:bodyPr>
              <a:lstStyle>
                <a:defPPr>
                  <a:defRPr lang="zh-CN"/>
                </a:defPPr>
                <a:lvl1pPr eaLnBrk="1" hangingPunct="1">
                  <a:buFont typeface="Arial" panose="020B0604020202020204" pitchFamily="34" charset="0"/>
                  <a:buNone/>
                  <a:defRPr sz="1100">
                    <a:solidFill>
                      <a:srgbClr val="9BC742"/>
                    </a:solidFill>
                    <a:effectLst/>
                    <a:latin typeface="方正兰亭黑_GBK" panose="02000000000000000000" pitchFamily="2" charset="-122"/>
                    <a:ea typeface="方正兰亭黑_GBK" panose="02000000000000000000" pitchFamily="2" charset="-122"/>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en-US" altLang="zh-CN" sz="1800" dirty="0">
                    <a:solidFill>
                      <a:srgbClr val="025D4D"/>
                    </a:solidFill>
                  </a:rPr>
                  <a:t>Click here to add the title</a:t>
                </a:r>
                <a:endParaRPr lang="zh-CN" altLang="en-US" sz="1800" dirty="0">
                  <a:solidFill>
                    <a:srgbClr val="025D4D"/>
                  </a:solidFill>
                </a:endParaRPr>
              </a:p>
            </p:txBody>
          </p:sp>
        </p:grpSp>
        <p:cxnSp>
          <p:nvCxnSpPr>
            <p:cNvPr id="6" name="直接连接符 5"/>
            <p:cNvCxnSpPr/>
            <p:nvPr/>
          </p:nvCxnSpPr>
          <p:spPr bwMode="auto">
            <a:xfrm>
              <a:off x="4644005" y="2657743"/>
              <a:ext cx="3528245" cy="0"/>
            </a:xfrm>
            <a:prstGeom prst="line">
              <a:avLst/>
            </a:prstGeom>
            <a:solidFill>
              <a:schemeClr val="accent1"/>
            </a:solidFill>
            <a:ln w="28575" cap="flat" cmpd="sng" algn="ctr">
              <a:solidFill>
                <a:srgbClr val="025D4D"/>
              </a:solidFill>
              <a:prstDash val="solid"/>
              <a:round/>
              <a:headEnd type="oval"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 name="目录底大"/>
          <p:cNvGrpSpPr>
            <a:grpSpLocks noChangeAspect="1"/>
          </p:cNvGrpSpPr>
          <p:nvPr/>
        </p:nvGrpSpPr>
        <p:grpSpPr>
          <a:xfrm>
            <a:off x="1925310" y="1436923"/>
            <a:ext cx="3705160" cy="3705160"/>
            <a:chOff x="4216103" y="3667845"/>
            <a:chExt cx="219584" cy="219584"/>
          </a:xfrm>
        </p:grpSpPr>
        <p:sp>
          <p:nvSpPr>
            <p:cNvPr id="13" name="椭圆 12"/>
            <p:cNvSpPr/>
            <p:nvPr/>
          </p:nvSpPr>
          <p:spPr bwMode="auto">
            <a:xfrm flipV="1">
              <a:off x="4216103" y="3667845"/>
              <a:ext cx="219584" cy="219584"/>
            </a:xfrm>
            <a:prstGeom prst="ellipse">
              <a:avLst/>
            </a:prstGeom>
            <a:noFill/>
            <a:ln w="9525" cap="flat" cmpd="sng" algn="ctr">
              <a:solidFill>
                <a:srgbClr val="025D4D"/>
              </a:solidFill>
              <a:prstDash val="solid"/>
              <a:round/>
              <a:headEnd type="none" w="med" len="med"/>
              <a:tailEnd type="none" w="med" len="med"/>
            </a:ln>
            <a:effectLst/>
          </p:spPr>
          <p:txBody>
            <a:bodyPr vert="horz" wrap="square" lIns="121920" tIns="60960" rIns="121920" bIns="60960" numCol="1" rtlCol="0" anchor="t" anchorCtr="0" compatLnSpc="1"/>
            <a:lstStyle/>
            <a:p>
              <a:pPr defTabSz="1218565" fontAlgn="base">
                <a:spcBef>
                  <a:spcPct val="0"/>
                </a:spcBef>
                <a:spcAft>
                  <a:spcPct val="0"/>
                </a:spcAft>
              </a:pPr>
              <a:endParaRPr lang="zh-CN" altLang="en-US" sz="2400">
                <a:latin typeface="Arial" panose="020B0604020202020204" pitchFamily="34" charset="0"/>
                <a:ea typeface="宋体" panose="02010600030101010101" pitchFamily="2" charset="-122"/>
              </a:endParaRPr>
            </a:p>
          </p:txBody>
        </p:sp>
        <p:sp>
          <p:nvSpPr>
            <p:cNvPr id="14" name="椭圆 13"/>
            <p:cNvSpPr/>
            <p:nvPr/>
          </p:nvSpPr>
          <p:spPr bwMode="auto">
            <a:xfrm flipV="1">
              <a:off x="4242433" y="3694175"/>
              <a:ext cx="166924" cy="166924"/>
            </a:xfrm>
            <a:prstGeom prst="ellipse">
              <a:avLst/>
            </a:prstGeom>
            <a:solidFill>
              <a:schemeClr val="tx2"/>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defTabSz="1218565" fontAlgn="base">
                <a:spcBef>
                  <a:spcPct val="0"/>
                </a:spcBef>
                <a:spcAft>
                  <a:spcPct val="0"/>
                </a:spcAft>
              </a:pPr>
              <a:endParaRPr lang="zh-CN" altLang="en-US" sz="2400">
                <a:latin typeface="Arial" panose="020B0604020202020204" pitchFamily="34" charset="0"/>
                <a:ea typeface="宋体" panose="02010600030101010101" pitchFamily="2" charset="-122"/>
              </a:endParaRPr>
            </a:p>
          </p:txBody>
        </p:sp>
      </p:grpSp>
      <p:sp>
        <p:nvSpPr>
          <p:cNvPr id="15" name="目录文字"/>
          <p:cNvSpPr txBox="1"/>
          <p:nvPr/>
        </p:nvSpPr>
        <p:spPr>
          <a:xfrm>
            <a:off x="2632080" y="2480299"/>
            <a:ext cx="2430148" cy="1618392"/>
          </a:xfrm>
          <a:prstGeom prst="rect">
            <a:avLst/>
          </a:prstGeom>
          <a:noFill/>
          <a:ln>
            <a:noFill/>
          </a:ln>
          <a:effectLst>
            <a:outerShdw blurRad="800100" dist="50800" dir="16560000" sx="197000" sy="197000" algn="tl" rotWithShape="0">
              <a:prstClr val="black">
                <a:alpha val="0"/>
              </a:prstClr>
            </a:outerShdw>
          </a:effectLst>
        </p:spPr>
        <p:txBody>
          <a:bodyPr wrap="square">
            <a:spAutoFit/>
          </a:bodyPr>
          <a:lstStyle>
            <a:defPPr>
              <a:defRPr lang="zh-CN"/>
            </a:defPPr>
            <a:lvl1pPr eaLnBrk="1" hangingPunct="1">
              <a:buFont typeface="Arial" panose="020B0604020202020204" pitchFamily="34" charset="0"/>
              <a:buNone/>
              <a:defRPr sz="3600">
                <a:gradFill flip="none" rotWithShape="1">
                  <a:gsLst>
                    <a:gs pos="51000">
                      <a:schemeClr val="bg1"/>
                    </a:gs>
                    <a:gs pos="94495">
                      <a:schemeClr val="bg1">
                        <a:lumMod val="50000"/>
                      </a:schemeClr>
                    </a:gs>
                    <a:gs pos="58000">
                      <a:schemeClr val="accent3">
                        <a:lumMod val="75000"/>
                      </a:schemeClr>
                    </a:gs>
                    <a:gs pos="0">
                      <a:schemeClr val="bg1">
                        <a:lumMod val="85000"/>
                      </a:schemeClr>
                    </a:gs>
                  </a:gsLst>
                  <a:lin ang="2700000" scaled="1"/>
                  <a:tileRect/>
                </a:gradFill>
                <a:effectLst>
                  <a:outerShdw blurRad="50800" dist="76200" dir="6000000" sx="98000" sy="98000" algn="tl" rotWithShape="0">
                    <a:prstClr val="black">
                      <a:alpha val="23000"/>
                    </a:prstClr>
                  </a:outerShdw>
                </a:effectLst>
                <a:latin typeface="方正兰亭粗黑_GBK" panose="02000000000000000000" pitchFamily="2" charset="-122"/>
                <a:ea typeface="方正兰亭粗黑_GBK" panose="02000000000000000000" pitchFamily="2" charset="-122"/>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pPr algn="ctr">
              <a:lnSpc>
                <a:spcPts val="11865"/>
              </a:lnSpc>
            </a:pPr>
            <a:r>
              <a:rPr lang="en-US" altLang="zh-CN" sz="10665" b="1" dirty="0">
                <a:solidFill>
                  <a:schemeClr val="bg1"/>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rPr>
              <a:t>02</a:t>
            </a:r>
          </a:p>
        </p:txBody>
      </p:sp>
    </p:spTree>
    <p:extLst>
      <p:ext uri="{BB962C8B-B14F-4D97-AF65-F5344CB8AC3E}">
        <p14:creationId xmlns:p14="http://schemas.microsoft.com/office/powerpoint/2010/main" val="289742757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6932463" y="4759000"/>
            <a:ext cx="4442759" cy="1061829"/>
          </a:xfrm>
          <a:prstGeom prst="rect">
            <a:avLst/>
          </a:prstGeom>
        </p:spPr>
        <p:txBody>
          <a:bodyPr wrap="square">
            <a:spAutoFit/>
          </a:bodyPr>
          <a:lstStyle/>
          <a:p>
            <a:pPr>
              <a:lnSpc>
                <a:spcPct val="150000"/>
              </a:lnSpc>
            </a:pPr>
            <a:r>
              <a:rPr lang="zh-CN" altLang="en-US" sz="14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在此录入上述图表的综合描述说明，在此录入上述图表的综合描述说明。在此录入上述图表的综合描述说明，在此录入上述图表的综合描述说明。</a:t>
            </a:r>
            <a:endParaRPr lang="zh-CN" altLang="en-US" sz="1400" dirty="0">
              <a:solidFill>
                <a:schemeClr val="tx1">
                  <a:lumMod val="50000"/>
                  <a:lumOff val="50000"/>
                </a:schemeClr>
              </a:solidFill>
              <a:latin typeface="+mn-ea"/>
            </a:endParaRPr>
          </a:p>
        </p:txBody>
      </p:sp>
      <p:sp>
        <p:nvSpPr>
          <p:cNvPr id="14" name="矩形 13"/>
          <p:cNvSpPr/>
          <p:nvPr/>
        </p:nvSpPr>
        <p:spPr>
          <a:xfrm>
            <a:off x="1182677" y="2648864"/>
            <a:ext cx="2414599" cy="2031325"/>
          </a:xfrm>
          <a:prstGeom prst="rect">
            <a:avLst/>
          </a:prstGeom>
        </p:spPr>
        <p:txBody>
          <a:bodyPr wrap="square">
            <a:spAutoFit/>
          </a:bodyPr>
          <a:lstStyle/>
          <a:p>
            <a:pPr>
              <a:lnSpc>
                <a:spcPct val="150000"/>
              </a:lnSpc>
            </a:pPr>
            <a:r>
              <a:rPr lang="zh-CN" altLang="en-US" sz="14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在此录入上述图表的综合描述说明，在此录入上述图表的综合描述说明。在此录入上述图表的综合描述说明，在此录入上述图表的综合描述说明。</a:t>
            </a:r>
            <a:endParaRPr lang="zh-CN" altLang="en-US" sz="1400" dirty="0">
              <a:solidFill>
                <a:schemeClr val="tx1">
                  <a:lumMod val="50000"/>
                  <a:lumOff val="50000"/>
                </a:schemeClr>
              </a:solidFill>
              <a:latin typeface="+mn-ea"/>
            </a:endParaRPr>
          </a:p>
        </p:txBody>
      </p:sp>
      <p:grpSp>
        <p:nvGrpSpPr>
          <p:cNvPr id="15" name="组合 14"/>
          <p:cNvGrpSpPr/>
          <p:nvPr/>
        </p:nvGrpSpPr>
        <p:grpSpPr>
          <a:xfrm>
            <a:off x="3597276" y="1988840"/>
            <a:ext cx="4390201" cy="3909494"/>
            <a:chOff x="4243088" y="2675589"/>
            <a:chExt cx="3264319" cy="2905377"/>
          </a:xfrm>
        </p:grpSpPr>
        <p:sp>
          <p:nvSpPr>
            <p:cNvPr id="16" name="Oval 274"/>
            <p:cNvSpPr>
              <a:spLocks noChangeArrowheads="1"/>
            </p:cNvSpPr>
            <p:nvPr/>
          </p:nvSpPr>
          <p:spPr bwMode="auto">
            <a:xfrm>
              <a:off x="4243088" y="2771472"/>
              <a:ext cx="1653905" cy="1654300"/>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Oval 276"/>
            <p:cNvSpPr>
              <a:spLocks noChangeArrowheads="1"/>
            </p:cNvSpPr>
            <p:nvPr/>
          </p:nvSpPr>
          <p:spPr bwMode="auto">
            <a:xfrm>
              <a:off x="5490859" y="2675589"/>
              <a:ext cx="2016548" cy="2016000"/>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8F8F8"/>
                </a:solidFill>
              </a:endParaRPr>
            </a:p>
          </p:txBody>
        </p:sp>
        <p:sp>
          <p:nvSpPr>
            <p:cNvPr id="18" name="Oval 277"/>
            <p:cNvSpPr>
              <a:spLocks noChangeArrowheads="1"/>
            </p:cNvSpPr>
            <p:nvPr/>
          </p:nvSpPr>
          <p:spPr bwMode="auto">
            <a:xfrm>
              <a:off x="4793723" y="3887551"/>
              <a:ext cx="1694223" cy="1693415"/>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矩形 18"/>
            <p:cNvSpPr/>
            <p:nvPr/>
          </p:nvSpPr>
          <p:spPr>
            <a:xfrm>
              <a:off x="4793724" y="4499828"/>
              <a:ext cx="1648800" cy="297345"/>
            </a:xfrm>
            <a:prstGeom prst="rect">
              <a:avLst/>
            </a:prstGeom>
          </p:spPr>
          <p:txBody>
            <a:bodyPr wrap="square">
              <a:spAutoFit/>
            </a:bodyPr>
            <a:lstStyle/>
            <a:p>
              <a:pPr algn="ctr"/>
              <a:r>
                <a:rPr lang="zh-CN" altLang="en-US" sz="2000" b="1" dirty="0">
                  <a:solidFill>
                    <a:srgbClr val="F8F8F8"/>
                  </a:solidFill>
                  <a:latin typeface="微软雅黑" panose="020B0503020204020204" pitchFamily="34" charset="-122"/>
                  <a:ea typeface="微软雅黑" panose="020B0503020204020204" pitchFamily="34" charset="-122"/>
                </a:rPr>
                <a:t>② 您的标题</a:t>
              </a:r>
            </a:p>
          </p:txBody>
        </p:sp>
        <p:sp>
          <p:nvSpPr>
            <p:cNvPr id="20" name="矩形 19"/>
            <p:cNvSpPr/>
            <p:nvPr/>
          </p:nvSpPr>
          <p:spPr>
            <a:xfrm>
              <a:off x="4349509" y="3354944"/>
              <a:ext cx="1495887" cy="274473"/>
            </a:xfrm>
            <a:prstGeom prst="rect">
              <a:avLst/>
            </a:prstGeom>
          </p:spPr>
          <p:txBody>
            <a:bodyPr wrap="square">
              <a:spAutoFit/>
            </a:bodyPr>
            <a:lstStyle/>
            <a:p>
              <a:r>
                <a:rPr lang="zh-CN" altLang="en-US" b="1" dirty="0">
                  <a:solidFill>
                    <a:srgbClr val="F8F8F8"/>
                  </a:solidFill>
                  <a:latin typeface="微软雅黑" panose="020B0503020204020204" pitchFamily="34" charset="-122"/>
                  <a:ea typeface="微软雅黑" panose="020B0503020204020204" pitchFamily="34" charset="-122"/>
                </a:rPr>
                <a:t>③ 您的标题</a:t>
              </a:r>
            </a:p>
          </p:txBody>
        </p:sp>
        <p:sp>
          <p:nvSpPr>
            <p:cNvPr id="21" name="矩形 20"/>
            <p:cNvSpPr/>
            <p:nvPr/>
          </p:nvSpPr>
          <p:spPr>
            <a:xfrm>
              <a:off x="5340176" y="3429000"/>
              <a:ext cx="2016548" cy="343091"/>
            </a:xfrm>
            <a:prstGeom prst="rect">
              <a:avLst/>
            </a:prstGeom>
          </p:spPr>
          <p:txBody>
            <a:bodyPr wrap="square">
              <a:spAutoFit/>
            </a:bodyPr>
            <a:lstStyle/>
            <a:p>
              <a:pPr algn="r"/>
              <a:r>
                <a:rPr lang="zh-CN" altLang="en-US" sz="2400" b="1" dirty="0">
                  <a:solidFill>
                    <a:srgbClr val="F8F8F8"/>
                  </a:solidFill>
                  <a:latin typeface="微软雅黑" panose="020B0503020204020204" pitchFamily="34" charset="-122"/>
                  <a:ea typeface="微软雅黑" panose="020B0503020204020204" pitchFamily="34" charset="-122"/>
                </a:rPr>
                <a:t>① 您的标题</a:t>
              </a:r>
              <a:endParaRPr lang="zh-CN" altLang="en-US" sz="2400" b="1" dirty="0">
                <a:solidFill>
                  <a:srgbClr val="F8F8F8"/>
                </a:solidFill>
              </a:endParaRPr>
            </a:p>
          </p:txBody>
        </p:sp>
      </p:grpSp>
      <p:sp>
        <p:nvSpPr>
          <p:cNvPr id="24" name="矩形 23"/>
          <p:cNvSpPr/>
          <p:nvPr/>
        </p:nvSpPr>
        <p:spPr>
          <a:xfrm>
            <a:off x="7981274" y="2238197"/>
            <a:ext cx="3443319" cy="1384995"/>
          </a:xfrm>
          <a:prstGeom prst="rect">
            <a:avLst/>
          </a:prstGeom>
        </p:spPr>
        <p:txBody>
          <a:bodyPr wrap="square">
            <a:spAutoFit/>
          </a:bodyPr>
          <a:lstStyle/>
          <a:p>
            <a:pPr>
              <a:lnSpc>
                <a:spcPct val="150000"/>
              </a:lnSpc>
            </a:pPr>
            <a:r>
              <a:rPr lang="zh-CN" altLang="en-US" sz="1400" dirty="0">
                <a:solidFill>
                  <a:schemeClr val="tx1">
                    <a:lumMod val="50000"/>
                    <a:lumOff val="50000"/>
                  </a:schemeClr>
                </a:solidFill>
                <a:sym typeface="微软雅黑" panose="020B0503020204020204" pitchFamily="34" charset="-122"/>
              </a:rPr>
              <a:t>在此录入上述图表的综合描述说明，在此录入上述图表的综合描述说明。在此录入上述图表的综合描述说明，在此录入上述图表的综合描述说明。</a:t>
            </a:r>
            <a:endParaRPr lang="zh-CN" altLang="en-US" sz="1400" dirty="0">
              <a:solidFill>
                <a:schemeClr val="tx1">
                  <a:lumMod val="50000"/>
                  <a:lumOff val="50000"/>
                </a:schemeClr>
              </a:solidFill>
              <a:latin typeface="+mn-ea"/>
            </a:endParaRP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strVal val="(6*min(max(#ppt_w*#ppt_h,.3),1)-7.4)/-.7*#ppt_w"/>
                                          </p:val>
                                        </p:tav>
                                        <p:tav tm="100000">
                                          <p:val>
                                            <p:strVal val="#ppt_w"/>
                                          </p:val>
                                        </p:tav>
                                      </p:tavLst>
                                    </p:anim>
                                    <p:anim calcmode="lin" valueType="num">
                                      <p:cBhvr>
                                        <p:cTn id="8" dur="500" fill="hold"/>
                                        <p:tgtEl>
                                          <p:spTgt spid="15"/>
                                        </p:tgtEl>
                                        <p:attrNameLst>
                                          <p:attrName>ppt_h</p:attrName>
                                        </p:attrNameLst>
                                      </p:cBhvr>
                                      <p:tavLst>
                                        <p:tav tm="0">
                                          <p:val>
                                            <p:strVal val="(6*min(max(#ppt_w*#ppt_h,.3),1)-7.4)/-.7*#ppt_h"/>
                                          </p:val>
                                        </p:tav>
                                        <p:tav tm="100000">
                                          <p:val>
                                            <p:strVal val="#ppt_h"/>
                                          </p:val>
                                        </p:tav>
                                      </p:tavLst>
                                    </p:anim>
                                    <p:anim calcmode="lin" valueType="num">
                                      <p:cBhvr>
                                        <p:cTn id="9" dur="500" fill="hold"/>
                                        <p:tgtEl>
                                          <p:spTgt spid="15"/>
                                        </p:tgtEl>
                                        <p:attrNameLst>
                                          <p:attrName>ppt_x</p:attrName>
                                        </p:attrNameLst>
                                      </p:cBhvr>
                                      <p:tavLst>
                                        <p:tav tm="0">
                                          <p:val>
                                            <p:fltVal val="0.5"/>
                                          </p:val>
                                        </p:tav>
                                        <p:tav tm="100000">
                                          <p:val>
                                            <p:strVal val="#ppt_x"/>
                                          </p:val>
                                        </p:tav>
                                      </p:tavLst>
                                    </p:anim>
                                    <p:anim calcmode="lin" valueType="num">
                                      <p:cBhvr>
                                        <p:cTn id="10" dur="500" fill="hold"/>
                                        <p:tgtEl>
                                          <p:spTgt spid="15"/>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2" presetClass="entr" presetSubtype="8" decel="10000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0-#ppt_w/2"/>
                                          </p:val>
                                        </p:tav>
                                        <p:tav tm="100000">
                                          <p:val>
                                            <p:strVal val="#ppt_x"/>
                                          </p:val>
                                        </p:tav>
                                      </p:tavLst>
                                    </p:anim>
                                    <p:anim calcmode="lin" valueType="num">
                                      <p:cBhvr additive="base">
                                        <p:cTn id="15" dur="500" fill="hold"/>
                                        <p:tgtEl>
                                          <p:spTgt spid="14"/>
                                        </p:tgtEl>
                                        <p:attrNameLst>
                                          <p:attrName>ppt_y</p:attrName>
                                        </p:attrNameLst>
                                      </p:cBhvr>
                                      <p:tavLst>
                                        <p:tav tm="0">
                                          <p:val>
                                            <p:strVal val="#ppt_y"/>
                                          </p:val>
                                        </p:tav>
                                        <p:tav tm="100000">
                                          <p:val>
                                            <p:strVal val="#ppt_y"/>
                                          </p:val>
                                        </p:tav>
                                      </p:tavLst>
                                    </p:anim>
                                  </p:childTnLst>
                                </p:cTn>
                              </p:par>
                              <p:par>
                                <p:cTn id="16" presetID="2" presetClass="entr" presetSubtype="3" decel="10000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1+#ppt_w/2"/>
                                          </p:val>
                                        </p:tav>
                                        <p:tav tm="100000">
                                          <p:val>
                                            <p:strVal val="#ppt_x"/>
                                          </p:val>
                                        </p:tav>
                                      </p:tavLst>
                                    </p:anim>
                                    <p:anim calcmode="lin" valueType="num">
                                      <p:cBhvr additive="base">
                                        <p:cTn id="19" dur="500" fill="hold"/>
                                        <p:tgtEl>
                                          <p:spTgt spid="24"/>
                                        </p:tgtEl>
                                        <p:attrNameLst>
                                          <p:attrName>ppt_y</p:attrName>
                                        </p:attrNameLst>
                                      </p:cBhvr>
                                      <p:tavLst>
                                        <p:tav tm="0">
                                          <p:val>
                                            <p:strVal val="0-#ppt_h/2"/>
                                          </p:val>
                                        </p:tav>
                                        <p:tav tm="100000">
                                          <p:val>
                                            <p:strVal val="#ppt_y"/>
                                          </p:val>
                                        </p:tav>
                                      </p:tavLst>
                                    </p:anim>
                                  </p:childTnLst>
                                </p:cTn>
                              </p:par>
                              <p:par>
                                <p:cTn id="20" presetID="2" presetClass="entr" presetSubtype="6" decel="10000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5F10D442-751B-4716-BCDC-66D784B2BF4B"/>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内容列表"/>
  <p:tag name="ISPRINGCLOUDFOLDERID" val="0"/>
  <p:tag name="ISPRINGCLOUDFOLDERPATH" val="资源库"/>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清新文艺-07"/>
</p:tagLst>
</file>

<file path=ppt/theme/theme1.xml><?xml version="1.0" encoding="utf-8"?>
<a:theme xmlns:a="http://schemas.openxmlformats.org/drawingml/2006/main" name="Office 主题">
  <a:themeElements>
    <a:clrScheme name="自定义 696">
      <a:dk1>
        <a:sysClr val="windowText" lastClr="000000"/>
      </a:dk1>
      <a:lt1>
        <a:sysClr val="window" lastClr="FFFFFF"/>
      </a:lt1>
      <a:dk2>
        <a:srgbClr val="025D4D"/>
      </a:dk2>
      <a:lt2>
        <a:srgbClr val="E7E6E6"/>
      </a:lt2>
      <a:accent1>
        <a:srgbClr val="3BAA9C"/>
      </a:accent1>
      <a:accent2>
        <a:srgbClr val="025D4D"/>
      </a:accent2>
      <a:accent3>
        <a:srgbClr val="3BAA9C"/>
      </a:accent3>
      <a:accent4>
        <a:srgbClr val="025D4D"/>
      </a:accent4>
      <a:accent5>
        <a:srgbClr val="3BAA9C"/>
      </a:accent5>
      <a:accent6>
        <a:srgbClr val="025D4D"/>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1696</Words>
  <Application>Microsoft Office PowerPoint</Application>
  <PresentationFormat>宽屏</PresentationFormat>
  <Paragraphs>236</Paragraphs>
  <Slides>23</Slides>
  <Notes>23</Notes>
  <HiddenSlides>0</HiddenSlides>
  <MMClips>1</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23</vt:i4>
      </vt:variant>
    </vt:vector>
  </HeadingPairs>
  <TitlesOfParts>
    <vt:vector size="39" baseType="lpstr">
      <vt:lpstr>Arial Unicode MS</vt:lpstr>
      <vt:lpstr>Impact MT Std</vt:lpstr>
      <vt:lpstr>MEllan HK Xbold</vt:lpstr>
      <vt:lpstr>方正兰亭粗黑_GBK</vt:lpstr>
      <vt:lpstr>方正兰亭黑_GBK</vt:lpstr>
      <vt:lpstr>方正兰亭细黑_GBK</vt:lpstr>
      <vt:lpstr>宋体</vt:lpstr>
      <vt:lpstr>微软雅黑</vt:lpstr>
      <vt:lpstr>Agency FB</vt:lpstr>
      <vt:lpstr>Arial</vt:lpstr>
      <vt:lpstr>Arial Black</vt:lpstr>
      <vt:lpstr>Calibri</vt:lpstr>
      <vt:lpstr>Impact</vt:lpstr>
      <vt:lpstr>Open Sans</vt:lpstr>
      <vt:lpstr>Verdana</vt:lpstr>
      <vt:lpstr>Office 主题</vt:lpstr>
      <vt:lpstr>PowerPoint 演示文稿</vt:lpstr>
      <vt:lpstr>PowerPoint 演示文稿</vt:lpstr>
      <vt:lpstr>PowerPoint 演示文稿</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www.xqppt.com</dc:title>
  <dc:creator>小Q办公</dc:creator>
  <cp:lastModifiedBy> </cp:lastModifiedBy>
  <cp:revision>16</cp:revision>
  <dcterms:created xsi:type="dcterms:W3CDTF">2015-05-05T08:02:00Z</dcterms:created>
  <dcterms:modified xsi:type="dcterms:W3CDTF">2017-11-23T01:42:28Z</dcterms:modified>
  <cp:category/>
  <dc:description/>
  <cp:contentStatus/>
  <dc:identifier/>
  <cp:keywords/>
  <dc:language>utf-8</dc:language>
  <dc:subject/>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2052-10.1.0.6260</vt:lpwstr>
  </property>
</Properties>
</file>