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ppt/media/media1.wma" ContentType="audio/x-ms-wma"/>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60" r:id="rId4"/>
    <p:sldId id="258" r:id="rId5"/>
    <p:sldId id="264" r:id="rId6"/>
    <p:sldId id="259" r:id="rId7"/>
    <p:sldId id="277" r:id="rId8"/>
    <p:sldId id="278" r:id="rId9"/>
    <p:sldId id="261" r:id="rId10"/>
    <p:sldId id="265" r:id="rId11"/>
    <p:sldId id="266" r:id="rId12"/>
    <p:sldId id="279" r:id="rId13"/>
    <p:sldId id="280" r:id="rId14"/>
    <p:sldId id="267" r:id="rId15"/>
    <p:sldId id="262" r:id="rId16"/>
    <p:sldId id="268" r:id="rId17"/>
    <p:sldId id="270" r:id="rId18"/>
    <p:sldId id="271" r:id="rId19"/>
    <p:sldId id="281" r:id="rId20"/>
    <p:sldId id="282" r:id="rId21"/>
    <p:sldId id="269" r:id="rId22"/>
    <p:sldId id="272" r:id="rId23"/>
    <p:sldId id="275" r:id="rId24"/>
    <p:sldId id="276" r:id="rId25"/>
    <p:sldId id="283" r:id="rId26"/>
    <p:sldId id="284" r:id="rId27"/>
    <p:sldId id="273" r:id="rId28"/>
    <p:sldId id="274" r:id="rId29"/>
    <p:sldId id="285" r:id="rId30"/>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66"/>
    <a:srgbClr val="FFCC99"/>
    <a:srgbClr val="33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12" autoAdjust="0"/>
    <p:restoredTop sz="94660"/>
  </p:normalViewPr>
  <p:slideViewPr>
    <p:cSldViewPr>
      <p:cViewPr varScale="1">
        <p:scale>
          <a:sx n="122" d="100"/>
          <a:sy n="122" d="100"/>
        </p:scale>
        <p:origin x="102" y="49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t>2016/11/25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t>‹#›</a:t>
            </a:fld>
            <a:endParaRPr lang="zh-CN" altLang="en-US"/>
          </a:p>
        </p:txBody>
      </p:sp>
    </p:spTree>
    <p:extLst>
      <p:ext uri="{BB962C8B-B14F-4D97-AF65-F5344CB8AC3E}">
        <p14:creationId xmlns:p14="http://schemas.microsoft.com/office/powerpoint/2010/main"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t>7</a:t>
            </a:fld>
            <a:endParaRPr lang="zh-CN" altLang="en-US"/>
          </a:p>
        </p:txBody>
      </p:sp>
    </p:spTree>
    <p:extLst>
      <p:ext uri="{BB962C8B-B14F-4D97-AF65-F5344CB8AC3E}">
        <p14:creationId xmlns:p14="http://schemas.microsoft.com/office/powerpoint/2010/main" val="4536179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123575226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19959142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11346305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68947552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7289795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9692883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77339169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631967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7722426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264253747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2016/11/25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413980098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l="-5000" r="-5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t>2016/11/25</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t>‹#›</a:t>
            </a:fld>
            <a:endParaRPr lang="zh-CN" altLang="en-US"/>
          </a:p>
        </p:txBody>
      </p:sp>
    </p:spTree>
    <p:extLst>
      <p:ext uri="{BB962C8B-B14F-4D97-AF65-F5344CB8AC3E}">
        <p14:creationId xmlns:p14="http://schemas.microsoft.com/office/powerpoint/2010/main"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3.xml"/><Relationship Id="rId7" Type="http://schemas.openxmlformats.org/officeDocument/2006/relationships/slideLayout" Target="../slideLayouts/slideLayout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4.xml"/><Relationship Id="rId5" Type="http://schemas.openxmlformats.org/officeDocument/2006/relationships/audio" Target="../media/media1.wma"/><Relationship Id="rId4" Type="http://schemas.microsoft.com/office/2007/relationships/media" Target="../media/media1.wma"/><Relationship Id="rId9"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69.xml"/><Relationship Id="rId7" Type="http://schemas.openxmlformats.org/officeDocument/2006/relationships/slideLayout" Target="../slideLayouts/slideLayout2.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5" Type="http://schemas.openxmlformats.org/officeDocument/2006/relationships/tags" Target="../tags/tag71.xml"/><Relationship Id="rId4" Type="http://schemas.openxmlformats.org/officeDocument/2006/relationships/tags" Target="../tags/tag70.xml"/></Relationships>
</file>

<file path=ppt/slides/_rels/slide11.xml.rels><?xml version='1.0' encoding='UTF-8' standalone='yes'?>
<Relationships xmlns="http://schemas.openxmlformats.org/package/2006/relationships"><Relationship Id="rId8" Type="http://schemas.openxmlformats.org/officeDocument/2006/relationships/tags" Target="../tags/tag80.xml"/><Relationship Id="rId13" Type="http://schemas.openxmlformats.org/officeDocument/2006/relationships/slideLayout" Target="../slideLayouts/slideLayout2.xml"/><Relationship Id="rId3" Type="http://schemas.openxmlformats.org/officeDocument/2006/relationships/tags" Target="../tags/tag75.xml"/><Relationship Id="rId7" Type="http://schemas.openxmlformats.org/officeDocument/2006/relationships/tags" Target="../tags/tag79.xml"/><Relationship Id="rId12" Type="http://schemas.openxmlformats.org/officeDocument/2006/relationships/tags" Target="../tags/tag84.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tags" Target="../tags/tag78.xml"/><Relationship Id="rId11" Type="http://schemas.openxmlformats.org/officeDocument/2006/relationships/tags" Target="../tags/tag83.xml"/><Relationship Id="rId5" Type="http://schemas.openxmlformats.org/officeDocument/2006/relationships/tags" Target="../tags/tag77.xml"/><Relationship Id="rId10" Type="http://schemas.openxmlformats.org/officeDocument/2006/relationships/tags" Target="../tags/tag82.xml"/><Relationship Id="rId4" Type="http://schemas.openxmlformats.org/officeDocument/2006/relationships/tags" Target="../tags/tag76.xml"/><Relationship Id="rId9" Type="http://schemas.openxmlformats.org/officeDocument/2006/relationships/tags" Target="../tags/tag81.xml"/></Relationships>
</file>

<file path=ppt/slides/_rels/slide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7.xml"/><Relationship Id="rId7" Type="http://schemas.openxmlformats.org/officeDocument/2006/relationships/slideLayout" Target="../slideLayouts/slideLayout2.xml"/><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tags" Target="../tags/tag90.xml"/><Relationship Id="rId5" Type="http://schemas.openxmlformats.org/officeDocument/2006/relationships/tags" Target="../tags/tag89.xml"/><Relationship Id="rId4" Type="http://schemas.openxmlformats.org/officeDocument/2006/relationships/tags" Target="../tags/tag88.xml"/></Relationships>
</file>

<file path=ppt/slides/_rels/slide13.xml.rels><?xml version='1.0' encoding='UTF-8' standalone='yes'?>
<Relationships xmlns="http://schemas.openxmlformats.org/package/2006/relationships"><Relationship Id="rId8" Type="http://schemas.openxmlformats.org/officeDocument/2006/relationships/tags" Target="../tags/tag98.xml"/><Relationship Id="rId13" Type="http://schemas.openxmlformats.org/officeDocument/2006/relationships/tags" Target="../tags/tag103.xml"/><Relationship Id="rId18" Type="http://schemas.openxmlformats.org/officeDocument/2006/relationships/slideLayout" Target="../slideLayouts/slideLayout2.xml"/><Relationship Id="rId3" Type="http://schemas.openxmlformats.org/officeDocument/2006/relationships/tags" Target="../tags/tag93.xml"/><Relationship Id="rId7" Type="http://schemas.openxmlformats.org/officeDocument/2006/relationships/tags" Target="../tags/tag97.xml"/><Relationship Id="rId12" Type="http://schemas.openxmlformats.org/officeDocument/2006/relationships/tags" Target="../tags/tag102.xml"/><Relationship Id="rId17" Type="http://schemas.openxmlformats.org/officeDocument/2006/relationships/tags" Target="../tags/tag107.xml"/><Relationship Id="rId2" Type="http://schemas.openxmlformats.org/officeDocument/2006/relationships/tags" Target="../tags/tag92.xml"/><Relationship Id="rId16" Type="http://schemas.openxmlformats.org/officeDocument/2006/relationships/tags" Target="../tags/tag106.xml"/><Relationship Id="rId1" Type="http://schemas.openxmlformats.org/officeDocument/2006/relationships/tags" Target="../tags/tag91.xml"/><Relationship Id="rId6" Type="http://schemas.openxmlformats.org/officeDocument/2006/relationships/tags" Target="../tags/tag96.xml"/><Relationship Id="rId11" Type="http://schemas.openxmlformats.org/officeDocument/2006/relationships/tags" Target="../tags/tag101.xml"/><Relationship Id="rId5" Type="http://schemas.openxmlformats.org/officeDocument/2006/relationships/tags" Target="../tags/tag95.xml"/><Relationship Id="rId15" Type="http://schemas.openxmlformats.org/officeDocument/2006/relationships/tags" Target="../tags/tag105.xml"/><Relationship Id="rId10" Type="http://schemas.openxmlformats.org/officeDocument/2006/relationships/tags" Target="../tags/tag100.xml"/><Relationship Id="rId4" Type="http://schemas.openxmlformats.org/officeDocument/2006/relationships/tags" Target="../tags/tag94.xml"/><Relationship Id="rId9" Type="http://schemas.openxmlformats.org/officeDocument/2006/relationships/tags" Target="../tags/tag99.xml"/><Relationship Id="rId14" Type="http://schemas.openxmlformats.org/officeDocument/2006/relationships/tags" Target="../tags/tag104.xml"/></Relationships>
</file>

<file path=ppt/slides/_rels/slide14.xml.rels><?xml version='1.0' encoding='UTF-8' standalone='yes'?>
<Relationships xmlns="http://schemas.openxmlformats.org/package/2006/relationships"><Relationship Id="rId8" Type="http://schemas.openxmlformats.org/officeDocument/2006/relationships/tags" Target="../tags/tag115.xml"/><Relationship Id="rId13" Type="http://schemas.openxmlformats.org/officeDocument/2006/relationships/slideLayout" Target="../slideLayouts/slideLayout2.xml"/><Relationship Id="rId3" Type="http://schemas.openxmlformats.org/officeDocument/2006/relationships/tags" Target="../tags/tag110.xml"/><Relationship Id="rId7" Type="http://schemas.openxmlformats.org/officeDocument/2006/relationships/tags" Target="../tags/tag114.xml"/><Relationship Id="rId12" Type="http://schemas.openxmlformats.org/officeDocument/2006/relationships/tags" Target="../tags/tag119.xml"/><Relationship Id="rId2" Type="http://schemas.openxmlformats.org/officeDocument/2006/relationships/tags" Target="../tags/tag109.xml"/><Relationship Id="rId1" Type="http://schemas.openxmlformats.org/officeDocument/2006/relationships/tags" Target="../tags/tag108.xml"/><Relationship Id="rId6" Type="http://schemas.openxmlformats.org/officeDocument/2006/relationships/tags" Target="../tags/tag113.xml"/><Relationship Id="rId11" Type="http://schemas.openxmlformats.org/officeDocument/2006/relationships/tags" Target="../tags/tag118.xml"/><Relationship Id="rId5" Type="http://schemas.openxmlformats.org/officeDocument/2006/relationships/tags" Target="../tags/tag112.xml"/><Relationship Id="rId10" Type="http://schemas.openxmlformats.org/officeDocument/2006/relationships/tags" Target="../tags/tag117.xml"/><Relationship Id="rId4" Type="http://schemas.openxmlformats.org/officeDocument/2006/relationships/tags" Target="../tags/tag111.xml"/><Relationship Id="rId9" Type="http://schemas.openxmlformats.org/officeDocument/2006/relationships/tags" Target="../tags/tag116.xml"/></Relationships>
</file>

<file path=ppt/slides/_rels/slide15.xml.rels><?xml version='1.0' encoding='UTF-8' standalone='yes'?>
<Relationships xmlns="http://schemas.openxmlformats.org/package/2006/relationships"><Relationship Id="rId3" Type="http://schemas.openxmlformats.org/officeDocument/2006/relationships/tags" Target="../tags/tag122.xml"/><Relationship Id="rId2" Type="http://schemas.openxmlformats.org/officeDocument/2006/relationships/tags" Target="../tags/tag121.xml"/><Relationship Id="rId1" Type="http://schemas.openxmlformats.org/officeDocument/2006/relationships/tags" Target="../tags/tag120.xml"/><Relationship Id="rId5" Type="http://schemas.openxmlformats.org/officeDocument/2006/relationships/slideLayout" Target="../slideLayouts/slideLayout2.xml"/><Relationship Id="rId4" Type="http://schemas.openxmlformats.org/officeDocument/2006/relationships/tags" Target="../tags/tag123.xml"/></Relationships>
</file>

<file path=ppt/slides/_rels/slide16.xml.rels><?xml version='1.0' encoding='UTF-8' standalone='yes'?>
<Relationships xmlns="http://schemas.openxmlformats.org/package/2006/relationships"><Relationship Id="rId8" Type="http://schemas.openxmlformats.org/officeDocument/2006/relationships/tags" Target="../tags/tag131.xml"/><Relationship Id="rId3" Type="http://schemas.openxmlformats.org/officeDocument/2006/relationships/tags" Target="../tags/tag126.xml"/><Relationship Id="rId7" Type="http://schemas.openxmlformats.org/officeDocument/2006/relationships/tags" Target="../tags/tag130.xml"/><Relationship Id="rId2" Type="http://schemas.openxmlformats.org/officeDocument/2006/relationships/tags" Target="../tags/tag125.xml"/><Relationship Id="rId1" Type="http://schemas.openxmlformats.org/officeDocument/2006/relationships/tags" Target="../tags/tag124.xml"/><Relationship Id="rId6" Type="http://schemas.openxmlformats.org/officeDocument/2006/relationships/tags" Target="../tags/tag129.xml"/><Relationship Id="rId5" Type="http://schemas.openxmlformats.org/officeDocument/2006/relationships/tags" Target="../tags/tag128.xml"/><Relationship Id="rId4" Type="http://schemas.openxmlformats.org/officeDocument/2006/relationships/tags" Target="../tags/tag127.xml"/><Relationship Id="rId9"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139.xml"/><Relationship Id="rId13" Type="http://schemas.openxmlformats.org/officeDocument/2006/relationships/image" Target="../media/image6.png"/><Relationship Id="rId3" Type="http://schemas.openxmlformats.org/officeDocument/2006/relationships/tags" Target="../tags/tag134.xml"/><Relationship Id="rId7" Type="http://schemas.openxmlformats.org/officeDocument/2006/relationships/tags" Target="../tags/tag138.xml"/><Relationship Id="rId12" Type="http://schemas.openxmlformats.org/officeDocument/2006/relationships/slideLayout" Target="../slideLayouts/slideLayout2.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tags" Target="../tags/tag137.xml"/><Relationship Id="rId11" Type="http://schemas.openxmlformats.org/officeDocument/2006/relationships/tags" Target="../tags/tag142.xml"/><Relationship Id="rId5" Type="http://schemas.openxmlformats.org/officeDocument/2006/relationships/tags" Target="../tags/tag136.xml"/><Relationship Id="rId10" Type="http://schemas.openxmlformats.org/officeDocument/2006/relationships/tags" Target="../tags/tag141.xml"/><Relationship Id="rId4" Type="http://schemas.openxmlformats.org/officeDocument/2006/relationships/tags" Target="../tags/tag135.xml"/><Relationship Id="rId9" Type="http://schemas.openxmlformats.org/officeDocument/2006/relationships/tags" Target="../tags/tag140.xml"/></Relationships>
</file>

<file path=ppt/slides/_rels/slide18.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5" Type="http://schemas.openxmlformats.org/officeDocument/2006/relationships/slideLayout" Target="../slideLayouts/slideLayout2.xml"/><Relationship Id="rId4" Type="http://schemas.openxmlformats.org/officeDocument/2006/relationships/tags" Target="../tags/tag146.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49.xml"/><Relationship Id="rId7" Type="http://schemas.openxmlformats.org/officeDocument/2006/relationships/tags" Target="../tags/tag153.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5" Type="http://schemas.openxmlformats.org/officeDocument/2006/relationships/tags" Target="../tags/tag151.xml"/><Relationship Id="rId4" Type="http://schemas.openxmlformats.org/officeDocument/2006/relationships/tags" Target="../tags/tag150.xml"/></Relationships>
</file>

<file path=ppt/slides/_rels/slide2.xml.rels><?xml version='1.0' encoding='UTF-8' standalone='yes'?>
<Relationships xmlns="http://schemas.openxmlformats.org/package/2006/relationships"><Relationship Id="rId8" Type="http://schemas.openxmlformats.org/officeDocument/2006/relationships/tags" Target="../tags/tag12.xml"/><Relationship Id="rId3" Type="http://schemas.openxmlformats.org/officeDocument/2006/relationships/tags" Target="../tags/tag7.xml"/><Relationship Id="rId7" Type="http://schemas.openxmlformats.org/officeDocument/2006/relationships/tags" Target="../tags/tag11.xml"/><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4.png"/><Relationship Id="rId5" Type="http://schemas.openxmlformats.org/officeDocument/2006/relationships/tags" Target="../tags/tag9.xml"/><Relationship Id="rId10" Type="http://schemas.openxmlformats.org/officeDocument/2006/relationships/slideLayout" Target="../slideLayouts/slideLayout1.xml"/><Relationship Id="rId4" Type="http://schemas.openxmlformats.org/officeDocument/2006/relationships/tags" Target="../tags/tag8.xml"/><Relationship Id="rId9" Type="http://schemas.openxmlformats.org/officeDocument/2006/relationships/tags" Target="../tags/tag13.xml"/></Relationships>
</file>

<file path=ppt/slides/_rels/slide20.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slideLayout" Target="../slideLayouts/slideLayout2.xml"/><Relationship Id="rId5" Type="http://schemas.openxmlformats.org/officeDocument/2006/relationships/tags" Target="../tags/tag158.xml"/><Relationship Id="rId4" Type="http://schemas.openxmlformats.org/officeDocument/2006/relationships/tags" Target="../tags/tag157.xml"/></Relationships>
</file>

<file path=ppt/slides/_rels/slide21.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tags" Target="../tags/tag159.xml"/><Relationship Id="rId5" Type="http://schemas.openxmlformats.org/officeDocument/2006/relationships/slideLayout" Target="../slideLayouts/slideLayout2.xml"/><Relationship Id="rId4" Type="http://schemas.openxmlformats.org/officeDocument/2006/relationships/tags" Target="../tags/tag162.xml"/></Relationships>
</file>

<file path=ppt/slides/_rels/slide22.xml.rels><?xml version='1.0' encoding='UTF-8' standalone='yes'?>
<Relationships xmlns="http://schemas.openxmlformats.org/package/2006/relationships"><Relationship Id="rId3" Type="http://schemas.openxmlformats.org/officeDocument/2006/relationships/tags" Target="../tags/tag165.xml"/><Relationship Id="rId2" Type="http://schemas.openxmlformats.org/officeDocument/2006/relationships/tags" Target="../tags/tag164.xml"/><Relationship Id="rId1" Type="http://schemas.openxmlformats.org/officeDocument/2006/relationships/tags" Target="../tags/tag163.xml"/><Relationship Id="rId5" Type="http://schemas.openxmlformats.org/officeDocument/2006/relationships/slideLayout" Target="../slideLayouts/slideLayout2.xml"/><Relationship Id="rId4" Type="http://schemas.openxmlformats.org/officeDocument/2006/relationships/tags" Target="../tags/tag166.xml"/></Relationships>
</file>

<file path=ppt/slides/_rels/slide23.xml.rels><?xml version='1.0' encoding='UTF-8' standalone='yes'?>
<Relationships xmlns="http://schemas.openxmlformats.org/package/2006/relationships"><Relationship Id="rId3" Type="http://schemas.openxmlformats.org/officeDocument/2006/relationships/tags" Target="../tags/tag169.xml"/><Relationship Id="rId2" Type="http://schemas.openxmlformats.org/officeDocument/2006/relationships/tags" Target="../tags/tag168.xml"/><Relationship Id="rId1" Type="http://schemas.openxmlformats.org/officeDocument/2006/relationships/tags" Target="../tags/tag167.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170.xml"/></Relationships>
</file>

<file path=ppt/slides/_rels/slide24.xml.rels><?xml version='1.0' encoding='UTF-8' standalone='yes'?>
<Relationships xmlns="http://schemas.openxmlformats.org/package/2006/relationships"><Relationship Id="rId8" Type="http://schemas.openxmlformats.org/officeDocument/2006/relationships/tags" Target="../tags/tag178.xml"/><Relationship Id="rId3" Type="http://schemas.openxmlformats.org/officeDocument/2006/relationships/tags" Target="../tags/tag173.xml"/><Relationship Id="rId7" Type="http://schemas.openxmlformats.org/officeDocument/2006/relationships/tags" Target="../tags/tag177.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11" Type="http://schemas.openxmlformats.org/officeDocument/2006/relationships/slideLayout" Target="../slideLayouts/slideLayout2.xml"/><Relationship Id="rId5" Type="http://schemas.openxmlformats.org/officeDocument/2006/relationships/tags" Target="../tags/tag175.xml"/><Relationship Id="rId10" Type="http://schemas.openxmlformats.org/officeDocument/2006/relationships/tags" Target="../tags/tag180.xml"/><Relationship Id="rId4" Type="http://schemas.openxmlformats.org/officeDocument/2006/relationships/tags" Target="../tags/tag174.xml"/><Relationship Id="rId9" Type="http://schemas.openxmlformats.org/officeDocument/2006/relationships/tags" Target="../tags/tag179.xml"/></Relationships>
</file>

<file path=ppt/slides/_rels/slide25.xml.rels><?xml version='1.0' encoding='UTF-8' standalone='yes'?>
<Relationships xmlns="http://schemas.openxmlformats.org/package/2006/relationships"><Relationship Id="rId8" Type="http://schemas.openxmlformats.org/officeDocument/2006/relationships/tags" Target="../tags/tag188.xml"/><Relationship Id="rId3" Type="http://schemas.openxmlformats.org/officeDocument/2006/relationships/tags" Target="../tags/tag183.xml"/><Relationship Id="rId7" Type="http://schemas.openxmlformats.org/officeDocument/2006/relationships/tags" Target="../tags/tag187.xml"/><Relationship Id="rId12" Type="http://schemas.openxmlformats.org/officeDocument/2006/relationships/slideLayout" Target="../slideLayouts/slideLayout2.xml"/><Relationship Id="rId2" Type="http://schemas.openxmlformats.org/officeDocument/2006/relationships/tags" Target="../tags/tag182.xml"/><Relationship Id="rId1" Type="http://schemas.openxmlformats.org/officeDocument/2006/relationships/tags" Target="../tags/tag181.xml"/><Relationship Id="rId6" Type="http://schemas.openxmlformats.org/officeDocument/2006/relationships/tags" Target="../tags/tag186.xml"/><Relationship Id="rId11" Type="http://schemas.openxmlformats.org/officeDocument/2006/relationships/tags" Target="../tags/tag191.xml"/><Relationship Id="rId5" Type="http://schemas.openxmlformats.org/officeDocument/2006/relationships/tags" Target="../tags/tag185.xml"/><Relationship Id="rId10" Type="http://schemas.openxmlformats.org/officeDocument/2006/relationships/tags" Target="../tags/tag190.xml"/><Relationship Id="rId4" Type="http://schemas.openxmlformats.org/officeDocument/2006/relationships/tags" Target="../tags/tag184.xml"/><Relationship Id="rId9" Type="http://schemas.openxmlformats.org/officeDocument/2006/relationships/tags" Target="../tags/tag189.xml"/></Relationships>
</file>

<file path=ppt/slides/_rels/slide26.xml.rels><?xml version='1.0' encoding='UTF-8' standalone='yes'?>
<Relationships xmlns="http://schemas.openxmlformats.org/package/2006/relationships"><Relationship Id="rId8" Type="http://schemas.openxmlformats.org/officeDocument/2006/relationships/tags" Target="../tags/tag199.xml"/><Relationship Id="rId13" Type="http://schemas.openxmlformats.org/officeDocument/2006/relationships/tags" Target="../tags/tag204.xml"/><Relationship Id="rId3" Type="http://schemas.openxmlformats.org/officeDocument/2006/relationships/tags" Target="../tags/tag194.xml"/><Relationship Id="rId7" Type="http://schemas.openxmlformats.org/officeDocument/2006/relationships/tags" Target="../tags/tag198.xml"/><Relationship Id="rId12" Type="http://schemas.openxmlformats.org/officeDocument/2006/relationships/tags" Target="../tags/tag203.xml"/><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tags" Target="../tags/tag197.xml"/><Relationship Id="rId11" Type="http://schemas.openxmlformats.org/officeDocument/2006/relationships/tags" Target="../tags/tag202.xml"/><Relationship Id="rId5" Type="http://schemas.openxmlformats.org/officeDocument/2006/relationships/tags" Target="../tags/tag196.xml"/><Relationship Id="rId10" Type="http://schemas.openxmlformats.org/officeDocument/2006/relationships/tags" Target="../tags/tag201.xml"/><Relationship Id="rId4" Type="http://schemas.openxmlformats.org/officeDocument/2006/relationships/tags" Target="../tags/tag195.xml"/><Relationship Id="rId9" Type="http://schemas.openxmlformats.org/officeDocument/2006/relationships/tags" Target="../tags/tag200.xml"/><Relationship Id="rId1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tags" Target="../tags/tag207.xml"/><Relationship Id="rId2" Type="http://schemas.openxmlformats.org/officeDocument/2006/relationships/tags" Target="../tags/tag206.xml"/><Relationship Id="rId1" Type="http://schemas.openxmlformats.org/officeDocument/2006/relationships/tags" Target="../tags/tag205.xml"/><Relationship Id="rId6" Type="http://schemas.openxmlformats.org/officeDocument/2006/relationships/image" Target="../media/image4.png"/><Relationship Id="rId5" Type="http://schemas.openxmlformats.org/officeDocument/2006/relationships/slideLayout" Target="../slideLayouts/slideLayout2.xml"/><Relationship Id="rId4" Type="http://schemas.openxmlformats.org/officeDocument/2006/relationships/tags" Target="../tags/tag208.xml"/></Relationships>
</file>

<file path=ppt/slides/_rels/slide3.xml.rels><?xml version='1.0' encoding='UTF-8' standalone='yes'?>
<Relationships xmlns="http://schemas.openxmlformats.org/package/2006/relationships"><Relationship Id="rId3" Type="http://schemas.openxmlformats.org/officeDocument/2006/relationships/tags" Target="../tags/tag16.xml"/><Relationship Id="rId2" Type="http://schemas.openxmlformats.org/officeDocument/2006/relationships/tags" Target="../tags/tag15.xml"/><Relationship Id="rId1" Type="http://schemas.openxmlformats.org/officeDocument/2006/relationships/tags" Target="../tags/tag14.xml"/><Relationship Id="rId5" Type="http://schemas.openxmlformats.org/officeDocument/2006/relationships/slideLayout" Target="../slideLayouts/slideLayout2.xml"/><Relationship Id="rId4" Type="http://schemas.openxmlformats.org/officeDocument/2006/relationships/tags" Target="../tags/tag17.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9.xml"/><Relationship Id="rId1" Type="http://schemas.openxmlformats.org/officeDocument/2006/relationships/tags" Target="../tags/tag18.xml"/></Relationships>
</file>

<file path=ppt/slides/_rels/slide5.xml.rels><?xml version='1.0' encoding='UTF-8' standalone='yes'?>
<Relationships xmlns="http://schemas.openxmlformats.org/package/2006/relationships"><Relationship Id="rId8" Type="http://schemas.openxmlformats.org/officeDocument/2006/relationships/tags" Target="../tags/tag27.xml"/><Relationship Id="rId3" Type="http://schemas.openxmlformats.org/officeDocument/2006/relationships/tags" Target="../tags/tag22.xml"/><Relationship Id="rId7" Type="http://schemas.openxmlformats.org/officeDocument/2006/relationships/tags" Target="../tags/tag26.xml"/><Relationship Id="rId12" Type="http://schemas.openxmlformats.org/officeDocument/2006/relationships/image" Target="../media/image4.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11" Type="http://schemas.openxmlformats.org/officeDocument/2006/relationships/slideLayout" Target="../slideLayouts/slideLayout2.xml"/><Relationship Id="rId5" Type="http://schemas.openxmlformats.org/officeDocument/2006/relationships/tags" Target="../tags/tag24.xml"/><Relationship Id="rId10" Type="http://schemas.openxmlformats.org/officeDocument/2006/relationships/tags" Target="../tags/tag29.xml"/><Relationship Id="rId4" Type="http://schemas.openxmlformats.org/officeDocument/2006/relationships/tags" Target="../tags/tag23.xml"/><Relationship Id="rId9" Type="http://schemas.openxmlformats.org/officeDocument/2006/relationships/tags" Target="../tags/tag28.xml"/></Relationships>
</file>

<file path=ppt/slides/_rels/slide6.xml.rels><?xml version='1.0' encoding='UTF-8' standalone='yes'?>
<Relationships xmlns="http://schemas.openxmlformats.org/package/2006/relationships"><Relationship Id="rId8" Type="http://schemas.openxmlformats.org/officeDocument/2006/relationships/tags" Target="../tags/tag37.xml"/><Relationship Id="rId13" Type="http://schemas.openxmlformats.org/officeDocument/2006/relationships/tags" Target="../tags/tag42.xml"/><Relationship Id="rId3" Type="http://schemas.openxmlformats.org/officeDocument/2006/relationships/tags" Target="../tags/tag32.xml"/><Relationship Id="rId7" Type="http://schemas.openxmlformats.org/officeDocument/2006/relationships/tags" Target="../tags/tag36.xml"/><Relationship Id="rId12" Type="http://schemas.openxmlformats.org/officeDocument/2006/relationships/tags" Target="../tags/tag41.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11" Type="http://schemas.openxmlformats.org/officeDocument/2006/relationships/tags" Target="../tags/tag40.xml"/><Relationship Id="rId5" Type="http://schemas.openxmlformats.org/officeDocument/2006/relationships/tags" Target="../tags/tag34.xml"/><Relationship Id="rId10" Type="http://schemas.openxmlformats.org/officeDocument/2006/relationships/tags" Target="../tags/tag39.xml"/><Relationship Id="rId4" Type="http://schemas.openxmlformats.org/officeDocument/2006/relationships/tags" Target="../tags/tag33.xml"/><Relationship Id="rId9" Type="http://schemas.openxmlformats.org/officeDocument/2006/relationships/tags" Target="../tags/tag38.xml"/><Relationship Id="rId14"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tags" Target="../tags/tag50.xml"/><Relationship Id="rId3" Type="http://schemas.openxmlformats.org/officeDocument/2006/relationships/tags" Target="../tags/tag45.xml"/><Relationship Id="rId7" Type="http://schemas.openxmlformats.org/officeDocument/2006/relationships/tags" Target="../tags/tag49.xml"/><Relationship Id="rId12" Type="http://schemas.openxmlformats.org/officeDocument/2006/relationships/notesSlide" Target="../notesSlides/notesSlide1.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tags" Target="../tags/tag48.xml"/><Relationship Id="rId11" Type="http://schemas.openxmlformats.org/officeDocument/2006/relationships/slideLayout" Target="../slideLayouts/slideLayout1.xml"/><Relationship Id="rId5" Type="http://schemas.openxmlformats.org/officeDocument/2006/relationships/tags" Target="../tags/tag47.xml"/><Relationship Id="rId10" Type="http://schemas.openxmlformats.org/officeDocument/2006/relationships/tags" Target="../tags/tag52.xml"/><Relationship Id="rId4" Type="http://schemas.openxmlformats.org/officeDocument/2006/relationships/tags" Target="../tags/tag46.xml"/><Relationship Id="rId9" Type="http://schemas.openxmlformats.org/officeDocument/2006/relationships/tags" Target="../tags/tag51.xml"/></Relationships>
</file>

<file path=ppt/slides/_rels/slide8.xml.rels><?xml version='1.0' encoding='UTF-8' standalone='yes'?>
<Relationships xmlns="http://schemas.openxmlformats.org/package/2006/relationships"><Relationship Id="rId8" Type="http://schemas.openxmlformats.org/officeDocument/2006/relationships/tags" Target="../tags/tag60.xml"/><Relationship Id="rId3" Type="http://schemas.openxmlformats.org/officeDocument/2006/relationships/tags" Target="../tags/tag55.xml"/><Relationship Id="rId7" Type="http://schemas.openxmlformats.org/officeDocument/2006/relationships/tags" Target="../tags/tag59.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slideLayout" Target="../slideLayouts/slideLayout1.xml"/><Relationship Id="rId5" Type="http://schemas.openxmlformats.org/officeDocument/2006/relationships/tags" Target="../tags/tag57.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s>
</file>

<file path=ppt/slides/_rels/slide9.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tags" Target="../tags/tag63.xml"/><Relationship Id="rId5" Type="http://schemas.openxmlformats.org/officeDocument/2006/relationships/slideLayout" Target="../slideLayouts/slideLayout2.xml"/><Relationship Id="rId4" Type="http://schemas.openxmlformats.org/officeDocument/2006/relationships/tags" Target="../tags/tag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_文本框 5"/>
          <p:cNvSpPr txBox="1"/>
          <p:nvPr>
            <p:custDataLst>
              <p:tags r:id="rId1"/>
            </p:custDataLst>
          </p:nvPr>
        </p:nvSpPr>
        <p:spPr>
          <a:xfrm>
            <a:off x="3174204" y="430052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pic>
        <p:nvPicPr>
          <p:cNvPr id="4" name="PA_图片 3"/>
          <p:cNvPicPr>
            <a:picLocks noChangeAspect="1"/>
          </p:cNvPicPr>
          <p:nvPr>
            <p:custDataLst>
              <p:tags r:id="rId2"/>
            </p:custDataLst>
          </p:nvPr>
        </p:nvPicPr>
        <p:blipFill rotWithShape="1">
          <a:blip r:embed="rId8" cstate="print">
            <a:extLst>
              <a:ext uri="{28A0092B-C50C-407E-A947-70E740481C1C}">
                <a14:useLocalDpi xmlns:a14="http://schemas.microsoft.com/office/drawing/2010/main" val="0"/>
              </a:ext>
            </a:extLst>
          </a:blip>
          <a:srcRect t="12845"/>
          <a:stretch/>
        </p:blipFill>
        <p:spPr>
          <a:xfrm>
            <a:off x="1331640" y="-20538"/>
            <a:ext cx="6264696" cy="3502496"/>
          </a:xfrm>
          <a:prstGeom prst="rect">
            <a:avLst/>
          </a:prstGeom>
        </p:spPr>
      </p:pic>
      <p:sp>
        <p:nvSpPr>
          <p:cNvPr id="3" name="PA_文本框 2"/>
          <p:cNvSpPr txBox="1"/>
          <p:nvPr>
            <p:custDataLst>
              <p:tags r:id="rId3"/>
            </p:custDataLst>
          </p:nvPr>
        </p:nvSpPr>
        <p:spPr>
          <a:xfrm>
            <a:off x="2299765" y="364588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pic>
        <p:nvPicPr>
          <p:cNvPr id="2" name="PA_Ingrid Michaelson-Everybody.wma">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9"/>
          <a:stretch>
            <a:fillRect/>
          </a:stretch>
        </p:blipFill>
        <p:spPr>
          <a:xfrm>
            <a:off x="4075222" y="5452070"/>
            <a:ext cx="609600" cy="609600"/>
          </a:xfrm>
          <a:prstGeom prst="rect">
            <a:avLst/>
          </a:prstGeom>
        </p:spPr>
      </p:pic>
    </p:spTree>
    <p:extLst>
      <p:ext uri="{BB962C8B-B14F-4D97-AF65-F5344CB8AC3E}">
        <p14:creationId xmlns:p14="http://schemas.microsoft.com/office/powerpoint/2010/main" val="301546408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47" presetClass="entr" presetSubtype="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anim calcmode="lin" valueType="num">
                                      <p:cBhvr>
                                        <p:cTn id="11" dur="1000" fill="hold"/>
                                        <p:tgtEl>
                                          <p:spTgt spid="4"/>
                                        </p:tgtEl>
                                        <p:attrNameLst>
                                          <p:attrName>ppt_x</p:attrName>
                                        </p:attrNameLst>
                                      </p:cBhvr>
                                      <p:tavLst>
                                        <p:tav tm="0">
                                          <p:val>
                                            <p:strVal val="#ppt_x"/>
                                          </p:val>
                                        </p:tav>
                                        <p:tav tm="100000">
                                          <p:val>
                                            <p:strVal val="#ppt_x"/>
                                          </p:val>
                                        </p:tav>
                                      </p:tavLst>
                                    </p:anim>
                                    <p:anim calcmode="lin" valueType="num">
                                      <p:cBhvr>
                                        <p:cTn id="12" dur="1000" fill="hold"/>
                                        <p:tgtEl>
                                          <p:spTgt spid="4"/>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2" presetClass="entr" presetSubtype="0" fill="hold" grpId="0" nodeType="afterEffect">
                                  <p:stCondLst>
                                    <p:cond delay="0"/>
                                  </p:stCondLst>
                                  <p:iterate type="lt">
                                    <p:tmPct val="10000"/>
                                  </p:iterate>
                                  <p:childTnLst>
                                    <p:set>
                                      <p:cBhvr>
                                        <p:cTn id="15" dur="1" fill="hold">
                                          <p:stCondLst>
                                            <p:cond delay="0"/>
                                          </p:stCondLst>
                                        </p:cTn>
                                        <p:tgtEl>
                                          <p:spTgt spid="3"/>
                                        </p:tgtEl>
                                        <p:attrNameLst>
                                          <p:attrName>style.visibility</p:attrName>
                                        </p:attrNameLst>
                                      </p:cBhvr>
                                      <p:to>
                                        <p:strVal val="visible"/>
                                      </p:to>
                                    </p:set>
                                    <p:animScale>
                                      <p:cBhvr>
                                        <p:cTn id="16"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7" dur="1000" decel="50000" fill="hold">
                                          <p:stCondLst>
                                            <p:cond delay="0"/>
                                          </p:stCondLst>
                                        </p:cTn>
                                        <p:tgtEl>
                                          <p:spTgt spid="3"/>
                                        </p:tgtEl>
                                        <p:attrNameLst>
                                          <p:attrName>ppt_x</p:attrName>
                                          <p:attrName>ppt_y</p:attrName>
                                        </p:attrNameLst>
                                      </p:cBhvr>
                                    </p:animMotion>
                                    <p:animEffect transition="in" filter="fade">
                                      <p:cBhvr>
                                        <p:cTn id="18" dur="1000"/>
                                        <p:tgtEl>
                                          <p:spTgt spid="3"/>
                                        </p:tgtEl>
                                      </p:cBhvr>
                                    </p:animEffect>
                                  </p:childTnLst>
                                </p:cTn>
                              </p:par>
                            </p:childTnLst>
                          </p:cTn>
                        </p:par>
                        <p:par>
                          <p:cTn id="19" fill="hold">
                            <p:stCondLst>
                              <p:cond delay="3000"/>
                            </p:stCondLst>
                            <p:childTnLst>
                              <p:par>
                                <p:cTn id="20" presetID="16" presetClass="entr" presetSubtype="2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50" showWhenStopped="0">
                <p:cTn id="23" repeatCount="indefinite" fill="remove" display="0">
                  <p:stCondLst>
                    <p:cond delay="indefinite"/>
                  </p:stCondLst>
                  <p:endCondLst>
                    <p:cond evt="onStopAudio" delay="0">
                      <p:tgtEl>
                        <p:sldTgt/>
                      </p:tgtEl>
                    </p:cond>
                  </p:endCondLst>
                </p:cTn>
                <p:tgtEl>
                  <p:spTgt spid="2"/>
                </p:tgtEl>
              </p:cMediaNode>
            </p:audio>
          </p:childTnLst>
        </p:cTn>
      </p:par>
    </p:tnLst>
    <p:bldLst>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PA_chenying0907 7"/>
          <p:cNvGrpSpPr/>
          <p:nvPr>
            <p:custDataLst>
              <p:tags r:id="rId1"/>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5" name="椭圆 31"/>
            <p:cNvSpPr/>
            <p:nvPr/>
          </p:nvSpPr>
          <p:spPr>
            <a:xfrm rot="16200000" flipH="1">
              <a:off x="4400705" y="799409"/>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6" name="椭圆 31"/>
            <p:cNvSpPr/>
            <p:nvPr/>
          </p:nvSpPr>
          <p:spPr>
            <a:xfrm rot="5400000">
              <a:off x="1202547" y="828634"/>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23" name="PA_图片 22"/>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a:xfrm>
            <a:off x="1675466" y="1640209"/>
            <a:ext cx="1240350" cy="2232249"/>
          </a:xfrm>
          <a:prstGeom prst="rect">
            <a:avLst/>
          </a:prstGeom>
        </p:spPr>
      </p:pic>
      <p:sp>
        <p:nvSpPr>
          <p:cNvPr id="24" name="PA_文本框 226"/>
          <p:cNvSpPr txBox="1"/>
          <p:nvPr>
            <p:custDataLst>
              <p:tags r:id="rId4"/>
            </p:custDataLst>
          </p:nvPr>
        </p:nvSpPr>
        <p:spPr>
          <a:xfrm>
            <a:off x="3292553" y="260746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 name="PA_矩形 1"/>
          <p:cNvSpPr/>
          <p:nvPr>
            <p:custDataLst>
              <p:tags r:id="rId5"/>
            </p:custDataLst>
          </p:nvPr>
        </p:nvSpPr>
        <p:spPr>
          <a:xfrm>
            <a:off x="5506371" y="2027588"/>
            <a:ext cx="2563085" cy="220034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　　</a:t>
            </a:r>
          </a:p>
        </p:txBody>
      </p:sp>
      <p:sp>
        <p:nvSpPr>
          <p:cNvPr id="25" name="PA_文本框 271"/>
          <p:cNvSpPr txBox="1"/>
          <p:nvPr>
            <p:custDataLst>
              <p:tags r:id="rId6"/>
            </p:custDataLst>
          </p:nvPr>
        </p:nvSpPr>
        <p:spPr>
          <a:xfrm>
            <a:off x="5563777" y="163564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2030449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60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9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5"/>
                                        </p:tgtEl>
                                        <p:attrNameLst>
                                          <p:attrName>style.visibility</p:attrName>
                                        </p:attrNameLst>
                                      </p:cBhvr>
                                      <p:to>
                                        <p:strVal val="visible"/>
                                      </p:to>
                                    </p:set>
                                    <p:animEffect transition="in" filter="wipe(left)">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autoUpdateAnimBg="0"/>
      <p:bldP spid="2"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4"/>
          <p:cNvGrpSpPr>
            <a:grpSpLocks noChangeAspect="1"/>
          </p:cNvGrpSpPr>
          <p:nvPr>
            <p:custDataLst>
              <p:tags r:id="rId1"/>
            </p:custDataLst>
          </p:nvPr>
        </p:nvGrpSpPr>
        <p:grpSpPr bwMode="auto">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6" name="chenying0907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 name="chenying0907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19" name="PA_椭圆 31"/>
          <p:cNvSpPr/>
          <p:nvPr>
            <p:custDataLst>
              <p:tags r:id="rId2"/>
            </p:custDataLst>
          </p:nvPr>
        </p:nvSpPr>
        <p:spPr>
          <a:xfrm>
            <a:off x="4579268" y="1749431"/>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 name="PA_椭圆 31"/>
          <p:cNvSpPr/>
          <p:nvPr>
            <p:custDataLst>
              <p:tags r:id="rId3"/>
            </p:custDataLst>
          </p:nvPr>
        </p:nvSpPr>
        <p:spPr>
          <a:xfrm>
            <a:off x="4599510" y="2680907"/>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 name="PA_文本框 21"/>
          <p:cNvSpPr txBox="1"/>
          <p:nvPr>
            <p:custDataLst>
              <p:tags r:id="rId4"/>
            </p:custDataLst>
          </p:nvPr>
        </p:nvSpPr>
        <p:spPr>
          <a:xfrm>
            <a:off x="4507260" y="1925385"/>
            <a:ext cx="663964"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 name="PA_文本框 22"/>
          <p:cNvSpPr txBox="1"/>
          <p:nvPr>
            <p:custDataLst>
              <p:tags r:id="rId5"/>
            </p:custDataLst>
          </p:nvPr>
        </p:nvSpPr>
        <p:spPr>
          <a:xfrm>
            <a:off x="4548194" y="2858321"/>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18" name="PA_chenying0907 17"/>
          <p:cNvGrpSpPr/>
          <p:nvPr>
            <p:custDataLst>
              <p:tags r:id="rId6"/>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6" name="PA_文本框 271"/>
          <p:cNvSpPr txBox="1"/>
          <p:nvPr>
            <p:custDataLst>
              <p:tags r:id="rId7"/>
            </p:custDataLst>
          </p:nvPr>
        </p:nvSpPr>
        <p:spPr>
          <a:xfrm>
            <a:off x="1514372" y="416558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2" name="PA_矩形 1"/>
          <p:cNvSpPr/>
          <p:nvPr>
            <p:custDataLst>
              <p:tags r:id="rId8"/>
            </p:custDataLst>
          </p:nvPr>
        </p:nvSpPr>
        <p:spPr>
          <a:xfrm>
            <a:off x="5322617" y="1707654"/>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7" name="PA_矩形 26"/>
          <p:cNvSpPr/>
          <p:nvPr>
            <p:custDataLst>
              <p:tags r:id="rId9"/>
            </p:custDataLst>
          </p:nvPr>
        </p:nvSpPr>
        <p:spPr>
          <a:xfrm>
            <a:off x="5322617" y="2675573"/>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椭圆 31"/>
          <p:cNvSpPr/>
          <p:nvPr>
            <p:custDataLst>
              <p:tags r:id="rId10"/>
            </p:custDataLst>
          </p:nvPr>
        </p:nvSpPr>
        <p:spPr>
          <a:xfrm>
            <a:off x="4599510" y="3729212"/>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9" name="PA_文本框 22"/>
          <p:cNvSpPr txBox="1"/>
          <p:nvPr>
            <p:custDataLst>
              <p:tags r:id="rId11"/>
            </p:custDataLst>
          </p:nvPr>
        </p:nvSpPr>
        <p:spPr>
          <a:xfrm>
            <a:off x="4548194" y="3906626"/>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2018</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12"/>
            </p:custDataLst>
          </p:nvPr>
        </p:nvSpPr>
        <p:spPr>
          <a:xfrm>
            <a:off x="5322617" y="3723878"/>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2561624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childTnLst>
                                </p:cTn>
                              </p:par>
                              <p:par>
                                <p:cTn id="13" presetID="53" presetClass="entr" presetSubtype="16" fill="hold" nodeType="withEffect">
                                  <p:stCondLst>
                                    <p:cond delay="60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autoUpdateAnimBg="0"/>
      <p:bldP spid="23" grpId="0"/>
      <p:bldP spid="26" grpId="0" animBg="1" autoUpdateAnimBg="0"/>
      <p:bldP spid="2" grpId="0"/>
      <p:bldP spid="27" grpId="0"/>
      <p:bldP spid="28" grpId="0" animBg="1" autoUpdateAnimBg="0"/>
      <p:bldP spid="29" grpId="0"/>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chenying0907 26"/>
          <p:cNvGrpSpPr/>
          <p:nvPr>
            <p:custDataLst>
              <p:tags r:id="rId1"/>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8"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4" name="PA_chenying0907 3"/>
          <p:cNvGrpSpPr/>
          <p:nvPr>
            <p:custDataLst>
              <p:tags r:id="rId2"/>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4"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5"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6"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7" name="任意多边形 46"/>
              <p:cNvSpPr/>
              <p:nvPr/>
            </p:nvSpPr>
            <p:spPr>
              <a:xfrm rot="5400000">
                <a:off x="6844507" y="386635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8" name="任意多边形 47"/>
              <p:cNvSpPr/>
              <p:nvPr/>
            </p:nvSpPr>
            <p:spPr>
              <a:xfrm rot="16200000">
                <a:off x="4270375" y="3887788"/>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9" name="任意多边形 48"/>
              <p:cNvSpPr/>
              <p:nvPr/>
            </p:nvSpPr>
            <p:spPr>
              <a:xfrm>
                <a:off x="5557838" y="2744788"/>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0" name="任意多边形 49"/>
              <p:cNvSpPr/>
              <p:nvPr/>
            </p:nvSpPr>
            <p:spPr>
              <a:xfrm rot="10800000">
                <a:off x="5557838" y="5054600"/>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1" name="文本框 76"/>
              <p:cNvSpPr txBox="1">
                <a:spLocks noChangeArrowheads="1"/>
              </p:cNvSpPr>
              <p:nvPr/>
            </p:nvSpPr>
            <p:spPr bwMode="auto">
              <a:xfrm>
                <a:off x="4143374" y="2903538"/>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2" name="chenying0907 77"/>
              <p:cNvGrpSpPr>
                <a:grpSpLocks/>
              </p:cNvGrpSpPr>
              <p:nvPr/>
            </p:nvGrpSpPr>
            <p:grpSpPr bwMode="auto">
              <a:xfrm>
                <a:off x="4460875" y="2338388"/>
                <a:ext cx="385763" cy="611187"/>
                <a:chOff x="5844088" y="2600655"/>
                <a:chExt cx="385904" cy="611158"/>
              </a:xfrm>
              <a:grpFill/>
            </p:grpSpPr>
            <p:grpSp>
              <p:nvGrpSpPr>
                <p:cNvPr id="67" name="chenying0907 78"/>
                <p:cNvGrpSpPr>
                  <a:grpSpLocks/>
                </p:cNvGrpSpPr>
                <p:nvPr/>
              </p:nvGrpSpPr>
              <p:grpSpPr bwMode="auto">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0" name="任意多边形 69"/>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1" name="任意多边形 70"/>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68" name="任意多边形 67"/>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3" name="文本框 85"/>
              <p:cNvSpPr txBox="1">
                <a:spLocks noChangeArrowheads="1"/>
              </p:cNvSpPr>
              <p:nvPr/>
            </p:nvSpPr>
            <p:spPr bwMode="auto">
              <a:xfrm>
                <a:off x="6607175" y="283845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4" name="文本框 86"/>
              <p:cNvSpPr txBox="1">
                <a:spLocks noChangeArrowheads="1"/>
              </p:cNvSpPr>
              <p:nvPr/>
            </p:nvSpPr>
            <p:spPr bwMode="auto">
              <a:xfrm>
                <a:off x="6607175" y="518160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5" name="文本框 87"/>
              <p:cNvSpPr txBox="1">
                <a:spLocks noChangeArrowheads="1"/>
              </p:cNvSpPr>
              <p:nvPr/>
            </p:nvSpPr>
            <p:spPr bwMode="auto">
              <a:xfrm>
                <a:off x="4119563" y="5148263"/>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3"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4"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5"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6"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7"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headEnd/>
                <a:tailEnd/>
              </a:ln>
            </p:spPr>
            <p:txBody>
              <a:bodyPr/>
              <a:lstStyle/>
              <a:p>
                <a:endParaRPr lang="zh-CN" altLang="en-US" sz="1400">
                  <a:solidFill>
                    <a:srgbClr val="595959"/>
                  </a:solidFill>
                  <a:latin typeface="微软雅黑" panose="020B0503020204020204" pitchFamily="34" charset="-122"/>
                  <a:ea typeface="微软雅黑" panose="020B0503020204020204" pitchFamily="34" charset="-122"/>
                </a:endParaRPr>
              </a:p>
            </p:txBody>
          </p:sp>
          <p:grpSp>
            <p:nvGrpSpPr>
              <p:cNvPr id="58" name="chenying0907 94"/>
              <p:cNvGrpSpPr>
                <a:grpSpLocks/>
              </p:cNvGrpSpPr>
              <p:nvPr/>
            </p:nvGrpSpPr>
            <p:grpSpPr bwMode="auto">
              <a:xfrm>
                <a:off x="6996113" y="4640263"/>
                <a:ext cx="557212" cy="498475"/>
                <a:chOff x="4577745" y="4336117"/>
                <a:chExt cx="557229" cy="497597"/>
              </a:xfrm>
              <a:grpFill/>
            </p:grpSpPr>
            <p:sp>
              <p:nvSpPr>
                <p:cNvPr id="60" name="任意多边形 59"/>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1" name="任意多边形 60"/>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grpSp>
        <p:pic>
          <p:nvPicPr>
            <p:cNvPr id="72" name="图片 71"/>
            <p:cNvPicPr>
              <a:picLocks noChangeAspect="1"/>
            </p:cNvPicPr>
            <p:nvPr/>
          </p:nvPicPr>
          <p:blipFill rotWithShape="1">
            <a:blip r:embed="rId8" cstate="print">
              <a:extLst>
                <a:ext uri="{28A0092B-C50C-407E-A947-70E740481C1C}">
                  <a14:useLocalDpi xmlns:a14="http://schemas.microsoft.com/office/drawing/2010/main" val="0"/>
                </a:ext>
              </a:extLst>
            </a:blip>
            <a:srcRect l="81007" t="40606" b="19974"/>
            <a:stretch/>
          </p:blipFill>
          <p:spPr>
            <a:xfrm>
              <a:off x="3740982" y="2125001"/>
              <a:ext cx="1189840" cy="1584176"/>
            </a:xfrm>
            <a:prstGeom prst="rect">
              <a:avLst/>
            </a:prstGeom>
          </p:spPr>
        </p:pic>
      </p:grpSp>
      <p:sp>
        <p:nvSpPr>
          <p:cNvPr id="73" name="PA_矩形 72"/>
          <p:cNvSpPr/>
          <p:nvPr>
            <p:custDataLst>
              <p:tags r:id="rId3"/>
            </p:custDataLst>
          </p:nvPr>
        </p:nvSpPr>
        <p:spPr>
          <a:xfrm>
            <a:off x="6095200" y="1710690"/>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4" name="PA_矩形 73"/>
          <p:cNvSpPr/>
          <p:nvPr>
            <p:custDataLst>
              <p:tags r:id="rId4"/>
            </p:custDataLst>
          </p:nvPr>
        </p:nvSpPr>
        <p:spPr>
          <a:xfrm>
            <a:off x="6095200" y="338974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5" name="PA_矩形 74"/>
          <p:cNvSpPr/>
          <p:nvPr>
            <p:custDataLst>
              <p:tags r:id="rId5"/>
            </p:custDataLst>
          </p:nvPr>
        </p:nvSpPr>
        <p:spPr>
          <a:xfrm>
            <a:off x="988020" y="3403340"/>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6" name="PA_矩形 75"/>
          <p:cNvSpPr/>
          <p:nvPr>
            <p:custDataLst>
              <p:tags r:id="rId6"/>
            </p:custDataLst>
          </p:nvPr>
        </p:nvSpPr>
        <p:spPr>
          <a:xfrm>
            <a:off x="951772" y="1726124"/>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74"/>
                                        </p:tgtEl>
                                        <p:attrNameLst>
                                          <p:attrName>style.visibility</p:attrName>
                                        </p:attrNameLst>
                                      </p:cBhvr>
                                      <p:to>
                                        <p:strVal val="visible"/>
                                      </p:to>
                                    </p:set>
                                    <p:animEffect transition="in" filter="wipe(left)">
                                      <p:cBhvr>
                                        <p:cTn id="22" dur="500"/>
                                        <p:tgtEl>
                                          <p:spTgt spid="7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animBg="1" autoUpdateAnimBg="0"/>
      <p:bldP spid="75" grpId="0"/>
      <p:bldP spid="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PA_chenying0907 17"/>
          <p:cNvGrpSpPr/>
          <p:nvPr>
            <p:custDataLst>
              <p:tags r:id="rId1"/>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2431698" y="430383"/>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任意多边形 24"/>
            <p:cNvSpPr/>
            <p:nvPr/>
          </p:nvSpPr>
          <p:spPr>
            <a:xfrm rot="5400000">
              <a:off x="1878188" y="342469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任意多边形 25"/>
            <p:cNvSpPr/>
            <p:nvPr/>
          </p:nvSpPr>
          <p:spPr>
            <a:xfrm rot="5400000">
              <a:off x="1878188" y="26889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任意多边形 26"/>
            <p:cNvSpPr/>
            <p:nvPr/>
          </p:nvSpPr>
          <p:spPr>
            <a:xfrm rot="5400000">
              <a:off x="1878188" y="1920060"/>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任意多边形 27"/>
            <p:cNvSpPr/>
            <p:nvPr/>
          </p:nvSpPr>
          <p:spPr>
            <a:xfrm rot="5400000">
              <a:off x="1868064" y="120064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任意多边形 28"/>
            <p:cNvSpPr/>
            <p:nvPr/>
          </p:nvSpPr>
          <p:spPr>
            <a:xfrm rot="5400000">
              <a:off x="1868065" y="4762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2"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33" name="PA_文本框 32"/>
          <p:cNvSpPr txBox="1"/>
          <p:nvPr>
            <p:custDataLst>
              <p:tags r:id="rId3"/>
            </p:custDataLst>
          </p:nvPr>
        </p:nvSpPr>
        <p:spPr>
          <a:xfrm>
            <a:off x="2168230" y="400261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探索</a:t>
            </a:r>
          </a:p>
        </p:txBody>
      </p:sp>
      <p:sp>
        <p:nvSpPr>
          <p:cNvPr id="34" name="PA_文本框 33"/>
          <p:cNvSpPr txBox="1"/>
          <p:nvPr>
            <p:custDataLst>
              <p:tags r:id="rId4"/>
            </p:custDataLst>
          </p:nvPr>
        </p:nvSpPr>
        <p:spPr>
          <a:xfrm>
            <a:off x="2226000" y="3365361"/>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起步</a:t>
            </a:r>
          </a:p>
        </p:txBody>
      </p:sp>
      <p:sp>
        <p:nvSpPr>
          <p:cNvPr id="35" name="PA_文本框 34"/>
          <p:cNvSpPr txBox="1"/>
          <p:nvPr>
            <p:custDataLst>
              <p:tags r:id="rId5"/>
            </p:custDataLst>
          </p:nvPr>
        </p:nvSpPr>
        <p:spPr>
          <a:xfrm>
            <a:off x="2207217" y="2774929"/>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定位</a:t>
            </a:r>
          </a:p>
        </p:txBody>
      </p:sp>
      <p:sp>
        <p:nvSpPr>
          <p:cNvPr id="36" name="PA_文本框 35"/>
          <p:cNvSpPr txBox="1"/>
          <p:nvPr>
            <p:custDataLst>
              <p:tags r:id="rId6"/>
            </p:custDataLst>
          </p:nvPr>
        </p:nvSpPr>
        <p:spPr>
          <a:xfrm>
            <a:off x="2182685" y="206344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积淀</a:t>
            </a:r>
          </a:p>
        </p:txBody>
      </p:sp>
      <p:sp>
        <p:nvSpPr>
          <p:cNvPr id="37" name="PA_文本框 36"/>
          <p:cNvSpPr txBox="1"/>
          <p:nvPr>
            <p:custDataLst>
              <p:tags r:id="rId7"/>
            </p:custDataLst>
          </p:nvPr>
        </p:nvSpPr>
        <p:spPr>
          <a:xfrm>
            <a:off x="2156398" y="1531220"/>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爆发</a:t>
            </a:r>
          </a:p>
        </p:txBody>
      </p:sp>
      <p:sp>
        <p:nvSpPr>
          <p:cNvPr id="2" name="PA_右箭头 1"/>
          <p:cNvSpPr/>
          <p:nvPr>
            <p:custDataLst>
              <p:tags r:id="rId8"/>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PA_右箭头 37"/>
          <p:cNvSpPr/>
          <p:nvPr>
            <p:custDataLst>
              <p:tags r:id="rId9"/>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PA_右箭头 38"/>
          <p:cNvSpPr/>
          <p:nvPr>
            <p:custDataLst>
              <p:tags r:id="rId10"/>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PA_右箭头 39"/>
          <p:cNvSpPr/>
          <p:nvPr>
            <p:custDataLst>
              <p:tags r:id="rId11"/>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右箭头 40"/>
          <p:cNvSpPr/>
          <p:nvPr>
            <p:custDataLst>
              <p:tags r:id="rId12"/>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PA_矩形 41"/>
          <p:cNvSpPr/>
          <p:nvPr>
            <p:custDataLst>
              <p:tags r:id="rId13"/>
            </p:custDataLst>
          </p:nvPr>
        </p:nvSpPr>
        <p:spPr>
          <a:xfrm>
            <a:off x="4671832" y="14117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3" name="PA_矩形 42"/>
          <p:cNvSpPr/>
          <p:nvPr>
            <p:custDataLst>
              <p:tags r:id="rId14"/>
            </p:custDataLst>
          </p:nvPr>
        </p:nvSpPr>
        <p:spPr>
          <a:xfrm>
            <a:off x="4671832" y="199620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4" name="PA_矩形 43"/>
          <p:cNvSpPr/>
          <p:nvPr>
            <p:custDataLst>
              <p:tags r:id="rId15"/>
            </p:custDataLst>
          </p:nvPr>
        </p:nvSpPr>
        <p:spPr>
          <a:xfrm>
            <a:off x="4691552" y="263107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5" name="PA_矩形 44"/>
          <p:cNvSpPr/>
          <p:nvPr>
            <p:custDataLst>
              <p:tags r:id="rId16"/>
            </p:custDataLst>
          </p:nvPr>
        </p:nvSpPr>
        <p:spPr>
          <a:xfrm>
            <a:off x="4691552" y="3235497"/>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6" name="PA_矩形 45"/>
          <p:cNvSpPr/>
          <p:nvPr>
            <p:custDataLst>
              <p:tags r:id="rId17"/>
            </p:custDataLst>
          </p:nvPr>
        </p:nvSpPr>
        <p:spPr>
          <a:xfrm>
            <a:off x="4691552" y="3885854"/>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22" presetClass="entr" presetSubtype="8" fill="hold" grpId="0" nodeType="withEffect">
                                  <p:stCondLst>
                                    <p:cond delay="200"/>
                                  </p:stCondLst>
                                  <p:childTnLst>
                                    <p:set>
                                      <p:cBhvr>
                                        <p:cTn id="11" dur="1" fill="hold">
                                          <p:stCondLst>
                                            <p:cond delay="0"/>
                                          </p:stCondLst>
                                        </p:cTn>
                                        <p:tgtEl>
                                          <p:spTgt spid="42"/>
                                        </p:tgtEl>
                                        <p:attrNameLst>
                                          <p:attrName>style.visibility</p:attrName>
                                        </p:attrNameLst>
                                      </p:cBhvr>
                                      <p:to>
                                        <p:strVal val="visible"/>
                                      </p:to>
                                    </p:set>
                                    <p:animEffect transition="in" filter="wipe(left)">
                                      <p:cBhvr>
                                        <p:cTn id="12" dur="500"/>
                                        <p:tgtEl>
                                          <p:spTgt spid="42"/>
                                        </p:tgtEl>
                                      </p:cBhvr>
                                    </p:animEffect>
                                  </p:childTnLst>
                                </p:cTn>
                              </p:par>
                              <p:par>
                                <p:cTn id="13" presetID="53" presetClass="entr" presetSubtype="16" fill="hold"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40"/>
                                        </p:tgtEl>
                                        <p:attrNameLst>
                                          <p:attrName>style.visibility</p:attrName>
                                        </p:attrNameLst>
                                      </p:cBhvr>
                                      <p:to>
                                        <p:strVal val="visible"/>
                                      </p:to>
                                    </p:set>
                                    <p:animEffect transition="in" filter="wipe(left)">
                                      <p:cBhvr>
                                        <p:cTn id="46" dur="500"/>
                                        <p:tgtEl>
                                          <p:spTgt spid="40"/>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500"/>
                                        <p:tgtEl>
                                          <p:spTgt spid="41"/>
                                        </p:tgtEl>
                                      </p:cBhvr>
                                    </p:animEffect>
                                  </p:childTnLst>
                                </p:cTn>
                              </p:par>
                              <p:par>
                                <p:cTn id="50" presetID="53" presetClass="entr" presetSubtype="16" fill="hold" grpId="0" nodeType="withEffect">
                                  <p:stCondLst>
                                    <p:cond delay="30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60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animEffect transition="in" filter="fade">
                                      <p:cBhvr>
                                        <p:cTn id="59" dur="500"/>
                                        <p:tgtEl>
                                          <p:spTgt spid="43"/>
                                        </p:tgtEl>
                                      </p:cBhvr>
                                    </p:animEffect>
                                  </p:childTnLst>
                                </p:cTn>
                              </p:par>
                              <p:par>
                                <p:cTn id="60" presetID="53" presetClass="entr" presetSubtype="16" fill="hold" grpId="0" nodeType="withEffect">
                                  <p:stCondLst>
                                    <p:cond delay="90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par>
                                <p:cTn id="65" presetID="22" presetClass="entr" presetSubtype="8" fill="hold" grpId="0" nodeType="withEffect">
                                  <p:stCondLst>
                                    <p:cond delay="120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autoUpdateAnimBg="0"/>
      <p:bldP spid="35" grpId="0"/>
      <p:bldP spid="36" grpId="0"/>
      <p:bldP spid="37" grpId="0" animBg="1" autoUpdateAnimBg="0"/>
      <p:bldP spid="2" grpId="0" animBg="1"/>
      <p:bldP spid="38" grpId="0" animBg="1"/>
      <p:bldP spid="39" grpId="0" animBg="1" autoUpdateAnimBg="0"/>
      <p:bldP spid="40" grpId="0" animBg="1"/>
      <p:bldP spid="41" grpId="0" animBg="1"/>
      <p:bldP spid="42" grpId="0"/>
      <p:bldP spid="43" grpId="0"/>
      <p:bldP spid="44" grpId="0"/>
      <p:bldP spid="45" grpId="0"/>
      <p:bldP spid="46"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40"/>
          <p:cNvSpPr>
            <a:spLocks noEditPoints="1"/>
          </p:cNvSpPr>
          <p:nvPr>
            <p:custDataLst>
              <p:tags r:id="rId1"/>
            </p:custDataLst>
          </p:nvPr>
        </p:nvSpPr>
        <p:spPr bwMode="auto">
          <a:xfrm rot="16862230">
            <a:off x="5752958" y="2011333"/>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PA_任意多边形 128"/>
          <p:cNvSpPr>
            <a:spLocks noEditPoints="1"/>
          </p:cNvSpPr>
          <p:nvPr>
            <p:custDataLst>
              <p:tags r:id="rId2"/>
            </p:custDataLst>
          </p:nvPr>
        </p:nvSpPr>
        <p:spPr bwMode="auto">
          <a:xfrm rot="16872957">
            <a:off x="1499565"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7"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7"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7" y="908"/>
                </a:lnTo>
                <a:lnTo>
                  <a:pt x="2017"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PA_任意多边形 128"/>
          <p:cNvSpPr>
            <a:spLocks noEditPoints="1"/>
          </p:cNvSpPr>
          <p:nvPr>
            <p:custDataLst>
              <p:tags r:id="rId3"/>
            </p:custDataLst>
          </p:nvPr>
        </p:nvSpPr>
        <p:spPr bwMode="auto">
          <a:xfrm rot="16872957">
            <a:off x="3212593"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7"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7"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7" y="908"/>
                </a:lnTo>
                <a:lnTo>
                  <a:pt x="2017"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PA_任意多边形 128"/>
          <p:cNvSpPr>
            <a:spLocks noEditPoints="1"/>
          </p:cNvSpPr>
          <p:nvPr>
            <p:custDataLst>
              <p:tags r:id="rId4"/>
            </p:custDataLst>
          </p:nvPr>
        </p:nvSpPr>
        <p:spPr bwMode="auto">
          <a:xfrm rot="16872957">
            <a:off x="5015783" y="2923099"/>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7"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7"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7" y="908"/>
                </a:lnTo>
                <a:lnTo>
                  <a:pt x="2017"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PA_任意多边形 100"/>
          <p:cNvSpPr>
            <a:spLocks noEditPoints="1"/>
          </p:cNvSpPr>
          <p:nvPr>
            <p:custDataLst>
              <p:tags r:id="rId5"/>
            </p:custDataLst>
          </p:nvPr>
        </p:nvSpPr>
        <p:spPr bwMode="auto">
          <a:xfrm flipH="1" flipV="1">
            <a:off x="3062343"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PA_任意多边形 100"/>
          <p:cNvSpPr>
            <a:spLocks noEditPoints="1"/>
          </p:cNvSpPr>
          <p:nvPr>
            <p:custDataLst>
              <p:tags r:id="rId6"/>
            </p:custDataLst>
          </p:nvPr>
        </p:nvSpPr>
        <p:spPr bwMode="auto">
          <a:xfrm flipH="1" flipV="1">
            <a:off x="4775372"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PA_文本框 13"/>
          <p:cNvSpPr txBox="1"/>
          <p:nvPr>
            <p:custDataLst>
              <p:tags r:id="rId7"/>
            </p:custDataLst>
          </p:nvPr>
        </p:nvSpPr>
        <p:spPr>
          <a:xfrm>
            <a:off x="1444592"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5" name="PA_文本框 14"/>
          <p:cNvSpPr txBox="1"/>
          <p:nvPr>
            <p:custDataLst>
              <p:tags r:id="rId8"/>
            </p:custDataLst>
          </p:nvPr>
        </p:nvSpPr>
        <p:spPr>
          <a:xfrm>
            <a:off x="3233156"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文本框 15"/>
          <p:cNvSpPr txBox="1"/>
          <p:nvPr>
            <p:custDataLst>
              <p:tags r:id="rId9"/>
            </p:custDataLst>
          </p:nvPr>
        </p:nvSpPr>
        <p:spPr>
          <a:xfrm>
            <a:off x="4984658"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 name="PA_chenying0907 22"/>
          <p:cNvGrpSpPr/>
          <p:nvPr>
            <p:custDataLst>
              <p:tags r:id="rId10"/>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6"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7" name="PA_矩形 26"/>
          <p:cNvSpPr/>
          <p:nvPr>
            <p:custDataLst>
              <p:tags r:id="rId11"/>
            </p:custDataLst>
          </p:nvPr>
        </p:nvSpPr>
        <p:spPr>
          <a:xfrm>
            <a:off x="1367905" y="4103482"/>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矩形 27"/>
          <p:cNvSpPr/>
          <p:nvPr>
            <p:custDataLst>
              <p:tags r:id="rId12"/>
            </p:custDataLst>
          </p:nvPr>
        </p:nvSpPr>
        <p:spPr>
          <a:xfrm>
            <a:off x="4752676" y="40839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23968968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Effect transition="in" filter="fade">
                                      <p:cBhvr>
                                        <p:cTn id="22" dur="500"/>
                                        <p:tgtEl>
                                          <p:spTgt spid="7"/>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autoUpdateAnimBg="0"/>
      <p:bldP spid="9" grpId="0" animBg="1"/>
      <p:bldP spid="10" grpId="0" animBg="1"/>
      <p:bldP spid="14" grpId="0" animBg="1" autoUpdateAnimBg="0"/>
      <p:bldP spid="15" grpId="0"/>
      <p:bldP spid="1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5"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6" name="PA_文本框 5"/>
          <p:cNvSpPr txBox="1"/>
          <p:nvPr>
            <p:custDataLst>
              <p:tags r:id="rId3"/>
            </p:custDataLst>
          </p:nvPr>
        </p:nvSpPr>
        <p:spPr>
          <a:xfrm>
            <a:off x="3131840" y="1812761"/>
            <a:ext cx="2970685"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THREE</a:t>
            </a:r>
            <a:endParaRPr lang="zh-CN" altLang="en-US" sz="4800" dirty="0">
              <a:latin typeface="落落补 汤圆" pitchFamily="2" charset="-128"/>
              <a:ea typeface="落落补 汤圆" pitchFamily="2" charset="-128"/>
              <a:cs typeface="落落补 汤圆" pitchFamily="2" charset="-128"/>
            </a:endParaRPr>
          </a:p>
        </p:txBody>
      </p:sp>
      <p:sp>
        <p:nvSpPr>
          <p:cNvPr id="17"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04517708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25" name="PA_chenying0907 24"/>
          <p:cNvGrpSpPr/>
          <p:nvPr>
            <p:custDataLst>
              <p:tags r:id="rId2"/>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bwMode="auto">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1" name="chenying0907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2" name="chenying0907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3" name="chenying0907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27" name="文本框 77"/>
            <p:cNvSpPr txBox="1">
              <a:spLocks noChangeArrowheads="1"/>
            </p:cNvSpPr>
            <p:nvPr/>
          </p:nvSpPr>
          <p:spPr bwMode="auto">
            <a:xfrm>
              <a:off x="3313241" y="2070100"/>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第一名</a:t>
              </a:r>
            </a:p>
          </p:txBody>
        </p:sp>
        <p:sp>
          <p:nvSpPr>
            <p:cNvPr id="28" name="文本框 78"/>
            <p:cNvSpPr txBox="1">
              <a:spLocks noChangeArrowheads="1"/>
            </p:cNvSpPr>
            <p:nvPr/>
          </p:nvSpPr>
          <p:spPr bwMode="auto">
            <a:xfrm>
              <a:off x="2106837" y="2560637"/>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第二名</a:t>
              </a:r>
            </a:p>
          </p:txBody>
        </p:sp>
        <p:sp>
          <p:nvSpPr>
            <p:cNvPr id="29" name="文本框 79"/>
            <p:cNvSpPr txBox="1">
              <a:spLocks noChangeArrowheads="1"/>
            </p:cNvSpPr>
            <p:nvPr/>
          </p:nvSpPr>
          <p:spPr bwMode="auto">
            <a:xfrm>
              <a:off x="4278365" y="2830513"/>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第三名</a:t>
              </a:r>
            </a:p>
          </p:txBody>
        </p:sp>
      </p:grpSp>
      <p:sp>
        <p:nvSpPr>
          <p:cNvPr id="35" name="PA_矩形 34"/>
          <p:cNvSpPr/>
          <p:nvPr>
            <p:custDataLst>
              <p:tags r:id="rId3"/>
            </p:custDataLst>
          </p:nvPr>
        </p:nvSpPr>
        <p:spPr>
          <a:xfrm>
            <a:off x="4892328" y="186453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38" name="PA_文本框 271"/>
          <p:cNvSpPr txBox="1"/>
          <p:nvPr>
            <p:custDataLst>
              <p:tags r:id="rId4"/>
            </p:custDataLst>
          </p:nvPr>
        </p:nvSpPr>
        <p:spPr>
          <a:xfrm>
            <a:off x="4892328" y="155444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39" name="PA_矩形 38"/>
          <p:cNvSpPr/>
          <p:nvPr>
            <p:custDataLst>
              <p:tags r:id="rId5"/>
            </p:custDataLst>
          </p:nvPr>
        </p:nvSpPr>
        <p:spPr>
          <a:xfrm>
            <a:off x="4892328" y="287881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0" name="PA_文本框 271"/>
          <p:cNvSpPr txBox="1"/>
          <p:nvPr>
            <p:custDataLst>
              <p:tags r:id="rId6"/>
            </p:custDataLst>
          </p:nvPr>
        </p:nvSpPr>
        <p:spPr>
          <a:xfrm>
            <a:off x="4892328" y="256871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41" name="PA_矩形 40"/>
          <p:cNvSpPr/>
          <p:nvPr>
            <p:custDataLst>
              <p:tags r:id="rId7"/>
            </p:custDataLst>
          </p:nvPr>
        </p:nvSpPr>
        <p:spPr>
          <a:xfrm>
            <a:off x="4892328" y="3868339"/>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2" name="PA_文本框 271"/>
          <p:cNvSpPr txBox="1"/>
          <p:nvPr>
            <p:custDataLst>
              <p:tags r:id="rId8"/>
            </p:custDataLst>
          </p:nvPr>
        </p:nvSpPr>
        <p:spPr>
          <a:xfrm>
            <a:off x="4892328" y="3558241"/>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39811522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42"/>
                                        </p:tgtEl>
                                        <p:attrNameLst>
                                          <p:attrName>style.visibility</p:attrName>
                                        </p:attrNameLst>
                                      </p:cBhvr>
                                      <p:to>
                                        <p:strVal val="visible"/>
                                      </p:to>
                                    </p:set>
                                    <p:animEffect transition="in" filter="wipe(left)">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animBg="1" autoUpdateAnimBg="0"/>
      <p:bldP spid="39" grpId="0"/>
      <p:bldP spid="40" grpId="0"/>
      <p:bldP spid="41" grpId="0" animBg="1" autoUpdateAnimBg="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_椭圆 31"/>
          <p:cNvSpPr/>
          <p:nvPr>
            <p:custDataLst>
              <p:tags r:id="rId1"/>
            </p:custDataLst>
          </p:nvPr>
        </p:nvSpPr>
        <p:spPr>
          <a:xfrm>
            <a:off x="5652120" y="19236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PA_椭圆 31"/>
          <p:cNvSpPr/>
          <p:nvPr>
            <p:custDataLst>
              <p:tags r:id="rId2"/>
            </p:custDataLst>
          </p:nvPr>
        </p:nvSpPr>
        <p:spPr>
          <a:xfrm>
            <a:off x="921139" y="194862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5" name="PA_图片 2" descr="C:\Users\Administrator\Desktop\10H58PICnRt_1024.png"/>
          <p:cNvPicPr>
            <a:picLocks noChangeAspect="1" noChangeArrowheads="1"/>
          </p:cNvPicPr>
          <p:nvPr>
            <p:custDataLst>
              <p:tags r:id="rId3"/>
            </p:custDataLst>
          </p:nvPr>
        </p:nvPicPr>
        <p:blipFill>
          <a:blip r:embed="rId13">
            <a:extLst>
              <a:ext uri="{28A0092B-C50C-407E-A947-70E740481C1C}">
                <a14:useLocalDpi xmlns:a14="http://schemas.microsoft.com/office/drawing/2010/main" val="0"/>
              </a:ext>
            </a:extLst>
          </a:blip>
          <a:srcRect/>
          <a:stretch>
            <a:fillRect/>
          </a:stretch>
        </p:blipFill>
        <p:spPr bwMode="auto">
          <a:xfrm>
            <a:off x="2595930" y="1059582"/>
            <a:ext cx="3600400" cy="3447383"/>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PA_chenying0907 13"/>
          <p:cNvGrpSpPr/>
          <p:nvPr>
            <p:custDataLst>
              <p:tags r:id="rId4"/>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8" name="PA_矩形 27"/>
          <p:cNvSpPr/>
          <p:nvPr>
            <p:custDataLst>
              <p:tags r:id="rId5"/>
            </p:custDataLst>
          </p:nvPr>
        </p:nvSpPr>
        <p:spPr>
          <a:xfrm>
            <a:off x="1180119" y="246367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9" name="PA_文本框 232"/>
          <p:cNvSpPr txBox="1"/>
          <p:nvPr>
            <p:custDataLst>
              <p:tags r:id="rId6"/>
            </p:custDataLst>
          </p:nvPr>
        </p:nvSpPr>
        <p:spPr>
          <a:xfrm>
            <a:off x="1267959" y="2135918"/>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7"/>
            </p:custDataLst>
          </p:nvPr>
        </p:nvSpPr>
        <p:spPr>
          <a:xfrm>
            <a:off x="6012160" y="24422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1" name="PA_文本框 232"/>
          <p:cNvSpPr txBox="1"/>
          <p:nvPr>
            <p:custDataLst>
              <p:tags r:id="rId8"/>
            </p:custDataLst>
          </p:nvPr>
        </p:nvSpPr>
        <p:spPr>
          <a:xfrm>
            <a:off x="6100000" y="21145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5" name="PA_椭圆 31"/>
          <p:cNvSpPr/>
          <p:nvPr>
            <p:custDataLst>
              <p:tags r:id="rId9"/>
            </p:custDataLst>
          </p:nvPr>
        </p:nvSpPr>
        <p:spPr>
          <a:xfrm>
            <a:off x="3362035" y="35760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6" name="PA_矩形 35"/>
          <p:cNvSpPr/>
          <p:nvPr>
            <p:custDataLst>
              <p:tags r:id="rId10"/>
            </p:custDataLst>
          </p:nvPr>
        </p:nvSpPr>
        <p:spPr>
          <a:xfrm>
            <a:off x="3722075" y="40946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7" name="PA_文本框 232"/>
          <p:cNvSpPr txBox="1"/>
          <p:nvPr>
            <p:custDataLst>
              <p:tags r:id="rId11"/>
            </p:custDataLst>
          </p:nvPr>
        </p:nvSpPr>
        <p:spPr>
          <a:xfrm>
            <a:off x="3809915" y="37669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72481131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nodeType="withEffect">
                                  <p:stCondLst>
                                    <p:cond delay="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30"/>
                                        </p:tgtEl>
                                        <p:attrNameLst>
                                          <p:attrName>style.visibility</p:attrName>
                                        </p:attrNameLst>
                                      </p:cBhvr>
                                      <p:to>
                                        <p:strVal val="visible"/>
                                      </p:to>
                                    </p:set>
                                    <p:animEffect transition="in" filter="wipe(left)">
                                      <p:cBhvr>
                                        <p:cTn id="31" dur="500"/>
                                        <p:tgtEl>
                                          <p:spTgt spid="3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35"/>
                                        </p:tgtEl>
                                        <p:attrNameLst>
                                          <p:attrName>style.visibility</p:attrName>
                                        </p:attrNameLst>
                                      </p:cBhvr>
                                      <p:to>
                                        <p:strVal val="visible"/>
                                      </p:to>
                                    </p:set>
                                    <p:animEffect transition="in" filter="wipe(left)">
                                      <p:cBhvr>
                                        <p:cTn id="37" dur="500"/>
                                        <p:tgtEl>
                                          <p:spTgt spid="35"/>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8" grpId="0"/>
      <p:bldP spid="29" grpId="0"/>
      <p:bldP spid="30" grpId="0" animBg="1" autoUpdateAnimBg="0"/>
      <p:bldP spid="31" grpId="0"/>
      <p:bldP spid="35" grpId="0" animBg="1"/>
      <p:bldP spid="36" grpId="0" animBg="1" autoUpdateAnimBg="0"/>
      <p:bldP spid="3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PA_chenying0907 12"/>
          <p:cNvGrpSpPr/>
          <p:nvPr>
            <p:custDataLst>
              <p:tags r:id="rId1"/>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78093" y="1347614"/>
            <a:ext cx="2749216" cy="3194894"/>
            <a:chOff x="8724903" y="3030540"/>
            <a:chExt cx="574675" cy="868363"/>
          </a:xfrm>
          <a:solidFill>
            <a:schemeClr val="tx1"/>
          </a:solidFill>
        </p:grpSpPr>
        <p:sp>
          <p:nvSpPr>
            <p:cNvPr id="7" name="chenying0907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8" name="chenying0907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9" name="chenying0907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7" name="PA_矩形 16"/>
          <p:cNvSpPr/>
          <p:nvPr>
            <p:custDataLst>
              <p:tags r:id="rId3"/>
            </p:custDataLst>
          </p:nvPr>
        </p:nvSpPr>
        <p:spPr>
          <a:xfrm>
            <a:off x="3635896" y="2141204"/>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18" name="PA_文本框 271"/>
          <p:cNvSpPr txBox="1"/>
          <p:nvPr>
            <p:custDataLst>
              <p:tags r:id="rId4"/>
            </p:custDataLst>
          </p:nvPr>
        </p:nvSpPr>
        <p:spPr>
          <a:xfrm>
            <a:off x="3966335" y="16329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25475817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PA_任意多边形 140"/>
          <p:cNvSpPr>
            <a:spLocks noEditPoints="1"/>
          </p:cNvSpPr>
          <p:nvPr>
            <p:custDataLst>
              <p:tags r:id="rId1"/>
            </p:custDataLst>
          </p:nvPr>
        </p:nvSpPr>
        <p:spPr bwMode="auto">
          <a:xfrm rot="16862230">
            <a:off x="3024795" y="2443381"/>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3"/>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chenying0907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chenying0907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chenying0907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chenying0907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chenying0907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chenying0907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chenying0907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chenying0907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chenying0907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chenying0907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chenying0907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chenying0907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chenying0907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chenying0907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chenying0907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chenying0907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chenying0907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chenying0907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chenying0907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chenying0907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chenying0907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chenying0907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chenying0907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chenying0907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chenying0907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chenying0907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chenying0907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chenying0907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chenying0907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chenying0907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chenying0907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chenying0907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chenying0907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chenying0907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chenying0907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chenying0907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chenying0907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chenying0907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chenying0907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chenying0907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chenying0907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chenying0907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chenying0907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chenying0907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chenying0907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chenying0907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1" name="PA_矩形 60"/>
          <p:cNvSpPr/>
          <p:nvPr>
            <p:custDataLst>
              <p:tags r:id="rId4"/>
            </p:custDataLst>
          </p:nvPr>
        </p:nvSpPr>
        <p:spPr>
          <a:xfrm>
            <a:off x="1990744" y="156363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2" name="PA_矩形 61"/>
          <p:cNvSpPr/>
          <p:nvPr>
            <p:custDataLst>
              <p:tags r:id="rId5"/>
            </p:custDataLst>
          </p:nvPr>
        </p:nvSpPr>
        <p:spPr>
          <a:xfrm>
            <a:off x="199074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3" name="PA_矩形 62"/>
          <p:cNvSpPr/>
          <p:nvPr>
            <p:custDataLst>
              <p:tags r:id="rId6"/>
            </p:custDataLst>
          </p:nvPr>
        </p:nvSpPr>
        <p:spPr>
          <a:xfrm>
            <a:off x="523110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4" name="PA_矩形 63"/>
          <p:cNvSpPr/>
          <p:nvPr>
            <p:custDataLst>
              <p:tags r:id="rId7"/>
            </p:custDataLst>
          </p:nvPr>
        </p:nvSpPr>
        <p:spPr>
          <a:xfrm>
            <a:off x="5231104" y="155030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85594860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fltVal val="0"/>
                                          </p:val>
                                        </p:tav>
                                        <p:tav tm="100000">
                                          <p:val>
                                            <p:strVal val="#ppt_w"/>
                                          </p:val>
                                        </p:tav>
                                      </p:tavLst>
                                    </p:anim>
                                    <p:anim calcmode="lin" valueType="num">
                                      <p:cBhvr>
                                        <p:cTn id="13" dur="500" fill="hold"/>
                                        <p:tgtEl>
                                          <p:spTgt spid="60"/>
                                        </p:tgtEl>
                                        <p:attrNameLst>
                                          <p:attrName>ppt_h</p:attrName>
                                        </p:attrNameLst>
                                      </p:cBhvr>
                                      <p:tavLst>
                                        <p:tav tm="0">
                                          <p:val>
                                            <p:fltVal val="0"/>
                                          </p:val>
                                        </p:tav>
                                        <p:tav tm="100000">
                                          <p:val>
                                            <p:strVal val="#ppt_h"/>
                                          </p:val>
                                        </p:tav>
                                      </p:tavLst>
                                    </p:anim>
                                    <p:animEffect transition="in" filter="fade">
                                      <p:cBhvr>
                                        <p:cTn id="14" dur="500"/>
                                        <p:tgtEl>
                                          <p:spTgt spid="60"/>
                                        </p:tgtEl>
                                      </p:cBhvr>
                                    </p:animEffect>
                                  </p:childTnLst>
                                </p:cTn>
                              </p:par>
                              <p:par>
                                <p:cTn id="15" presetID="53" presetClass="entr" presetSubtype="16"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63"/>
                                        </p:tgtEl>
                                        <p:attrNameLst>
                                          <p:attrName>style.visibility</p:attrName>
                                        </p:attrNameLst>
                                      </p:cBhvr>
                                      <p:to>
                                        <p:strVal val="visible"/>
                                      </p:to>
                                    </p:set>
                                    <p:animEffect transition="in" filter="wipe(left)">
                                      <p:cBhvr>
                                        <p:cTn id="28" dur="500"/>
                                        <p:tgtEl>
                                          <p:spTgt spid="6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64"/>
                                        </p:tgtEl>
                                        <p:attrNameLst>
                                          <p:attrName>style.visibility</p:attrName>
                                        </p:attrNameLst>
                                      </p:cBhvr>
                                      <p:to>
                                        <p:strVal val="visible"/>
                                      </p:to>
                                    </p:set>
                                    <p:animEffect transition="in" filter="wipe(left)">
                                      <p:cBhvr>
                                        <p:cTn id="3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autoUpdateAnimBg="0"/>
      <p:bldP spid="62" grpId="0"/>
      <p:bldP spid="63" grpId="0"/>
      <p:bldP spid="64"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文本框 8"/>
          <p:cNvSpPr txBox="1"/>
          <p:nvPr>
            <p:custDataLst>
              <p:tags r:id="rId1"/>
            </p:custDataLst>
          </p:nvPr>
        </p:nvSpPr>
        <p:spPr>
          <a:xfrm>
            <a:off x="4040178" y="1526882"/>
            <a:ext cx="3461154" cy="3205108"/>
          </a:xfrm>
          <a:prstGeom prst="rect">
            <a:avLst/>
          </a:prstGeom>
          <a:noFill/>
        </p:spPr>
        <p:txBody>
          <a:bodyPr wrap="square" rtlCol="0">
            <a:spAutoFit/>
          </a:bodyPr>
          <a:lstStyle/>
          <a:p>
            <a:pPr>
              <a:lnSpc>
                <a:spcPct val="30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再输入</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文字信息</a:t>
            </a: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 这里</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输入文字信息文字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300000"/>
              </a:lnSpc>
            </a:pP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11" name="PA_文本框 10"/>
          <p:cNvSpPr txBox="1"/>
          <p:nvPr>
            <p:custDataLst>
              <p:tags r:id="rId2"/>
            </p:custDataLst>
          </p:nvPr>
        </p:nvSpPr>
        <p:spPr>
          <a:xfrm>
            <a:off x="4793303" y="449052"/>
            <a:ext cx="1313180" cy="769441"/>
          </a:xfrm>
          <a:prstGeom prst="rect">
            <a:avLst/>
          </a:prstGeom>
          <a:noFill/>
        </p:spPr>
        <p:txBody>
          <a:bodyPr wrap="none" rtlCol="0">
            <a:spAutoFit/>
          </a:bodyPr>
          <a:lstStyle/>
          <a:p>
            <a:r>
              <a:rPr lang="zh-CN" altLang="en-US" sz="4400" dirty="0">
                <a:latin typeface="微软雅黑" panose="020B0503020204020204" pitchFamily="34" charset="-122"/>
                <a:ea typeface="微软雅黑" panose="020B0503020204020204" pitchFamily="34" charset="-122"/>
                <a:cs typeface="落落补 汤圆" pitchFamily="2" charset="-128"/>
              </a:rPr>
              <a:t>目录</a:t>
            </a:r>
          </a:p>
        </p:txBody>
      </p:sp>
      <p:sp>
        <p:nvSpPr>
          <p:cNvPr id="64" name="PA_任意多边形 63"/>
          <p:cNvSpPr/>
          <p:nvPr>
            <p:custDataLst>
              <p:tags r:id="rId3"/>
            </p:custDataLst>
          </p:nvPr>
        </p:nvSpPr>
        <p:spPr>
          <a:xfrm>
            <a:off x="3779912" y="1561287"/>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6" name="PA_任意多边形 65"/>
          <p:cNvSpPr/>
          <p:nvPr>
            <p:custDataLst>
              <p:tags r:id="rId4"/>
            </p:custDataLst>
          </p:nvPr>
        </p:nvSpPr>
        <p:spPr>
          <a:xfrm>
            <a:off x="3811329" y="2214049"/>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7" name="PA_任意多边形 66"/>
          <p:cNvSpPr/>
          <p:nvPr>
            <p:custDataLst>
              <p:tags r:id="rId5"/>
            </p:custDataLst>
          </p:nvPr>
        </p:nvSpPr>
        <p:spPr>
          <a:xfrm>
            <a:off x="3752145" y="2866811"/>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8" name="PA_任意多边形 67"/>
          <p:cNvSpPr/>
          <p:nvPr>
            <p:custDataLst>
              <p:tags r:id="rId6"/>
            </p:custDataLst>
          </p:nvPr>
        </p:nvSpPr>
        <p:spPr>
          <a:xfrm>
            <a:off x="3752145" y="3519573"/>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9" name="PA_任意多边形 68"/>
          <p:cNvSpPr/>
          <p:nvPr>
            <p:custDataLst>
              <p:tags r:id="rId7"/>
            </p:custDataLst>
          </p:nvPr>
        </p:nvSpPr>
        <p:spPr>
          <a:xfrm>
            <a:off x="3769611" y="4172334"/>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 name="PA_图片 1"/>
          <p:cNvPicPr>
            <a:picLocks noChangeAspect="1"/>
          </p:cNvPicPr>
          <p:nvPr>
            <p:custDataLst>
              <p:tags r:id="rId8"/>
            </p:custDataLst>
          </p:nvPr>
        </p:nvPicPr>
        <p:blipFill>
          <a:blip r:embed="rId11"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70" name="PA_文本框 5"/>
          <p:cNvSpPr txBox="1"/>
          <p:nvPr>
            <p:custDataLst>
              <p:tags r:id="rId9"/>
            </p:custDataLst>
          </p:nvPr>
        </p:nvSpPr>
        <p:spPr>
          <a:xfrm>
            <a:off x="4743610" y="1142623"/>
            <a:ext cx="1412566" cy="276999"/>
          </a:xfrm>
          <a:prstGeom prst="rect">
            <a:avLst/>
          </a:prstGeom>
          <a:noFill/>
        </p:spPr>
        <p:txBody>
          <a:bodyPr wrap="none" rtlCol="0">
            <a:spAutoFit/>
          </a:bodyPr>
          <a:lstStyle/>
          <a:p>
            <a:r>
              <a:rPr lang="en-US" altLang="zh-CN" sz="1200" dirty="0" smtClean="0">
                <a:latin typeface="落落补 汤圆" pitchFamily="2" charset="-128"/>
                <a:ea typeface="落落补 汤圆" pitchFamily="2" charset="-128"/>
                <a:cs typeface="落落补 汤圆" pitchFamily="2" charset="-128"/>
              </a:rPr>
              <a:t>CHUANGYI SHOUHUI</a:t>
            </a:r>
            <a:endParaRPr lang="zh-CN" altLang="en-US" sz="12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5001375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par>
                                <p:cTn id="12" presetID="22" presetClass="entr" presetSubtype="8" fill="hold" grpId="0" nodeType="withEffect">
                                  <p:stCondLst>
                                    <p:cond delay="60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9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68"/>
                                        </p:tgtEl>
                                        <p:attrNameLst>
                                          <p:attrName>style.visibility</p:attrName>
                                        </p:attrNameLst>
                                      </p:cBhvr>
                                      <p:to>
                                        <p:strVal val="visible"/>
                                      </p:to>
                                    </p:set>
                                    <p:animEffect transition="in" filter="wipe(left)">
                                      <p:cBhvr>
                                        <p:cTn id="26" dur="500"/>
                                        <p:tgtEl>
                                          <p:spTgt spid="68"/>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69"/>
                                        </p:tgtEl>
                                        <p:attrNameLst>
                                          <p:attrName>style.visibility</p:attrName>
                                        </p:attrNameLst>
                                      </p:cBhvr>
                                      <p:to>
                                        <p:strVal val="visible"/>
                                      </p:to>
                                    </p:set>
                                    <p:animEffect transition="in" filter="wipe(left)">
                                      <p:cBhvr>
                                        <p:cTn id="29" dur="500"/>
                                        <p:tgtEl>
                                          <p:spTgt spid="69"/>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70"/>
                                        </p:tgtEl>
                                        <p:attrNameLst>
                                          <p:attrName>style.visibility</p:attrName>
                                        </p:attrNameLst>
                                      </p:cBhvr>
                                      <p:to>
                                        <p:strVal val="visible"/>
                                      </p:to>
                                    </p:set>
                                    <p:animEffect transition="in" filter="wipe(left)">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64" grpId="0" animBg="1"/>
      <p:bldP spid="66" grpId="0" animBg="1"/>
      <p:bldP spid="67" grpId="0" animBg="1"/>
      <p:bldP spid="68" grpId="0" animBg="1"/>
      <p:bldP spid="69" grpId="0" animBg="1"/>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PA_chenying0907 13"/>
          <p:cNvGrpSpPr/>
          <p:nvPr>
            <p:custDataLst>
              <p:tags r:id="rId1"/>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6"/>
          <p:cNvSpPr>
            <a:spLocks/>
          </p:cNvSpPr>
          <p:nvPr>
            <p:custDataLst>
              <p:tags r:id="rId2"/>
            </p:custDataLst>
          </p:nvPr>
        </p:nvSpPr>
        <p:spPr bwMode="auto">
          <a:xfrm>
            <a:off x="1856979" y="1419623"/>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PA_任意多边形 56"/>
          <p:cNvSpPr>
            <a:spLocks/>
          </p:cNvSpPr>
          <p:nvPr>
            <p:custDataLst>
              <p:tags r:id="rId3"/>
            </p:custDataLst>
          </p:nvPr>
        </p:nvSpPr>
        <p:spPr bwMode="auto">
          <a:xfrm>
            <a:off x="4696123" y="1419622"/>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PA_矩形 7"/>
          <p:cNvSpPr/>
          <p:nvPr>
            <p:custDataLst>
              <p:tags r:id="rId4"/>
            </p:custDataLst>
          </p:nvPr>
        </p:nvSpPr>
        <p:spPr>
          <a:xfrm>
            <a:off x="1346242" y="3736072"/>
            <a:ext cx="6466118" cy="70788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a:t>
            </a:r>
            <a:r>
              <a:rPr lang="zh-CN" altLang="en-US" sz="1000" dirty="0">
                <a:solidFill>
                  <a:schemeClr val="tx1">
                    <a:lumMod val="75000"/>
                    <a:lumOff val="25000"/>
                  </a:schemeClr>
                </a:solidFill>
                <a:latin typeface="微软雅黑" pitchFamily="34" charset="-122"/>
                <a:ea typeface="微软雅黑" pitchFamily="34" charset="-122"/>
              </a:rPr>
              <a:t>　　</a:t>
            </a:r>
          </a:p>
        </p:txBody>
      </p:sp>
      <p:sp>
        <p:nvSpPr>
          <p:cNvPr id="9" name="PA_文本框 271"/>
          <p:cNvSpPr txBox="1"/>
          <p:nvPr>
            <p:custDataLst>
              <p:tags r:id="rId5"/>
            </p:custDataLst>
          </p:nvPr>
        </p:nvSpPr>
        <p:spPr>
          <a:xfrm>
            <a:off x="3347864" y="34073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1217582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autoUpdateAnimBg="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203848" y="1812761"/>
            <a:ext cx="2728632"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FOUR</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42017280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
          <p:cNvSpPr>
            <a:spLocks noEditPoints="1"/>
          </p:cNvSpPr>
          <p:nvPr>
            <p:custDataLst>
              <p:tags r:id="rId2"/>
            </p:custDataLst>
          </p:nvPr>
        </p:nvSpPr>
        <p:spPr bwMode="auto">
          <a:xfrm>
            <a:off x="1831960" y="1419622"/>
            <a:ext cx="1686258" cy="2800924"/>
          </a:xfrm>
          <a:custGeom>
            <a:avLst/>
            <a:gdLst>
              <a:gd name="T0" fmla="*/ 64 w 129"/>
              <a:gd name="T1" fmla="*/ 0 h 186"/>
              <a:gd name="T2" fmla="*/ 129 w 129"/>
              <a:gd name="T3" fmla="*/ 50 h 186"/>
              <a:gd name="T4" fmla="*/ 121 w 129"/>
              <a:gd name="T5" fmla="*/ 82 h 186"/>
              <a:gd name="T6" fmla="*/ 95 w 129"/>
              <a:gd name="T7" fmla="*/ 103 h 186"/>
              <a:gd name="T8" fmla="*/ 80 w 129"/>
              <a:gd name="T9" fmla="*/ 120 h 186"/>
              <a:gd name="T10" fmla="*/ 69 w 129"/>
              <a:gd name="T11" fmla="*/ 128 h 186"/>
              <a:gd name="T12" fmla="*/ 37 w 129"/>
              <a:gd name="T13" fmla="*/ 128 h 186"/>
              <a:gd name="T14" fmla="*/ 29 w 129"/>
              <a:gd name="T15" fmla="*/ 119 h 186"/>
              <a:gd name="T16" fmla="*/ 29 w 129"/>
              <a:gd name="T17" fmla="*/ 113 h 186"/>
              <a:gd name="T18" fmla="*/ 30 w 129"/>
              <a:gd name="T19" fmla="*/ 96 h 186"/>
              <a:gd name="T20" fmla="*/ 54 w 129"/>
              <a:gd name="T21" fmla="*/ 73 h 186"/>
              <a:gd name="T22" fmla="*/ 74 w 129"/>
              <a:gd name="T23" fmla="*/ 51 h 186"/>
              <a:gd name="T24" fmla="*/ 62 w 129"/>
              <a:gd name="T25" fmla="*/ 38 h 186"/>
              <a:gd name="T26" fmla="*/ 50 w 129"/>
              <a:gd name="T27" fmla="*/ 58 h 186"/>
              <a:gd name="T28" fmla="*/ 42 w 129"/>
              <a:gd name="T29" fmla="*/ 66 h 186"/>
              <a:gd name="T30" fmla="*/ 8 w 129"/>
              <a:gd name="T31" fmla="*/ 66 h 186"/>
              <a:gd name="T32" fmla="*/ 0 w 129"/>
              <a:gd name="T33" fmla="*/ 57 h 186"/>
              <a:gd name="T34" fmla="*/ 0 w 129"/>
              <a:gd name="T35" fmla="*/ 28 h 186"/>
              <a:gd name="T36" fmla="*/ 7 w 129"/>
              <a:gd name="T37" fmla="*/ 16 h 186"/>
              <a:gd name="T38" fmla="*/ 64 w 129"/>
              <a:gd name="T39" fmla="*/ 0 h 186"/>
              <a:gd name="T40" fmla="*/ 56 w 129"/>
              <a:gd name="T41" fmla="*/ 138 h 186"/>
              <a:gd name="T42" fmla="*/ 80 w 129"/>
              <a:gd name="T43" fmla="*/ 162 h 186"/>
              <a:gd name="T44" fmla="*/ 56 w 129"/>
              <a:gd name="T45" fmla="*/ 186 h 186"/>
              <a:gd name="T46" fmla="*/ 32 w 129"/>
              <a:gd name="T47" fmla="*/ 162 h 186"/>
              <a:gd name="T48" fmla="*/ 56 w 129"/>
              <a:gd name="T49" fmla="*/ 138 h 186"/>
              <a:gd name="T50" fmla="*/ 0 w 129"/>
              <a:gd name="T51" fmla="*/ 0 h 186"/>
              <a:gd name="T52" fmla="*/ 129 w 129"/>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T50" t="T51" r="T52" b="T53"/>
            <a:pathLst>
              <a:path w="129" h="186">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w="73025" cap="flat"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 name="PA_矩形 6"/>
          <p:cNvSpPr/>
          <p:nvPr>
            <p:custDataLst>
              <p:tags r:id="rId3"/>
            </p:custDataLst>
          </p:nvPr>
        </p:nvSpPr>
        <p:spPr>
          <a:xfrm>
            <a:off x="3635896" y="2006567"/>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8" name="PA_文本框 271"/>
          <p:cNvSpPr txBox="1"/>
          <p:nvPr>
            <p:custDataLst>
              <p:tags r:id="rId4"/>
            </p:custDataLst>
          </p:nvPr>
        </p:nvSpPr>
        <p:spPr>
          <a:xfrm>
            <a:off x="3966335" y="149835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27837811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PA_chenying0907 1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7" name="PA_图片 6"/>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25626"/>
          <a:stretch/>
        </p:blipFill>
        <p:spPr>
          <a:xfrm rot="10800000">
            <a:off x="5162573" y="1158378"/>
            <a:ext cx="2416027" cy="3233840"/>
          </a:xfrm>
          <a:prstGeom prst="rect">
            <a:avLst/>
          </a:prstGeom>
        </p:spPr>
      </p:pic>
      <p:sp>
        <p:nvSpPr>
          <p:cNvPr id="8" name="PA_矩形 7"/>
          <p:cNvSpPr/>
          <p:nvPr>
            <p:custDataLst>
              <p:tags r:id="rId3"/>
            </p:custDataLst>
          </p:nvPr>
        </p:nvSpPr>
        <p:spPr>
          <a:xfrm>
            <a:off x="1073209" y="2145449"/>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9" name="PA_文本框 271"/>
          <p:cNvSpPr txBox="1"/>
          <p:nvPr>
            <p:custDataLst>
              <p:tags r:id="rId4"/>
            </p:custDataLst>
          </p:nvPr>
        </p:nvSpPr>
        <p:spPr>
          <a:xfrm>
            <a:off x="1403648" y="163723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31640" y="1563638"/>
            <a:ext cx="1867207" cy="1667598"/>
            <a:chOff x="6208713" y="1243013"/>
            <a:chExt cx="706438" cy="620713"/>
          </a:xfrm>
          <a:solidFill>
            <a:schemeClr val="tx1"/>
          </a:solidFill>
        </p:grpSpPr>
        <p:sp>
          <p:nvSpPr>
            <p:cNvPr id="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 name="PA_chenying0907 35"/>
          <p:cNvGrpSpPr/>
          <p:nvPr>
            <p:custDataLst>
              <p:tags r:id="rId3"/>
            </p:custDataLst>
          </p:nvPr>
        </p:nvGrpSpPr>
        <p:grpSpPr>
          <a:xfrm>
            <a:off x="3605423" y="1563638"/>
            <a:ext cx="1867207" cy="1667598"/>
            <a:chOff x="6208713" y="1243013"/>
            <a:chExt cx="706438" cy="620713"/>
          </a:xfrm>
          <a:solidFill>
            <a:srgbClr val="FFCC66"/>
          </a:solidFill>
        </p:grpSpPr>
        <p:sp>
          <p:nvSpPr>
            <p:cNvPr id="3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 name="PA_chenying0907 61"/>
          <p:cNvGrpSpPr/>
          <p:nvPr>
            <p:custDataLst>
              <p:tags r:id="rId4"/>
            </p:custDataLst>
          </p:nvPr>
        </p:nvGrpSpPr>
        <p:grpSpPr>
          <a:xfrm>
            <a:off x="5841590" y="1621215"/>
            <a:ext cx="1867207" cy="1667598"/>
            <a:chOff x="6208713" y="1243013"/>
            <a:chExt cx="706438" cy="620713"/>
          </a:xfrm>
          <a:solidFill>
            <a:schemeClr val="tx1"/>
          </a:solidFill>
        </p:grpSpPr>
        <p:sp>
          <p:nvSpPr>
            <p:cNvPr id="63"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88" name="PA_矩形 87"/>
          <p:cNvSpPr/>
          <p:nvPr>
            <p:custDataLst>
              <p:tags r:id="rId5"/>
            </p:custDataLst>
          </p:nvPr>
        </p:nvSpPr>
        <p:spPr>
          <a:xfrm>
            <a:off x="1757806"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89" name="PA_文本框 232"/>
          <p:cNvSpPr txBox="1"/>
          <p:nvPr>
            <p:custDataLst>
              <p:tags r:id="rId6"/>
            </p:custDataLst>
          </p:nvPr>
        </p:nvSpPr>
        <p:spPr>
          <a:xfrm>
            <a:off x="1845646"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0" name="PA_矩形 89"/>
          <p:cNvSpPr/>
          <p:nvPr>
            <p:custDataLst>
              <p:tags r:id="rId7"/>
            </p:custDataLst>
          </p:nvPr>
        </p:nvSpPr>
        <p:spPr>
          <a:xfrm>
            <a:off x="4181327"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1" name="PA_文本框 232"/>
          <p:cNvSpPr txBox="1"/>
          <p:nvPr>
            <p:custDataLst>
              <p:tags r:id="rId8"/>
            </p:custDataLst>
          </p:nvPr>
        </p:nvSpPr>
        <p:spPr>
          <a:xfrm>
            <a:off x="4269167"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2" name="PA_矩形 91"/>
          <p:cNvSpPr/>
          <p:nvPr>
            <p:custDataLst>
              <p:tags r:id="rId9"/>
            </p:custDataLst>
          </p:nvPr>
        </p:nvSpPr>
        <p:spPr>
          <a:xfrm>
            <a:off x="6387986" y="3792288"/>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3" name="PA_文本框 232"/>
          <p:cNvSpPr txBox="1"/>
          <p:nvPr>
            <p:custDataLst>
              <p:tags r:id="rId10"/>
            </p:custDataLst>
          </p:nvPr>
        </p:nvSpPr>
        <p:spPr>
          <a:xfrm>
            <a:off x="6475826" y="3464531"/>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90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22" presetClass="entr" presetSubtype="8" fill="hold" nodeType="withEffect">
                                  <p:stCondLst>
                                    <p:cond delay="1200"/>
                                  </p:stCondLst>
                                  <p:childTnLst>
                                    <p:set>
                                      <p:cBhvr>
                                        <p:cTn id="21" dur="1" fill="hold">
                                          <p:stCondLst>
                                            <p:cond delay="0"/>
                                          </p:stCondLst>
                                        </p:cTn>
                                        <p:tgtEl>
                                          <p:spTgt spid="62"/>
                                        </p:tgtEl>
                                        <p:attrNameLst>
                                          <p:attrName>style.visibility</p:attrName>
                                        </p:attrNameLst>
                                      </p:cBhvr>
                                      <p:to>
                                        <p:strVal val="visible"/>
                                      </p:to>
                                    </p:set>
                                    <p:animEffect transition="in" filter="wipe(left)">
                                      <p:cBhvr>
                                        <p:cTn id="22" dur="500"/>
                                        <p:tgtEl>
                                          <p:spTgt spid="62"/>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wipe(left)">
                                      <p:cBhvr>
                                        <p:cTn id="25" dur="500"/>
                                        <p:tgtEl>
                                          <p:spTgt spid="8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90"/>
                                        </p:tgtEl>
                                        <p:attrNameLst>
                                          <p:attrName>style.visibility</p:attrName>
                                        </p:attrNameLst>
                                      </p:cBhvr>
                                      <p:to>
                                        <p:strVal val="visible"/>
                                      </p:to>
                                    </p:set>
                                    <p:animEffect transition="in" filter="wipe(left)">
                                      <p:cBhvr>
                                        <p:cTn id="31" dur="500"/>
                                        <p:tgtEl>
                                          <p:spTgt spid="9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animBg="1" autoUpdateAnimBg="0"/>
      <p:bldP spid="91" grpId="0"/>
      <p:bldP spid="92" grpId="0"/>
      <p:bldP spid="93"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任意多边形 11"/>
          <p:cNvSpPr/>
          <p:nvPr>
            <p:custDataLst>
              <p:tags r:id="rId1"/>
            </p:custDataLst>
          </p:nvPr>
        </p:nvSpPr>
        <p:spPr>
          <a:xfrm rot="21372868">
            <a:off x="3379265" y="2004479"/>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 name="PA_任意多边形 12"/>
          <p:cNvSpPr/>
          <p:nvPr>
            <p:custDataLst>
              <p:tags r:id="rId2"/>
            </p:custDataLst>
          </p:nvPr>
        </p:nvSpPr>
        <p:spPr>
          <a:xfrm rot="1077937">
            <a:off x="3379266" y="2523100"/>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PA_任意多边形 20"/>
          <p:cNvSpPr/>
          <p:nvPr>
            <p:custDataLst>
              <p:tags r:id="rId3"/>
            </p:custDataLst>
          </p:nvPr>
        </p:nvSpPr>
        <p:spPr>
          <a:xfrm rot="5596426">
            <a:off x="2571492" y="2833739"/>
            <a:ext cx="1450721"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nvGrpSpPr>
          <p:cNvPr id="28" name="PA_chenying0907 27"/>
          <p:cNvGrpSpPr/>
          <p:nvPr>
            <p:custDataLst>
              <p:tags r:id="rId4"/>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5" name="PA_文本框 14"/>
          <p:cNvSpPr txBox="1"/>
          <p:nvPr>
            <p:custDataLst>
              <p:tags r:id="rId5"/>
            </p:custDataLst>
          </p:nvPr>
        </p:nvSpPr>
        <p:spPr>
          <a:xfrm>
            <a:off x="6032306" y="1491630"/>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矩形 15"/>
          <p:cNvSpPr/>
          <p:nvPr>
            <p:custDataLst>
              <p:tags r:id="rId6"/>
            </p:custDataLst>
          </p:nvPr>
        </p:nvSpPr>
        <p:spPr>
          <a:xfrm>
            <a:off x="5999893" y="188586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7" name="PA_文本框 16"/>
          <p:cNvSpPr txBox="1"/>
          <p:nvPr>
            <p:custDataLst>
              <p:tags r:id="rId7"/>
            </p:custDataLst>
          </p:nvPr>
        </p:nvSpPr>
        <p:spPr>
          <a:xfrm>
            <a:off x="6032306" y="2549926"/>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8" name="PA_矩形 17"/>
          <p:cNvSpPr/>
          <p:nvPr>
            <p:custDataLst>
              <p:tags r:id="rId8"/>
            </p:custDataLst>
          </p:nvPr>
        </p:nvSpPr>
        <p:spPr>
          <a:xfrm>
            <a:off x="5999893" y="2944161"/>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9" name="PA_文本框 18"/>
          <p:cNvSpPr txBox="1"/>
          <p:nvPr>
            <p:custDataLst>
              <p:tags r:id="rId9"/>
            </p:custDataLst>
          </p:nvPr>
        </p:nvSpPr>
        <p:spPr>
          <a:xfrm>
            <a:off x="2732205" y="3666851"/>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0" name="PA_矩形 19"/>
          <p:cNvSpPr/>
          <p:nvPr>
            <p:custDataLst>
              <p:tags r:id="rId10"/>
            </p:custDataLst>
          </p:nvPr>
        </p:nvSpPr>
        <p:spPr>
          <a:xfrm>
            <a:off x="2699792" y="406108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2" name="PA_任意多边形 56"/>
          <p:cNvSpPr>
            <a:spLocks/>
          </p:cNvSpPr>
          <p:nvPr>
            <p:custDataLst>
              <p:tags r:id="rId11"/>
            </p:custDataLst>
          </p:nvPr>
        </p:nvSpPr>
        <p:spPr bwMode="auto">
          <a:xfrm>
            <a:off x="1403648" y="1275606"/>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1" grpId="0" animBg="1"/>
      <p:bldP spid="15" grpId="0"/>
      <p:bldP spid="16" grpId="0"/>
      <p:bldP spid="17" grpId="0" animBg="1" autoUpdateAnimBg="0"/>
      <p:bldP spid="18" grpId="0"/>
      <p:bldP spid="19" grpId="0"/>
      <p:bldP spid="20" grpId="0" animBg="1" autoUpdateAnimBg="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AutoShape 3"/>
          <p:cNvSpPr>
            <a:spLocks noChangeAspect="1" noChangeArrowheads="1" noTextEdit="1"/>
          </p:cNvSpPr>
          <p:nvPr>
            <p:custDataLst>
              <p:tags r:id="rId1"/>
            </p:custDataLst>
          </p:nvPr>
        </p:nvSpPr>
        <p:spPr bwMode="auto">
          <a:xfrm>
            <a:off x="2774427" y="1977306"/>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PA_AutoShape 3"/>
          <p:cNvSpPr>
            <a:spLocks noChangeAspect="1" noChangeArrowheads="1" noTextEdit="1"/>
          </p:cNvSpPr>
          <p:nvPr>
            <p:custDataLst>
              <p:tags r:id="rId2"/>
            </p:custDataLst>
          </p:nvPr>
        </p:nvSpPr>
        <p:spPr bwMode="auto">
          <a:xfrm>
            <a:off x="3523335" y="1635646"/>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PA_任意多边形 5"/>
          <p:cNvSpPr>
            <a:spLocks noEditPoints="1"/>
          </p:cNvSpPr>
          <p:nvPr>
            <p:custDataLst>
              <p:tags r:id="rId3"/>
            </p:custDataLst>
          </p:nvPr>
        </p:nvSpPr>
        <p:spPr bwMode="auto">
          <a:xfrm>
            <a:off x="3487780" y="1641621"/>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PA_AutoShape 3"/>
          <p:cNvSpPr>
            <a:spLocks noChangeAspect="1" noChangeArrowheads="1" noTextEdit="1"/>
          </p:cNvSpPr>
          <p:nvPr>
            <p:custDataLst>
              <p:tags r:id="rId4"/>
            </p:custDataLst>
          </p:nvPr>
        </p:nvSpPr>
        <p:spPr bwMode="auto">
          <a:xfrm>
            <a:off x="1621647" y="2890798"/>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PA_任意多边形 5"/>
          <p:cNvSpPr>
            <a:spLocks noEditPoints="1"/>
          </p:cNvSpPr>
          <p:nvPr>
            <p:custDataLst>
              <p:tags r:id="rId5"/>
            </p:custDataLst>
          </p:nvPr>
        </p:nvSpPr>
        <p:spPr bwMode="auto">
          <a:xfrm>
            <a:off x="5844170" y="2890798"/>
            <a:ext cx="1761218" cy="11390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PA_文本框 31"/>
          <p:cNvSpPr txBox="1"/>
          <p:nvPr>
            <p:custDataLst>
              <p:tags r:id="rId6"/>
            </p:custDataLst>
          </p:nvPr>
        </p:nvSpPr>
        <p:spPr>
          <a:xfrm>
            <a:off x="3920739" y="333561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4" name="PA_chenying0907 23"/>
          <p:cNvGrpSpPr/>
          <p:nvPr>
            <p:custDataLst>
              <p:tags r:id="rId7"/>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7" name="PA_任意多边形 5"/>
          <p:cNvSpPr>
            <a:spLocks noEditPoints="1"/>
          </p:cNvSpPr>
          <p:nvPr>
            <p:custDataLst>
              <p:tags r:id="rId8"/>
            </p:custDataLst>
          </p:nvPr>
        </p:nvSpPr>
        <p:spPr bwMode="auto">
          <a:xfrm>
            <a:off x="1678864" y="2847591"/>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PA_矩形 18"/>
          <p:cNvSpPr/>
          <p:nvPr>
            <p:custDataLst>
              <p:tags r:id="rId9"/>
            </p:custDataLst>
          </p:nvPr>
        </p:nvSpPr>
        <p:spPr>
          <a:xfrm>
            <a:off x="3846756" y="3729853"/>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0" name="PA_文本框 19"/>
          <p:cNvSpPr txBox="1"/>
          <p:nvPr>
            <p:custDataLst>
              <p:tags r:id="rId10"/>
            </p:custDataLst>
          </p:nvPr>
        </p:nvSpPr>
        <p:spPr>
          <a:xfrm>
            <a:off x="1621647" y="16439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4" name="PA_矩形 33"/>
          <p:cNvSpPr/>
          <p:nvPr>
            <p:custDataLst>
              <p:tags r:id="rId11"/>
            </p:custDataLst>
          </p:nvPr>
        </p:nvSpPr>
        <p:spPr>
          <a:xfrm>
            <a:off x="1547664" y="20381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5" name="PA_文本框 34"/>
          <p:cNvSpPr txBox="1"/>
          <p:nvPr>
            <p:custDataLst>
              <p:tags r:id="rId12"/>
            </p:custDataLst>
          </p:nvPr>
        </p:nvSpPr>
        <p:spPr>
          <a:xfrm>
            <a:off x="6125738" y="17136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6" name="PA_矩形 35"/>
          <p:cNvSpPr/>
          <p:nvPr>
            <p:custDataLst>
              <p:tags r:id="rId13"/>
            </p:custDataLst>
          </p:nvPr>
        </p:nvSpPr>
        <p:spPr>
          <a:xfrm>
            <a:off x="6051755" y="21078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53" presetClass="entr" presetSubtype="16" fill="hold" grpId="0" nodeType="withEffect" nodePh="1">
                                  <p:stCondLst>
                                    <p:cond delay="30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nodePh="1">
                                  <p:stCondLst>
                                    <p:cond delay="60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22" presetClass="entr" presetSubtype="8" fill="hold" grpId="0" nodeType="withEffect">
                                  <p:stCondLst>
                                    <p:cond delay="1200"/>
                                  </p:stCondLst>
                                  <p:childTnLst>
                                    <p:set>
                                      <p:cBhvr>
                                        <p:cTn id="27" dur="1" fill="hold">
                                          <p:stCondLst>
                                            <p:cond delay="0"/>
                                          </p:stCondLst>
                                        </p:cTn>
                                        <p:tgtEl>
                                          <p:spTgt spid="22"/>
                                        </p:tgtEl>
                                        <p:attrNameLst>
                                          <p:attrName>style.visibility</p:attrName>
                                        </p:attrNameLst>
                                      </p:cBhvr>
                                      <p:to>
                                        <p:strVal val="visible"/>
                                      </p:to>
                                    </p:set>
                                    <p:animEffect transition="in" filter="wipe(left)">
                                      <p:cBhvr>
                                        <p:cTn id="28" dur="500"/>
                                        <p:tgtEl>
                                          <p:spTgt spid="22"/>
                                        </p:tgtEl>
                                      </p:cBhvr>
                                    </p:animEffect>
                                  </p:childTnLst>
                                </p:cTn>
                              </p:par>
                              <p:par>
                                <p:cTn id="29" presetID="22" presetClass="entr" presetSubtype="8" fill="hold" grpId="0" nodeType="withEffect">
                                  <p:stCondLst>
                                    <p:cond delay="150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par>
                                <p:cTn id="32" presetID="22" presetClass="entr" presetSubtype="8" fill="hold" grpId="0" nodeType="withEffect">
                                  <p:stCondLst>
                                    <p:cond delay="180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1" grpId="0" animBg="1"/>
      <p:bldP spid="22" grpId="0" animBg="1" autoUpdateAnimBg="0"/>
      <p:bldP spid="23" grpId="0" animBg="1"/>
      <p:bldP spid="32" grpId="0"/>
      <p:bldP spid="17" grpId="0" animBg="1"/>
      <p:bldP spid="19" grpId="0"/>
      <p:bldP spid="20" grpId="0" animBg="1" autoUpdateAnimBg="0"/>
      <p:bldP spid="34" grpId="0"/>
      <p:bldP spid="35"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chenying0907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chenying0907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chenying0907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 name="chenying0907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 name="chenying0907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chenying0907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 name="chenying0907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 name="chenying0907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chenying0907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 name="chenying0907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 name="chenying0907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 name="chenying0907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 name="chenying0907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 name="chenying0907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 name="chenying0907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 name="chenying0907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 name="chenying0907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 name="chenying0907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 name="chenying0907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 name="chenying0907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 name="chenying0907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 name="chenying0907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 name="chenying0907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 name="chenying0907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 name="chenying0907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 name="chenying0907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 name="chenying0907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 name="chenying0907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 name="chenying0907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 name="chenying0907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 name="chenying0907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 name="chenying0907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 name="chenying0907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 name="chenying0907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 name="chenying0907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 name="chenying0907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 name="chenying0907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 name="chenying0907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 name="chenying0907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 name="chenying0907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 name="chenying0907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 name="chenying0907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 name="chenying0907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 name="chenying0907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 name="chenying0907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 name="chenying0907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 name="chenying0907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 name="chenying0907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 name="chenying0907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 name="chenying0907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 name="chenying0907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 name="chenying0907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 name="chenying0907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 name="chenying0907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 name="chenying0907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 name="chenying0907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 name="chenying0907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 name="chenying0907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 name="chenying0907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 name="chenying0907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 name="chenying0907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 name="chenying0907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 name="chenying0907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 name="chenying0907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 name="chenying0907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 name="chenying0907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 name="chenying0907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 name="chenying0907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 name="chenying0907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 name="chenying0907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 name="chenying0907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 name="chenying0907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 name="chenying0907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 name="chenying0907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 name="chenying0907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 name="chenying0907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 name="chenying0907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 name="chenying0907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 name="chenying0907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 name="chenying0907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 name="chenying0907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 name="chenying0907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 name="chenying0907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 name="chenying0907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 name="chenying0907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 name="chenying0907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 name="chenying0907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 name="chenying0907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 name="chenying0907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 name="chenying0907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 name="chenying0907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 name="chenying0907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 name="chenying0907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 name="chenying0907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 name="chenying0907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 name="chenying0907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 name="chenying0907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 name="chenying0907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 name="chenying0907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 name="chenying0907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 name="chenying0907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 name="chenying0907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 name="chenying0907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 name="chenying0907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 name="chenying0907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 name="chenying0907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 name="chenying0907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 name="chenying0907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 name="chenying0907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 name="chenying0907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 name="chenying0907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 name="chenying0907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 name="chenying0907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 name="chenying0907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 name="chenying0907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 name="chenying0907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 name="chenying0907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 name="chenying0907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 name="chenying0907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 name="chenying0907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 name="chenying0907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 name="chenying0907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 name="chenying0907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 name="chenying0907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 name="chenying0907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 name="chenying0907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 name="chenying0907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 name="chenying0907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 name="chenying0907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 name="chenying0907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 name="chenying0907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 name="chenying0907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 name="chenying0907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 name="chenying0907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 name="chenying0907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 name="chenying0907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 name="chenying0907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 name="chenying0907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 name="chenying0907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 name="chenying0907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 name="chenying0907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 name="chenying0907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 name="chenying0907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 name="chenying0907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 name="chenying0907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 name="chenying0907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 name="chenying0907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 name="chenying0907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 name="chenying0907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 name="chenying0907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 name="chenying0907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 name="chenying0907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 name="chenying0907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 name="chenying0907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 name="chenying0907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 name="chenying0907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 name="chenying0907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 name="chenying0907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 name="chenying0907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 name="chenying0907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 name="chenying0907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 name="chenying0907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 name="chenying0907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 name="chenying0907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 name="chenying0907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 name="chenying0907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 name="chenying0907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 name="chenying0907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 name="chenying0907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 name="chenying0907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 name="chenying0907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 name="chenying0907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 name="chenying0907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 name="chenying0907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8" name="chenying0907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9" name="chenying0907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0" name="chenying0907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1"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2"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3"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4"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5"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6"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7"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8"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9"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0"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3" name="chenying0907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4" name="chenying0907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5" name="chenying0907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6" name="chenying0907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7" name="chenying0907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8" name="chenying0907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9" name="chenying0907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0" name="chenying0907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1" name="chenying0907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2" name="chenying0907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3" name="chenying0907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4" name="chenying0907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5" name="chenying0907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6" name="chenying0907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7" name="chenying0907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8" name="chenying0907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9" name="chenying0907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0" name="chenying0907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1" name="chenying0907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2" name="chenying0907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3" name="chenying0907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4" name="chenying0907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5" name="chenying0907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6" name="chenying0907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7" name="chenying0907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8" name="chenying0907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9" name="chenying0907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0" name="chenying0907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1" name="chenying0907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2" name="chenying0907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3" name="chenying0907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4" name="chenying0907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5" name="chenying0907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6" name="chenying0907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7" name="chenying0907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8" name="chenying0907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9" name="chenying0907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0" name="chenying0907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1" name="chenying0907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2" name="chenying0907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3" name="chenying0907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4" name="chenying0907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5" name="chenying0907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6" name="chenying0907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7" name="chenying0907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8" name="chenying0907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9" name="chenying0907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0" name="chenying0907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1" name="chenying0907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2" name="chenying0907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3" name="chenying0907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4" name="chenying0907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5" name="chenying0907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6" name="chenying0907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7" name="chenying0907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8" name="chenying0907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9" name="chenying0907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0" name="chenying0907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1" name="chenying0907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4" name="chenying0907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5" name="chenying0907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6" name="chenying0907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7" name="chenying0907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8" name="chenying0907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9" name="chenying0907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0" name="chenying0907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1" name="chenying0907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2" name="chenying0907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3" name="chenying0907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4" name="chenying0907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5" name="chenying0907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6" name="chenying0907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7" name="chenying0907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8" name="chenying0907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9" name="chenying0907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0" name="chenying0907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1" name="chenying0907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2" name="chenying0907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3" name="chenying0907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4" name="chenying0907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5" name="chenying0907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6" name="chenying0907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7" name="chenying0907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8" name="chenying0907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9" name="chenying0907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0" name="chenying0907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1" name="chenying0907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4" name="chenying0907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5" name="chenying0907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6" name="chenying0907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7" name="chenying0907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8" name="chenying0907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9" name="chenying0907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0" name="chenying0907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1" name="chenying0907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2" name="chenying0907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3" name="chenying0907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4" name="chenying0907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5" name="chenying0907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6" name="chenying0907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7" name="chenying0907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8" name="chenying0907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9" name="chenying0907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0" name="chenying0907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1" name="chenying0907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2" name="chenying0907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3" name="chenying0907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4" name="chenying0907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5" name="chenying0907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6" name="chenying0907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7" name="chenying0907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8" name="chenying0907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9" name="chenying0907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0" name="chenying0907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1" name="chenying0907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2" name="chenying0907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3" name="chenying0907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4" name="chenying0907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5" name="chenying0907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6" name="chenying0907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7" name="chenying0907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8" name="chenying0907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9" name="chenying0907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0" name="chenying0907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1" name="chenying0907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2" name="chenying0907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3" name="chenying0907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4" name="chenying0907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5" name="chenying0907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6" name="chenying0907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7" name="chenying0907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8" name="chenying0907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9" name="chenying0907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0" name="chenying0907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1" name="chenying0907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2" name="chenying0907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3" name="chenying0907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4" name="chenying0907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5" name="chenying0907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6" name="chenying0907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7" name="chenying0907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0" name="chenying0907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1" name="chenying0907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2" name="chenying0907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3" name="chenying0907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4" name="chenying0907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5" name="chenying0907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6" name="chenying0907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7" name="chenying0907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8" name="chenying0907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9" name="chenying0907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0" name="chenying0907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1" name="chenying0907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2" name="chenying0907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3" name="chenying0907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4" name="chenying0907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5" name="chenying0907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6" name="chenying0907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7" name="chenying0907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8" name="chenying0907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9" name="chenying0907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0" name="chenying0907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1" name="chenying0907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2" name="chenying0907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3" name="chenying0907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4" name="chenying0907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5" name="chenying0907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6" name="chenying0907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7" name="chenying0907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8" name="chenying0907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9" name="chenying0907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0" name="chenying0907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1" name="chenying0907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2" name="chenying0907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3" name="chenying0907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4" name="chenying0907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5" name="chenying0907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6" name="chenying0907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7" name="chenying0907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8" name="chenying0907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9" name="chenying0907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0" name="chenying0907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1" name="chenying0907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2" name="chenying0907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3" name="chenying0907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4" name="chenying0907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5" name="chenying0907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6" name="chenying0907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7" name="chenying0907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8" name="chenying0907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9" name="chenying0907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0" name="chenying0907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1" name="chenying0907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2" name="chenying0907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3" name="chenying0907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4" name="chenying0907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5" name="chenying0907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6" name="chenying0907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7" name="chenying0907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8" name="chenying0907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1" name="chenying0907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2" name="chenying0907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3" name="chenying0907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4" name="chenying0907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5" name="chenying0907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6" name="chenying0907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7" name="chenying0907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8" name="chenying0907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9" name="chenying0907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0" name="chenying0907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1" name="chenying0907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2" name="chenying0907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3" name="chenying0907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4" name="chenying0907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5" name="chenying0907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6" name="chenying0907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7" name="chenying0907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8" name="chenying0907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9" name="chenying0907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0" name="chenying0907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1" name="chenying0907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2" name="chenying0907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3" name="chenying0907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4" name="chenying0907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5" name="chenying0907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6" name="chenying0907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7" name="chenying0907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8" name="chenying0907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9" name="chenying0907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0" name="chenying0907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1" name="chenying0907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2" name="chenying0907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3" name="chenying0907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4" name="chenying0907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5" name="chenying0907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6" name="chenying0907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9" name="chenying0907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0" name="chenying0907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1" name="chenying0907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2" name="chenying0907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3" name="chenying0907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4" name="chenying0907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5" name="chenying0907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6" name="chenying0907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7" name="chenying0907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8" name="chenying0907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9" name="chenying0907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0" name="chenying0907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1" name="chenying0907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2" name="chenying0907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3" name="chenying0907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4" name="chenying0907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5" name="chenying0907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6" name="chenying0907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7" name="chenying0907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8" name="chenying0907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9" name="chenying0907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0" name="chenying0907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1" name="chenying0907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2" name="chenying0907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3" name="chenying0907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4" name="chenying0907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5" name="chenying0907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6" name="chenying0907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7" name="chenying0907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8" name="chenying0907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9" name="chenying0907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0" name="chenying0907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1" name="chenying0907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2" name="chenying0907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3" name="chenying0907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6" name="chenying0907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7" name="chenying0907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8" name="chenying0907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9" name="chenying0907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0" name="chenying0907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1" name="chenying0907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2" name="chenying0907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3" name="chenying0907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4" name="chenying0907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5" name="chenying0907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6" name="chenying0907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7" name="chenying0907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8" name="chenying0907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9" name="chenying0907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0" name="chenying0907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1" name="chenying0907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2" name="chenying0907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3" name="chenying0907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4" name="chenying0907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5" name="chenying0907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6" name="chenying0907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7" name="chenying0907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8" name="chenying0907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9" name="chenying0907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0" name="chenying0907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1" name="chenying0907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2" name="chenying0907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3" name="chenying0907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4" name="chenying0907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5" name="chenying0907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6" name="chenying0907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7" name="chenying0907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8" name="chenying0907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9" name="chenying0907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0" name="chenying0907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1" name="chenying0907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2" name="chenying0907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3" name="chenying0907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4" name="chenying0907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5" name="chenying0907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6" name="chenying0907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7" name="chenying0907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8" name="chenying0907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9" name="chenying0907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0" name="chenying0907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1" name="chenying0907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2" name="chenying0907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3" name="chenying0907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4" name="chenying0907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5" name="chenying0907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6" name="chenying0907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7" name="chenying0907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8" name="chenying0907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9" name="chenying0907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0" name="chenying0907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1" name="chenying0907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2" name="chenying0907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3" name="chenying0907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4" name="chenying0907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5" name="chenying0907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6" name="chenying0907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7" name="chenying0907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8" name="chenying0907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9" name="chenying0907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0" name="chenying0907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1" name="chenying0907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4" name="chenying0907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5" name="chenying0907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6" name="chenying0907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7" name="chenying0907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8" name="chenying0907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9" name="chenying0907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0" name="chenying0907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1" name="chenying0907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2" name="chenying0907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3" name="chenying0907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4" name="chenying0907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5" name="chenying0907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6" name="chenying0907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7" name="chenying0907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8" name="chenying0907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9" name="chenying0907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0" name="chenying0907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1" name="chenying0907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2" name="chenying0907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3" name="chenying0907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4" name="chenying0907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5" name="chenying0907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6" name="chenying0907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7" name="chenying0907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8" name="chenying0907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9" name="chenying0907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0" name="chenying0907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1" name="chenying0907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2" name="chenying0907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3" name="chenying0907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4" name="chenying0907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5" name="chenying0907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6" name="chenying0907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7" name="chenying0907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8" name="chenying0907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9" name="chenying0907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0" name="chenying0907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1" name="chenying0907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2" name="chenying0907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3" name="chenying0907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4" name="chenying0907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5" name="chenying0907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6" name="chenying0907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7" name="chenying0907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8" name="chenying0907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9" name="chenying0907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0" name="chenying0907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1" name="chenying0907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2" name="chenying0907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3" name="chenying0907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4" name="chenying0907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5" name="chenying0907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8"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9"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0"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1"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2"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3"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4"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5"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6"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7"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8"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9"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0"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1"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2"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3"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4"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5"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6"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7"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8"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9"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0"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1"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2"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3"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4"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5"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6"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7"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8"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9"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0"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1"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2"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3"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4"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5"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6"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7"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8"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9"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0"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1"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2"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3"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4"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5"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6"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7"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8"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9"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0"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1"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2"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3"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4"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5"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6"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7"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8"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9"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0"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1"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2"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3"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4"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5"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6"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7"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8"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9"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0"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3"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4"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5"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6"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7"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8"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9"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0"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1"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2"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3"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4"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5"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6"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7"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8"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9"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0"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1"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2"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3"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4"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5"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6"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7"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8"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9"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0"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1"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2"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3"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4"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5"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6"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7"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8"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9"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0"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1"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2"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3"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4"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5"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6"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7"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8"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9"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0"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1"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2"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3"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4"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5"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6"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7"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8"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9"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0"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1"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2"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3"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4"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5"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6"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7"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8"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9"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0"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1"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2"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3"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4"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5"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6"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7"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8"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9"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0"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1"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2"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5"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6"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7"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8"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9"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0"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1"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2"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3"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4"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5"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6"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7"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8"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9"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0"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1"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2"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3"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4"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5"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6"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7"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8"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9"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0"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1"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2"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3"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4"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5"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6"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7"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8"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9"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0"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1"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2"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3"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4"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5"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6"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7"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9"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0"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1"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2"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3"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7" name="chenying0907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8" name="chenying0907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9" name="chenying0907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0" name="chenying0907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1" name="chenying0907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2" name="chenying0907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3" name="chenying0907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4" name="chenying0907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5" name="chenying0907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6" name="chenying0907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7" name="chenying0907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8" name="chenying0907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9" name="chenying0907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0" name="chenying0907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1" name="chenying0907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2" name="chenying0907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3" name="chenying0907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4" name="chenying0907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5" name="chenying0907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6" name="chenying0907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7" name="chenying0907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8" name="chenying0907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9" name="chenying0907 947"/>
            <p:cNvSpPr>
              <a:spLocks/>
            </p:cNvSpPr>
            <p:nvPr/>
          </p:nvSpPr>
          <p:spPr bwMode="auto">
            <a:xfrm>
              <a:off x="6716713" y="3230563"/>
              <a:ext cx="230188" cy="2017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0" name="chenying0907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1" name="chenying0907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2" name="chenying0907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3" name="chenying0907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4" name="chenying0907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5" name="chenying0907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6" name="chenying0907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7" name="chenying0907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8" name="chenying0907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9" name="chenying0907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0" name="chenying0907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1" name="chenying0907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2" name="chenying0907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3" name="chenying0907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4" name="chenying0907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5" name="chenying0907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6" name="chenying0907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7" name="chenying0907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8" name="chenying0907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9" name="chenying0907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0" name="chenying0907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1" name="chenying0907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2" name="chenying0907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3" name="chenying0907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4" name="chenying0907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5" name="chenying0907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8" name="chenying0907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9" name="chenying0907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0" name="chenying0907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1" name="chenying0907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2" name="chenying0907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3" name="chenying0907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4" name="chenying0907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5" name="chenying0907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6" name="chenying0907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7" name="chenying0907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8" name="chenying0907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9" name="chenying0907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0" name="chenying0907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1" name="chenying0907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2" name="chenying0907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3" name="chenying0907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4" name="chenying0907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5" name="chenying0907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6" name="chenying0907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7" name="chenying0907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8" name="chenying0907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9" name="chenying0907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0" name="chenying0907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1" name="chenying0907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2" name="chenying0907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3" name="chenying0907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4" name="chenying0907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5" name="chenying0907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6" name="chenying0907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7" name="chenying0907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8" name="chenying0907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9" name="chenying0907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chenying0907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chenying0907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chenying0907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chenying0907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chenying0907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chenying0907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chenying0907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chenying0907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chenying0907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chenying0907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chenying0907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chenying0907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chenying0907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chenying0907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chenying0907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chenying0907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chenying0907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chenying0907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chenying0907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chenying0907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chenying0907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chenying0907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chenying0907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chenying0907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chenying0907 1032"/>
            <p:cNvSpPr>
              <a:spLocks/>
            </p:cNvSpPr>
            <p:nvPr/>
          </p:nvSpPr>
          <p:spPr bwMode="auto">
            <a:xfrm>
              <a:off x="2362201" y="4311650"/>
              <a:ext cx="2017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chenying0907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chenying0907 1034"/>
            <p:cNvSpPr>
              <a:spLocks/>
            </p:cNvSpPr>
            <p:nvPr/>
          </p:nvSpPr>
          <p:spPr bwMode="auto">
            <a:xfrm>
              <a:off x="2249488" y="4241800"/>
              <a:ext cx="2017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a:spLocks/>
            </p:cNvSpPr>
            <p:nvPr/>
          </p:nvSpPr>
          <p:spPr bwMode="auto">
            <a:xfrm>
              <a:off x="4249738" y="4081463"/>
              <a:ext cx="2017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chenying0907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chenying0907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chenying0907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chenying0907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chenying0907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chenying0907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chenying0907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chenying0907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chenying0907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chenying0907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chenying0907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chenying0907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chenying0907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chenying0907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chenying0907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chenying0907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chenying0907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8" name="chenying0907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9" name="chenying0907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chenying0907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chenying0907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chenying0907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chenying0907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chenying0907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chenying0907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chenying0907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chenying0907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chenying0907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chenying0907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chenying0907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chenying0907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chenying0907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chenying0907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chenying0907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chenying0907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chenying0907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chenying0907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chenying0907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chenying0907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chenying0907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chenying0907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chenying0907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chenying0907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chenying0907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chenying0907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chenying0907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chenying0907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chenying0907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chenying0907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chenying0907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chenying0907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chenying0907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chenying0907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chenying0907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chenying0907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chenying0907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chenying0907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chenying0907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chenying0907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chenying0907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chenying0907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chenying0907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chenying0907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chenying0907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chenying0907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chenying0907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chenying0907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chenying0907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chenying0907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chenying0907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chenying0907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chenying0907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chenying0907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chenying0907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chenying0907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chenying0907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chenying0907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chenying0907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chenying0907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chenying0907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chenying0907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2" name="chenying0907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3" name="chenying0907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chenying0907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chenying0907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chenying0907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chenying0907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chenying0907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chenying0907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chenying0907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chenying0907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chenying0907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chenying0907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chenying0907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chenying0907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chenying0907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chenying0907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chenying0907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chenying0907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chenying0907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chenying0907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chenying0907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chenying0907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chenying0907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chenying0907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chenying0907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chenying0907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chenying0907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chenying0907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chenying0907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chenying0907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chenying0907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chenying0907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chenying0907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chenying0907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chenying0907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chenying0907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chenying0907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chenying0907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chenying0907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chenying0907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chenying0907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chenying0907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chenying0907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chenying0907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chenying0907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chenying0907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chenying0907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7" name="chenying0907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8" name="chenying0907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chenying0907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chenying0907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chenying0907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chenying0907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chenying0907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chenying0907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chenying0907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chenying0907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chenying0907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chenying0907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chenying0907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chenying0907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chenying0907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chenying0907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chenying0907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chenying0907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chenying0907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chenying0907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chenying0907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chenying0907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chenying0907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chenying0907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chenying0907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chenying0907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chenying0907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chenying0907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7" name="chenying0907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8" name="chenying0907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9" name="chenying0907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0" name="chenying0907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1" name="chenying0907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2" name="chenying0907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3" name="chenying0907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4" name="chenying0907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5" name="chenying0907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6" name="chenying0907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7" name="chenying0907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8" name="chenying0907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9" name="chenying0907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0" name="chenying0907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1" name="chenying0907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2" name="chenying0907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3" name="chenying0907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4" name="chenying0907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5" name="chenying0907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6" name="chenying0907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7" name="chenying0907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8" name="chenying0907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9" name="chenying0907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0" name="chenying0907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1" name="chenying0907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2" name="chenying0907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3" name="chenying0907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4" name="chenying0907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5" name="chenying0907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6" name="chenying0907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7" name="chenying0907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8" name="chenying0907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9" name="chenying0907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0" name="chenying0907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1" name="chenying0907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2" name="chenying0907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3" name="chenying0907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4" name="chenying0907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5" name="chenying0907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6" name="chenying0907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7" name="chenying0907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8" name="chenying0907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9" name="chenying0907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0" name="chenying0907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1" name="chenying0907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2" name="chenying0907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3" name="chenying0907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4" name="chenying0907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5" name="chenying0907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6" name="chenying0907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7" name="chenying0907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8" name="chenying0907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9" name="chenying0907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0" name="chenying0907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1" name="chenying0907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2" name="chenying0907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3" name="chenying0907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4" name="chenying0907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5" name="chenying0907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6" name="chenying0907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7" name="chenying0907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8" name="chenying0907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9" name="chenying0907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0" name="chenying0907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1" name="chenying0907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2" name="chenying0907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3" name="chenying0907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 name="chenying0907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 name="chenying0907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 name="chenying0907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 name="chenying0907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 name="chenying0907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 name="chenying0907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 name="chenying0907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 name="chenying0907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 name="chenying0907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 name="chenying0907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 name="chenying0907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 name="chenying0907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 name="chenying0907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 name="chenying0907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 name="chenying0907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 name="chenying0907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 name="chenying0907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 name="chenying0907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 name="chenying0907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 name="chenying0907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 name="chenying0907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 name="chenying0907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 name="chenying0907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 name="chenying0907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 name="chenying0907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 name="chenying0907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 name="chenying0907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 name="chenying0907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 name="chenying0907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 name="chenying0907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 name="chenying0907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 name="chenying0907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 name="chenying0907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 name="chenying0907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 name="chenying0907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 name="chenying0907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 name="chenying0907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 name="chenying0907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 name="chenying0907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 name="chenying0907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 name="chenying0907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 name="chenying0907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 name="chenying0907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 name="chenying0907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 name="chenying0907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 name="chenying0907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 name="chenying0907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 name="chenying0907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 name="chenying0907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 name="chenying0907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 name="chenying0907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 name="chenying0907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 name="chenying0907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 name="chenying0907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 name="chenying0907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 name="chenying0907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 name="chenying0907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 name="chenying0907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 name="chenying0907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 name="chenying0907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 name="chenying0907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chenying0907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chenying0907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chenying0907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chenying0907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chenying0907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chenying0907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chenying0907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chenying0907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chenying0907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chenying0907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chenying0907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chenying0907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chenying0907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chenying0907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chenying0907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chenying0907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chenying0907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chenying0907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chenying0907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chenying0907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chenying0907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chenying0907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chenying0907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chenying0907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chenying0907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chenying0907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chenying0907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chenying0907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chenying0907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chenying0907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chenying0907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chenying0907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chenying0907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chenying0907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chenying0907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chenying0907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chenying0907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chenying0907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chenying0907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chenying0907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chenying0907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chenying0907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chenying0907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chenying0907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chenying0907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chenying0907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chenying0907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chenying0907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chenying0907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chenying0907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chenying0907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chenying0907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chenying0907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chenying0907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chenying0907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chenying0907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chenying0907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chenying0907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chenying0907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chenying0907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3" name="chenying0907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4" name="chenying0907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chenying0907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chenying0907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chenying0907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chenying0907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chenying0907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chenying0907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chenying0907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chenying0907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chenying0907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chenying0907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chenying0907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chenying0907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chenying0907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chenying0907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chenying0907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chenying0907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chenying0907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chenying0907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chenying0907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chenying0907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chenying0907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chenying0907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chenying0907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chenying0907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chenying0907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chenying0907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chenying0907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chenying0907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chenying0907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chenying0907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chenying0907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chenying0907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chenying0907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chenying0907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chenying0907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chenying0907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chenying0907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chenying0907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chenying0907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chenying0907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chenying0907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chenying0907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chenying0907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chenying0907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chenying0907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chenying0907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chenying0907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chenying0907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chenying0907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chenying0907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chenying0907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chenying0907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chenying0907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chenying0907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chenying0907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chenying0907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5" name="chenying0907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6" name="chenying0907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chenying0907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chenying0907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chenying0907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chenying0907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chenying0907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chenying0907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chenying0907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chenying0907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chenying0907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chenying0907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chenying0907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chenying0907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chenying0907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chenying0907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chenying0907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chenying0907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chenying0907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chenying0907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chenying0907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chenying0907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chenying0907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chenying0907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chenying0907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chenying0907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chenying0907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chenying0907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chenying0907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chenying0907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chenying0907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chenying0907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chenying0907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chenying0907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chenying0907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0" name="chenying0907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1" name="chenying0907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chenying0907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chenying0907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chenying0907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chenying0907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chenying0907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chenying0907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chenying0907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chenying0907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chenying0907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chenying0907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chenying0907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chenying0907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chenying0907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90925079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1" name="chenying0907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2" name="chenying0907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3" name="chenying0907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4" name="chenying0907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5" name="chenying0907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6" name="chenying0907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7" name="chenying0907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8" name="chenying0907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9" name="chenying0907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0" name="chenying0907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1" name="chenying0907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2" name="chenying0907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3" name="chenying0907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4" name="chenying0907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5" name="chenying0907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6" name="chenying0907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7" name="chenying0907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8" name="chenying0907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9" name="chenying0907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0" name="chenying0907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1" name="chenying0907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2" name="chenying0907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3" name="chenying0907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4" name="chenying0907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5" name="chenying0907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6" name="chenying0907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7" name="chenying0907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8" name="chenying0907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9" name="chenying0907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0" name="chenying0907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1" name="chenying0907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2" name="chenying0907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3" name="chenying0907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4" name="chenying0907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5" name="chenying0907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6" name="chenying0907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7" name="chenying0907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8" name="chenying0907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9" name="chenying0907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0" name="chenying0907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1" name="chenying0907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2" name="chenying0907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3" name="chenying0907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4" name="chenying0907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5" name="chenying0907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6" name="chenying0907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7" name="chenying0907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8" name="chenying0907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9" name="chenying0907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0" name="chenying0907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1" name="chenying0907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2" name="chenying0907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3" name="chenying0907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4" name="chenying0907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5" name="chenying0907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6" name="chenying0907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7" name="chenying0907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8" name="chenying0907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9" name="chenying0907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0" name="chenying0907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1" name="chenying0907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2" name="chenying0907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3" name="chenying0907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4" name="chenying0907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5" name="chenying0907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6" name="chenying0907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7" name="chenying0907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8" name="chenying0907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9" name="chenying0907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0" name="chenying0907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1" name="chenying0907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2" name="chenying0907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3" name="chenying0907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4" name="chenying0907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5" name="chenying0907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6" name="chenying0907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7" name="chenying0907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8" name="chenying0907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9" name="chenying0907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0" name="chenying0907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1" name="chenying0907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2" name="chenying0907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3" name="chenying0907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4" name="chenying0907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5" name="chenying0907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6" name="chenying0907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7" name="chenying0907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8" name="chenying0907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9" name="chenying0907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0" name="chenying0907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1" name="chenying0907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2" name="chenying0907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3" name="chenying0907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4" name="chenying0907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5" name="chenying0907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6" name="chenying0907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7" name="chenying0907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8" name="chenying0907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9" name="chenying0907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0" name="chenying0907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1" name="chenying0907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2" name="chenying0907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4" name="chenying0907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5" name="chenying0907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6" name="chenying0907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7" name="chenying0907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8" name="chenying0907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9" name="chenying0907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8" name="chenying0907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9" name="chenying0907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0" name="chenying0907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1" name="chenying0907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2" name="chenying0907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3" name="chenying0907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4" name="chenying0907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5" name="chenying0907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6" name="chenying0907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7" name="chenying0907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8" name="chenying0907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9" name="chenying0907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0" name="chenying0907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1" name="chenying0907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2" name="chenying0907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3" name="chenying0907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4" name="chenying0907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5" name="chenying0907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6" name="chenying0907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7" name="chenying0907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8" name="chenying0907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9" name="chenying0907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0" name="chenying0907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1" name="chenying0907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2" name="chenying0907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3" name="chenying0907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4" name="chenying0907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5" name="chenying0907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6" name="chenying0907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7" name="chenying0907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8" name="chenying0907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9" name="chenying0907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0" name="chenying0907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1" name="chenying0907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2" name="chenying0907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3" name="chenying0907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4" name="chenying0907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5" name="chenying0907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6" name="chenying0907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7" name="chenying0907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8" name="chenying0907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9" name="chenying0907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0" name="chenying0907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1" name="chenying0907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2" name="chenying0907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3" name="chenying0907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1" name="chenying0907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2" name="chenying0907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3" name="chenying0907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4" name="chenying0907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5" name="chenying0907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6" name="chenying0907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7" name="chenying0907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8" name="chenying0907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9" name="chenying0907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0" name="chenying0907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1" name="chenying0907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2" name="chenying0907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3" name="chenying0907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4" name="chenying0907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5" name="chenying0907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6" name="chenying0907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7" name="chenying0907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8" name="chenying0907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9" name="chenying0907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0" name="chenying0907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1" name="chenying0907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2" name="chenying0907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3" name="chenying0907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4" name="chenying0907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5" name="chenying0907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6" name="chenying0907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1" name="chenying0907 1480"/>
          <p:cNvGrpSpPr/>
          <p:nvPr/>
        </p:nvGrpSpPr>
        <p:grpSpPr>
          <a:xfrm>
            <a:off x="2612802" y="2779771"/>
            <a:ext cx="668352" cy="662017"/>
            <a:chOff x="3298825" y="3154363"/>
            <a:chExt cx="669926" cy="663575"/>
          </a:xfrm>
          <a:solidFill>
            <a:schemeClr val="accent6">
              <a:lumMod val="75000"/>
            </a:schemeClr>
          </a:solidFill>
        </p:grpSpPr>
        <p:sp>
          <p:nvSpPr>
            <p:cNvPr id="2323" name="chenying0907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4" name="chenying0907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5" name="chenying0907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6" name="chenying0907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7" name="chenying0907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8" name="chenying0907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9" name="chenying0907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0" name="chenying0907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1" name="chenying0907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2" name="chenying0907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3" name="chenying0907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4" name="chenying0907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5" name="chenying0907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6" name="chenying0907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7" name="chenying0907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8" name="chenying0907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9" name="chenying0907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0" name="chenying0907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1" name="chenying0907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2" name="chenying0907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3" name="chenying0907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4" name="chenying0907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5" name="chenying0907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6" name="chenying0907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7" name="chenying0907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8" name="chenying0907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9" name="chenying0907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0" name="chenying0907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1" name="chenying0907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2" name="chenying0907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3" name="chenying0907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4" name="chenying0907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5" name="chenying0907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6" name="chenying0907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7" name="chenying0907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8" name="chenying0907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9" name="chenying0907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0" name="chenying0907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1" name="chenying0907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2" name="chenying0907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3" name="chenying0907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4" name="chenying0907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5" name="chenying0907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6" name="chenying0907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7" name="chenying0907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8" name="chenying0907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9" name="chenying0907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0" name="chenying0907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1" name="chenying0907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2" name="chenying0907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3" name="chenying0907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4" name="chenying0907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5" name="chenying0907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6" name="chenying0907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7" name="chenying0907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8" name="chenying0907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9" name="chenying0907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0" name="chenying0907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1" name="chenying0907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2" name="chenying0907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3" name="chenying0907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4" name="chenying0907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5" name="chenying0907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6" name="chenying0907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7" name="chenying0907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8" name="chenying0907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9" name="chenying0907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3" name="chenying0907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4" name="chenying0907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5" name="chenying0907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6" name="chenying0907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7" name="chenying0907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8" name="chenying0907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9" name="chenying0907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0" name="chenying0907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1" name="chenying0907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2" name="chenying0907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3" name="chenying0907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4" name="chenying0907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5" name="chenying0907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6" name="chenying0907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7" name="chenying0907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8" name="chenying0907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9" name="chenying0907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0" name="chenying0907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1" name="chenying0907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2" name="chenying0907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3" name="chenying0907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4" name="chenying0907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5" name="chenying0907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6" name="chenying0907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7" name="chenying0907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8" name="chenying0907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9" name="chenying0907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0" name="chenying0907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1" name="chenying0907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2" name="chenying0907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3" name="chenying0907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4" name="chenying0907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5" name="chenying0907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6" name="chenying0907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7" name="chenying0907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8" name="chenying0907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9" name="chenying0907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0" name="chenying0907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1" name="chenying0907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2" name="chenying0907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3" name="chenying0907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4" name="chenying0907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5" name="chenying0907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6" name="chenying0907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7" name="chenying0907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8" name="chenying0907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9" name="chenying0907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0" name="chenying0907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1" name="chenying0907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2" name="chenying0907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5" name="chenying0907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6" name="chenying0907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7" name="chenying0907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8" name="chenying0907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9" name="chenying0907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0" name="chenying0907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1" name="chenying0907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5" name="chenying0907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6" name="chenying0907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7" name="chenying0907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8" name="chenying0907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9" name="chenying0907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0" name="chenying0907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1" name="chenying0907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2" name="chenying0907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3" name="chenying0907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4" name="chenying0907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5" name="chenying0907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6" name="chenying0907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7" name="chenying0907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8" name="chenying0907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9" name="chenying0907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0" name="chenying0907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1" name="chenying0907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2" name="chenying0907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3" name="chenying0907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4" name="chenying0907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5" name="chenying0907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6" name="chenying0907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7" name="chenying0907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8" name="chenying0907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9" name="chenying0907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0" name="chenying0907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1" name="chenying0907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2" name="chenying0907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3" name="chenying0907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4" name="chenying0907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5" name="chenying0907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6" name="chenying0907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7" name="chenying0907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8" name="chenying0907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9" name="chenying0907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0" name="chenying0907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1" name="chenying0907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2" name="chenying0907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3" name="chenying0907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4" name="chenying0907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5" name="chenying0907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6" name="chenying0907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7" name="chenying0907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8" name="chenying0907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9" name="chenying0907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0" name="chenying0907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1" name="chenying0907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2" name="chenying0907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3" name="chenying0907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4" name="chenying0907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5" name="chenying0907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6" name="chenying0907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7" name="chenying0907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8" name="chenying0907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9" name="chenying0907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0" name="chenying0907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1" name="chenying0907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2" name="chenying0907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3" name="chenying0907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4" name="chenying0907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5" name="chenying0907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6" name="chenying0907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7" name="chenying0907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8" name="chenying0907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9" name="chenying0907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0" name="chenying0907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1" name="chenying0907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2" name="chenying0907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3" name="chenying0907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1" name="chenying0907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2" name="chenying0907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3" name="chenying0907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4" name="chenying0907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5" name="chenying0907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6" name="chenying0907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7" name="chenying0907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8" name="chenying0907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9" name="chenying0907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0" name="chenying0907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1" name="chenying0907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2" name="chenying0907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3" name="chenying0907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4" name="chenying0907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5" name="chenying0907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6" name="chenying0907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7" name="chenying0907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8" name="chenying0907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9" name="chenying0907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0" name="chenying0907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1" name="chenying0907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2" name="chenying0907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3" name="chenying0907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4" name="chenying0907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5" name="chenying0907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6" name="chenying0907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7" name="chenying0907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8" name="chenying0907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9" name="chenying0907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0" name="chenying0907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1" name="chenying0907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2" name="chenying0907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3" name="chenying0907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4" name="chenying0907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5" name="chenying0907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6" name="chenying0907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7" name="chenying0907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8" name="chenying0907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9" name="chenying0907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0" name="chenying0907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1" name="chenying0907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2" name="chenying0907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3" name="chenying0907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4" name="chenying0907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5" name="chenying0907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6" name="chenying0907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7" name="chenying0907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8" name="chenying0907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9" name="chenying0907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0" name="chenying0907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1" name="chenying0907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2" name="chenying0907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3" name="chenying0907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4" name="chenying0907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5" name="chenying0907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6" name="chenying0907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7" name="chenying0907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8" name="chenying0907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9" name="chenying0907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0" name="chenying0907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1" name="chenying0907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2" name="chenying0907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3" name="chenying0907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4" name="chenying0907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5" name="chenying0907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6" name="chenying0907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7" name="chenying0907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8" name="chenying0907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9" name="chenying0907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0" name="chenying0907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1" name="chenying0907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2" name="chenying0907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3" name="chenying0907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4" name="chenying0907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5" name="chenying0907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6" name="chenying0907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7" name="chenying0907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8" name="chenying0907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9" name="chenying0907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0" name="chenying0907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1" name="chenying0907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2" name="chenying0907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3" name="chenying0907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4" name="chenying0907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5" name="chenying0907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6" name="chenying0907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7" name="chenying0907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8" name="chenying0907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9" name="chenying0907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0" name="chenying0907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1" name="chenying0907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2" name="chenying0907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3" name="chenying0907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4" name="chenying0907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5" name="chenying0907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6" name="chenying0907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7" name="chenying0907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8" name="chenying0907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9" name="chenying0907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0" name="chenying0907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1" name="chenying0907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2" name="chenying0907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3" name="chenying0907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4" name="chenying0907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5" name="chenying0907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6" name="chenying0907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7" name="chenying0907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8" name="chenying0907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9" name="chenying0907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0" name="chenying0907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1" name="chenying0907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2" name="chenying0907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3" name="chenying0907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4" name="chenying0907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5" name="chenying0907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6" name="chenying0907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7" name="chenying0907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8" name="chenying0907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9" name="chenying0907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1" name="chenying0907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2" name="chenying0907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3" name="chenying0907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4" name="chenying0907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5" name="chenying0907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6" name="chenying0907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7" name="chenying0907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8" name="chenying0907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9" name="chenying0907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0" name="chenying0907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1" name="chenying0907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2" name="chenying0907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3" name="chenying0907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4" name="chenying0907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5" name="chenying0907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6" name="chenying0907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7" name="chenying0907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8" name="chenying0907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9" name="chenying0907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0" name="chenying0907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1" name="chenying0907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2" name="chenying0907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3" name="chenying0907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4" name="chenying0907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5" name="chenying0907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6" name="chenying0907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7" name="chenying0907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8" name="chenying0907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9" name="chenying0907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0" name="chenying0907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1" name="chenying0907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2" name="chenying0907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3" name="chenying0907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4" name="chenying0907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5" name="chenying0907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6" name="chenying0907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7" name="chenying0907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8" name="chenying0907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9" name="chenying0907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0" name="chenying0907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1" name="chenying0907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2" name="chenying0907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4" name="chenying0907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5" name="chenying0907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6" name="chenying0907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7" name="chenying0907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8" name="chenying0907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9" name="chenying0907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0" name="chenying0907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1" name="chenying0907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2" name="chenying0907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3" name="chenying0907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4" name="chenying0907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5" name="chenying0907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6" name="chenying0907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7" name="chenying0907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8" name="chenying0907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9" name="chenying0907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0" name="chenying0907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1" name="chenying0907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2" name="chenying0907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3" name="chenying0907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4" name="chenying0907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5" name="chenying0907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6" name="chenying0907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7" name="chenying0907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8" name="chenying0907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9" name="chenying0907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0" name="chenying0907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1" name="chenying0907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2" name="chenying0907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3" name="chenying0907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4" name="chenying0907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5" name="chenying0907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6" name="chenying0907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7" name="chenying0907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8" name="chenying0907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9" name="chenying0907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0" name="chenying0907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1" name="chenying0907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2" name="chenying0907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3" name="chenying0907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4" name="chenying0907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8" name="chenying0907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9" name="chenying0907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0" name="chenying0907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1" name="chenying0907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2" name="chenying0907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3" name="chenying0907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4" name="chenying0907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5" name="chenying0907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6" name="chenying0907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7" name="chenying0907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8" name="chenying0907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9" name="chenying0907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1" name="chenying0907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2" name="chenying0907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3" name="chenying0907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4" name="chenying0907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5" name="chenying0907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6" name="chenying0907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7" name="chenying0907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8" name="chenying0907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9" name="chenying0907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0" name="chenying0907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1" name="chenying0907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2" name="chenying0907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3" name="chenying0907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4" name="chenying0907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5" name="chenying0907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6" name="chenying0907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7" name="chenying0907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8" name="chenying0907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9" name="chenying0907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0" name="chenying0907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1" name="chenying0907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2" name="chenying0907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3" name="chenying0907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4" name="chenying0907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5" name="chenying0907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6" name="chenying0907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7" name="chenying0907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8" name="chenying0907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9" name="chenying0907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0" name="chenying0907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1" name="chenying0907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2" name="chenying0907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3" name="chenying0907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4" name="chenying0907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5" name="chenying0907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6" name="chenying0907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7" name="chenying0907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8" name="chenying0907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9" name="chenying0907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0" name="chenying0907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1" name="chenying0907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2" name="chenying0907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3" name="chenying0907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4" name="chenying0907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5" name="chenying0907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6" name="chenying0907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7" name="chenying0907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8" name="chenying0907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9" name="chenying0907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0" name="chenying0907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1" name="chenying0907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2" name="chenying0907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1" name="chenying0907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2" name="chenying0907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3" name="chenying0907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4" name="chenying0907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5" name="chenying0907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6" name="chenying0907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7" name="chenying0907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8" name="chenying0907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9" name="chenying0907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0" name="chenying0907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1" name="chenying0907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2" name="chenying0907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3" name="chenying0907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4" name="chenying0907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5" name="chenying0907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6" name="chenying0907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7" name="chenying0907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8"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9" name="chenying0907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6" name="chenying0907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7" name="chenying0907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8" name="chenying0907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9" name="chenying0907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0" name="chenying0907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1" name="chenying0907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2" name="chenying0907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3" name="chenying0907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4" name="chenying0907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5" name="chenying0907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6" name="chenying0907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7" name="chenying0907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8" name="chenying0907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9" name="chenying0907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0" name="chenying0907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1" name="chenying0907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2" name="chenying0907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3" name="chenying0907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4" name="chenying0907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5" name="chenying0907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6" name="chenying0907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7" name="chenying0907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8" name="chenying0907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9" name="chenying0907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0" name="chenying0907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1" name="chenying0907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2" name="chenying0907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3" name="chenying0907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4" name="chenying0907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5" name="chenying0907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6" name="chenying0907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7" name="chenying0907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8" name="chenying0907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9" name="chenying0907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0" name="chenying0907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1" name="chenying0907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2" name="chenying0907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3" name="chenying0907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4" name="chenying0907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5" name="chenying0907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6" name="chenying0907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7" name="chenying0907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8" name="chenying0907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9" name="chenying0907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0" name="chenying0907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1" name="chenying0907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2" name="chenying0907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3" name="chenying0907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4" name="chenying0907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5" name="chenying0907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6" name="chenying0907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7" name="chenying0907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8" name="chenying0907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9" name="chenying0907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0" name="chenying0907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1" name="chenying0907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2" name="chenying0907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3" name="chenying0907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4" name="chenying0907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5" name="chenying0907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6" name="chenying0907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7" name="chenying0907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8" name="chenying0907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9" name="chenying0907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1"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2"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3"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4"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5"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6"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7"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8"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9"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0"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1"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2"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3"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4"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5"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6"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7"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8"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9"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0"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1"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2"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3"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4"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8" name="chenying0907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9" name="chenying0907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0" name="chenying0907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1" name="chenying0907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2" name="chenying0907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3" name="chenying0907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4" name="chenying0907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5" name="chenying0907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6" name="chenying0907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7" name="chenying0907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8" name="chenying0907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9" name="chenying0907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0" name="chenying0907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1" name="chenying0907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2" name="chenying0907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3" name="chenying0907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4" name="chenying0907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5" name="chenying0907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6" name="chenying0907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7" name="chenying0907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8" name="chenying0907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9" name="chenying0907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0" name="chenying0907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1" name="chenying0907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2" name="chenying0907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3" name="chenying0907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4" name="chenying0907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5" name="chenying0907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6" name="chenying0907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7" name="chenying0907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8" name="chenying0907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9" name="chenying0907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0" name="chenying0907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1" name="chenying0907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2" name="chenying0907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3" name="chenying0907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4" name="chenying0907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5" name="chenying0907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6" name="chenying0907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7" name="chenying0907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8" name="chenying0907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9" name="chenying0907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0" name="chenying0907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1" name="chenying0907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2" name="chenying0907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3" name="chenying0907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4" name="chenying0907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5" name="chenying0907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6" name="chenying0907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7" name="chenying0907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8" name="chenying0907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9" name="chenying0907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0" name="chenying0907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1" name="chenying0907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2" name="chenying0907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3" name="chenying0907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4" name="chenying0907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5" name="chenying0907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6" name="chenying0907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7" name="chenying0907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8" name="chenying0907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9" name="chenying0907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0" name="chenying0907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1" name="chenying0907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2" name="chenying0907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3" name="chenying0907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 name="chenying0907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 name="chenying0907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 name="chenying0907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 name="chenying0907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 name="chenying0907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 name="chenying0907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 name="chenying0907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 name="chenying0907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 name="chenying0907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 name="chenying0907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 name="chenying0907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 name="chenying0907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 name="chenying0907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 name="chenying0907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 name="chenying0907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 name="chenying0907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 name="chenying0907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4" name="chenying0907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5" name="chenying0907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 name="chenying0907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 name="chenying0907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 name="chenying0907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 name="chenying0907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 name="chenying0907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 name="chenying0907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 name="chenying0907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 name="chenying0907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 name="chenying0907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 name="chenying0907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 name="chenying0907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 name="chenying0907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 name="chenying0907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 name="chenying0907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 name="chenying0907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 name="chenying0907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 name="chenying0907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 name="chenying0907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 name="chenying0907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 name="chenying0907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 name="chenying0907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 name="chenying0907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 name="chenying0907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 name="chenying0907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 name="chenying0907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 name="chenying0907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 name="chenying0907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 name="chenying0907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 name="chenying0907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 name="chenying0907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 name="chenying0907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 name="chenying0907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 name="chenying0907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 name="chenying0907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 name="chenying0907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 name="chenying0907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 name="chenying0907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 name="chenying0907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 name="chenying0907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 name="chenying0907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 name="chenying0907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 name="chenying0907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 name="chenying0907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 name="chenying0907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 name="chenying0907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 name="chenying0907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 name="chenying0907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 name="chenying0907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 name="chenying0907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 name="chenying0907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 name="chenying0907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 name="chenying0907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 name="chenying0907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 name="chenying0907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 name="chenying0907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 name="chenying0907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 name="chenying0907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 name="chenying0907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 name="chenying0907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 name="chenying0907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 name="chenying0907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 name="chenying0907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 name="chenying0907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 name="chenying0907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 name="chenying0907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 name="chenying0907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 name="chenying0907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5" name="chenying0907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6" name="chenying0907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7" name="chenying0907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8" name="chenying0907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9" name="chenying0907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0" name="chenying0907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1" name="chenying0907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2" name="chenying0907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3" name="chenying0907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4" name="chenying0907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5" name="chenying0907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6" name="chenying0907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7" name="chenying0907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8" name="chenying0907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9" name="chenying0907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0" name="chenying0907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1" name="chenying0907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2" name="chenying0907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3" name="chenying0907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4" name="chenying0907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5" name="chenying0907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6" name="chenying0907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7" name="chenying0907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8" name="chenying0907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9" name="chenying0907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0" name="chenying0907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1" name="chenying0907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2" name="chenying0907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3" name="chenying0907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4" name="chenying0907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5" name="chenying0907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6" name="chenying0907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7" name="chenying0907 91"/>
            <p:cNvSpPr>
              <a:spLocks/>
            </p:cNvSpPr>
            <p:nvPr/>
          </p:nvSpPr>
          <p:spPr bwMode="auto">
            <a:xfrm>
              <a:off x="4171950" y="4127500"/>
              <a:ext cx="165100" cy="2017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8" name="chenying0907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9" name="chenying0907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0" name="chenying0907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1" name="chenying0907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2" name="chenying0907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3" name="chenying0907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4" name="chenying0907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5" name="chenying0907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6" name="chenying0907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7" name="chenying0907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8" name="chenying0907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9" name="chenying0907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0" name="chenying0907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1" name="chenying0907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2" name="chenying0907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3" name="chenying0907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4" name="chenying0907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5" name="chenying0907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6" name="chenying0907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7" name="chenying0907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8" name="chenying0907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9" name="chenying0907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0" name="chenying0907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1" name="chenying0907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2" name="chenying0907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3" name="chenying0907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 name="chenying0907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 name="chenying0907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 name="chenying0907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chenying0907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chenying0907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chenying0907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4" name="chenying0907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5" name="chenying0907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6" name="chenying0907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7" name="chenying0907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8" name="chenying0907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9" name="chenying0907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0" name="chenying0907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1" name="chenying0907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2" name="chenying0907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3" name="chenying0907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4" name="chenying0907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5" name="chenying0907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6" name="chenying0907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7" name="chenying0907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8" name="chenying0907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9" name="chenying0907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0" name="chenying0907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1" name="chenying0907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2" name="chenying0907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3" name="chenying0907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4" name="chenying0907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5" name="chenying0907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6" name="chenying0907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7" name="chenying0907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8" name="chenying0907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9" name="chenying0907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0" name="chenying0907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1" name="chenying0907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2" name="chenying0907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3" name="chenying0907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4" name="chenying0907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5" name="chenying0907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6" name="chenying0907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7" name="chenying0907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8" name="chenying0907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9" name="chenying0907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0" name="chenying0907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1" name="chenying0907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2" name="chenying0907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3" name="chenying0907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4" name="chenying0907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5" name="chenying0907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6" name="chenying0907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7" name="chenying0907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8" name="chenying0907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9" name="chenying0907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0" name="chenying0907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1" name="chenying0907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2" name="chenying0907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3" name="chenying0907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chenying0907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chenying0907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chenying0907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chenying0907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chenying0907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chenying0907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chenying0907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chenying0907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chenying0907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chenying0907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chenying0907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chenying0907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chenying0907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chenying0907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chenying0907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chenying0907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chenying0907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chenying0907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chenying0907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chenying0907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chenying0907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chenying0907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chenying0907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chenying0907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chenying0907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chenying0907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chenying0907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chenying0907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194781617"/>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4" name="PA_文本框 3"/>
          <p:cNvSpPr txBox="1"/>
          <p:nvPr>
            <p:custDataLst>
              <p:tags r:id="rId2"/>
            </p:custDataLst>
          </p:nvPr>
        </p:nvSpPr>
        <p:spPr>
          <a:xfrm>
            <a:off x="4726359" y="358044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
        <p:nvSpPr>
          <p:cNvPr id="5" name="PA_文本框 4"/>
          <p:cNvSpPr txBox="1"/>
          <p:nvPr>
            <p:custDataLst>
              <p:tags r:id="rId3"/>
            </p:custDataLst>
          </p:nvPr>
        </p:nvSpPr>
        <p:spPr>
          <a:xfrm>
            <a:off x="3851920" y="292580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
        <p:nvSpPr>
          <p:cNvPr id="6" name="PA_文本框 5"/>
          <p:cNvSpPr txBox="1"/>
          <p:nvPr>
            <p:custDataLst>
              <p:tags r:id="rId4"/>
            </p:custDataLst>
          </p:nvPr>
        </p:nvSpPr>
        <p:spPr>
          <a:xfrm>
            <a:off x="4693944" y="1831262"/>
            <a:ext cx="3262432" cy="830997"/>
          </a:xfrm>
          <a:prstGeom prst="rect">
            <a:avLst/>
          </a:prstGeom>
          <a:noFill/>
        </p:spPr>
        <p:txBody>
          <a:bodyPr wrap="none" rtlCol="0">
            <a:spAutoFit/>
          </a:bodyPr>
          <a:lstStyle/>
          <a:p>
            <a:r>
              <a:rPr lang="zh-CN" altLang="en-US" sz="4800" dirty="0" smtClean="0">
                <a:latin typeface="微软雅黑" panose="020B0503020204020204" pitchFamily="34" charset="-122"/>
                <a:ea typeface="微软雅黑" panose="020B0503020204020204" pitchFamily="34" charset="-122"/>
                <a:cs typeface="落落补 汤圆" pitchFamily="2" charset="-128"/>
              </a:rPr>
              <a:t>感谢聆听！</a:t>
            </a:r>
            <a:endParaRPr lang="zh-CN" altLang="en-US" sz="48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128661883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 presetClass="entr" presetSubtype="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0-#ppt_h/2"/>
                                          </p:val>
                                        </p:tav>
                                        <p:tav tm="100000">
                                          <p:val>
                                            <p:strVal val="#ppt_y"/>
                                          </p:val>
                                        </p:tav>
                                      </p:tavLst>
                                    </p:anim>
                                  </p:childTnLst>
                                </p:cTn>
                              </p:par>
                              <p:par>
                                <p:cTn id="14" presetID="53" presetClass="entr" presetSubtype="16" fill="hold" grpId="0" nodeType="withEffect">
                                  <p:stCondLst>
                                    <p:cond delay="9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22" presetClass="entr" presetSubtype="8" fill="hold" grpId="0" nodeType="withEffect">
                                  <p:stCondLst>
                                    <p:cond delay="12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lang="zh-CN" altLang="en-US"/>
          </a:p>
        </p:txBody>
      </p:sp>
      <p:sp>
        <p:nvSpPr>
          <p:cNvPr id="10"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5" name="PA_文本框 5"/>
          <p:cNvSpPr txBox="1"/>
          <p:nvPr>
            <p:custDataLst>
              <p:tags r:id="rId3"/>
            </p:custDataLst>
          </p:nvPr>
        </p:nvSpPr>
        <p:spPr>
          <a:xfrm>
            <a:off x="3422014" y="1812761"/>
            <a:ext cx="2417650"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ONE</a:t>
            </a:r>
            <a:endParaRPr lang="zh-CN" altLang="en-US" sz="4800" dirty="0">
              <a:latin typeface="落落补 汤圆" pitchFamily="2" charset="-128"/>
              <a:ea typeface="落落补 汤圆" pitchFamily="2" charset="-128"/>
              <a:cs typeface="落落补 汤圆" pitchFamily="2" charset="-128"/>
            </a:endParaRPr>
          </a:p>
        </p:txBody>
      </p:sp>
      <p:sp>
        <p:nvSpPr>
          <p:cNvPr id="16"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787473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0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0"/>
                                        </p:tgtEl>
                                        <p:attrNameLst>
                                          <p:attrName>style.visibility</p:attrName>
                                        </p:attrNameLst>
                                      </p:cBhvr>
                                      <p:to>
                                        <p:strVal val="visible"/>
                                      </p:to>
                                    </p:set>
                                    <p:animEffect transition="in" filter="wipe(left)">
                                      <p:cBhvr>
                                        <p:cTn id="10" dur="500"/>
                                        <p:tgtEl>
                                          <p:spTgt spid="10"/>
                                        </p:tgtEl>
                                      </p:cBhvr>
                                    </p:animEffect>
                                  </p:childTnLst>
                                </p:cTn>
                              </p:par>
                              <p:par>
                                <p:cTn id="11" presetID="22" presetClass="entr" presetSubtype="8" fill="hold" grpId="0" nodeType="withEffect">
                                  <p:stCondLst>
                                    <p:cond delay="90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par>
                                <p:cTn id="14" presetID="22" presetClass="entr" presetSubtype="8" fill="hold" grpId="0" nodeType="withEffect">
                                  <p:stCondLst>
                                    <p:cond delay="12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5" grpId="0" animBg="1" autoUpdateAnimBg="0"/>
      <p:bldP spid="1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chenying0907 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6" name="PA_矩形 15"/>
          <p:cNvSpPr/>
          <p:nvPr>
            <p:custDataLst>
              <p:tags r:id="rId2"/>
            </p:custDataLst>
          </p:nvPr>
        </p:nvSpPr>
        <p:spPr>
          <a:xfrm>
            <a:off x="1306204" y="1635646"/>
            <a:ext cx="6387575" cy="2554545"/>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　　</a:t>
            </a:r>
          </a:p>
        </p:txBody>
      </p:sp>
    </p:spTree>
    <p:extLst>
      <p:ext uri="{BB962C8B-B14F-4D97-AF65-F5344CB8AC3E}">
        <p14:creationId xmlns:p14="http://schemas.microsoft.com/office/powerpoint/2010/main" val="32825584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3"/>
          <p:cNvGrpSpPr/>
          <p:nvPr>
            <p:custDataLst>
              <p:tags r:id="rId1"/>
            </p:custDataLst>
          </p:nvPr>
        </p:nvGrpSpPr>
        <p:grpSpPr>
          <a:xfrm rot="20908391">
            <a:off x="1557251" y="3064060"/>
            <a:ext cx="1950737" cy="1211702"/>
            <a:chOff x="3246438" y="1068388"/>
            <a:chExt cx="5711825" cy="4678363"/>
          </a:xfrm>
          <a:solidFill>
            <a:schemeClr val="tx1"/>
          </a:solidFill>
        </p:grpSpPr>
        <p:sp>
          <p:nvSpPr>
            <p:cNvPr id="322"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3"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4"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5"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6"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7"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8"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1"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2"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3"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4"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5"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6"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7"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8"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9"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0"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1"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2"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3"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4"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5"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6"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7"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8"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9"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0"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1"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2"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3"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4"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5"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6"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7"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8"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9"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0"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1"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2"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3"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4"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5"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6"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7"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8"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9"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0"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1"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2"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3"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4"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5"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6"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7"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8"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9"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0"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1"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2"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3"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4"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5"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6"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7"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8"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9"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0"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1"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2"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3"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4"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5"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6"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7"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8"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9"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0"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1"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2"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3"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4"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5"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6"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7"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8"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9"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0"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5" name="PA_chenying0907 4"/>
          <p:cNvGrpSpPr/>
          <p:nvPr>
            <p:custDataLst>
              <p:tags r:id="rId2"/>
            </p:custDataLst>
          </p:nvPr>
        </p:nvGrpSpPr>
        <p:grpSpPr>
          <a:xfrm>
            <a:off x="1503980" y="1323715"/>
            <a:ext cx="2338577" cy="1650984"/>
            <a:chOff x="3246438" y="1068388"/>
            <a:chExt cx="5711825" cy="4678363"/>
          </a:xfrm>
          <a:solidFill>
            <a:schemeClr val="tx1"/>
          </a:solidFill>
        </p:grpSpPr>
        <p:sp>
          <p:nvSpPr>
            <p:cNvPr id="233"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4"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5"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6"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7"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8"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9"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2"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3"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4"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5"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6"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7"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8"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9"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0"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1"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2"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3"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4"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5"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6"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7"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8"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6"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7"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8"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9"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0"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1"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2"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3"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4"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5"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6"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7"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8"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9"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0"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1"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2"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3"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4"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5"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6"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7"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8"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9"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0"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1"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2"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3"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4"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5"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6"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7"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8"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9"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0"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1"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2"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3"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4"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5"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6"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7"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8"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9"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0"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1"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2"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3"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4"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5"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6"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7"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8"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9"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0"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1"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6" name="PA_chenying0907 5"/>
          <p:cNvGrpSpPr/>
          <p:nvPr>
            <p:custDataLst>
              <p:tags r:id="rId3"/>
            </p:custDataLst>
          </p:nvPr>
        </p:nvGrpSpPr>
        <p:grpSpPr>
          <a:xfrm flipH="1">
            <a:off x="5488026" y="1383583"/>
            <a:ext cx="1928999" cy="1415550"/>
            <a:chOff x="3246438" y="1068388"/>
            <a:chExt cx="5711825" cy="4678363"/>
          </a:xfrm>
          <a:solidFill>
            <a:schemeClr val="tx1"/>
          </a:solidFill>
        </p:grpSpPr>
        <p:sp>
          <p:nvSpPr>
            <p:cNvPr id="144"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7"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8"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9"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0"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1"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2"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3"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4"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5"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6"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7"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8"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9"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0"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1"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2"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3"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4"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5"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6"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7"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8"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9"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0"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1"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2"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3"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4"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5"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6"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7"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8"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9"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0"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1"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2"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3"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4"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5"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6"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7"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8"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9"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0"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1"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2"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7" name="PA_chenying0907 6"/>
          <p:cNvGrpSpPr/>
          <p:nvPr>
            <p:custDataLst>
              <p:tags r:id="rId4"/>
            </p:custDataLst>
          </p:nvPr>
        </p:nvGrpSpPr>
        <p:grpSpPr>
          <a:xfrm rot="626096" flipH="1">
            <a:off x="5913784" y="2823220"/>
            <a:ext cx="1791901" cy="1259655"/>
            <a:chOff x="3246438" y="1068388"/>
            <a:chExt cx="5711825" cy="4678363"/>
          </a:xfrm>
          <a:solidFill>
            <a:schemeClr val="tx1"/>
          </a:solidFill>
        </p:grpSpPr>
        <p:sp>
          <p:nvSpPr>
            <p:cNvPr id="55"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7"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8"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5"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6"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467" name="PA_chenying0907 466"/>
          <p:cNvGrpSpPr/>
          <p:nvPr>
            <p:custDataLst>
              <p:tags r:id="rId5"/>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6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47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6"/>
            </p:custDataLst>
          </p:nvPr>
        </p:nvSpPr>
        <p:spPr>
          <a:xfrm>
            <a:off x="1763688" y="1760962"/>
            <a:ext cx="1681655"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1" name="PA_矩形 470"/>
          <p:cNvSpPr/>
          <p:nvPr>
            <p:custDataLst>
              <p:tags r:id="rId7"/>
            </p:custDataLst>
          </p:nvPr>
        </p:nvSpPr>
        <p:spPr>
          <a:xfrm>
            <a:off x="5874583" y="1714912"/>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2" name="PA_矩形 471"/>
          <p:cNvSpPr/>
          <p:nvPr>
            <p:custDataLst>
              <p:tags r:id="rId8"/>
            </p:custDataLst>
          </p:nvPr>
        </p:nvSpPr>
        <p:spPr>
          <a:xfrm>
            <a:off x="1763688" y="3289460"/>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3" name="PA_矩形 472"/>
          <p:cNvSpPr/>
          <p:nvPr>
            <p:custDataLst>
              <p:tags r:id="rId9"/>
            </p:custDataLst>
          </p:nvPr>
        </p:nvSpPr>
        <p:spPr>
          <a:xfrm>
            <a:off x="6226224" y="3003798"/>
            <a:ext cx="1277299"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这里信息</a:t>
            </a:r>
            <a:r>
              <a:rPr lang="zh-CN" altLang="en-US" sz="1000" dirty="0">
                <a:solidFill>
                  <a:schemeClr val="tx1">
                    <a:lumMod val="75000"/>
                    <a:lumOff val="25000"/>
                  </a:schemeClr>
                </a:solidFill>
                <a:latin typeface="微软雅黑" pitchFamily="34" charset="-122"/>
                <a:ea typeface="微软雅黑" pitchFamily="34" charset="-122"/>
              </a:rPr>
              <a:t>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pic>
        <p:nvPicPr>
          <p:cNvPr id="413" name="PA_图片 412"/>
          <p:cNvPicPr>
            <a:picLocks noChangeAspect="1"/>
          </p:cNvPicPr>
          <p:nvPr>
            <p:custDataLst>
              <p:tags r:id="rId10"/>
            </p:custDataLst>
          </p:nvPr>
        </p:nvPicPr>
        <p:blipFill rotWithShape="1">
          <a:blip r:embed="rId12" cstate="print">
            <a:extLst>
              <a:ext uri="{28A0092B-C50C-407E-A947-70E740481C1C}">
                <a14:useLocalDpi xmlns:a14="http://schemas.microsoft.com/office/drawing/2010/main" val="0"/>
              </a:ext>
            </a:extLst>
          </a:blip>
          <a:srcRect t="25626"/>
          <a:stretch/>
        </p:blipFill>
        <p:spPr>
          <a:xfrm>
            <a:off x="3441785" y="1034931"/>
            <a:ext cx="2416027" cy="3233840"/>
          </a:xfrm>
          <a:prstGeom prst="rect">
            <a:avLst/>
          </a:prstGeom>
        </p:spPr>
      </p:pic>
    </p:spTree>
    <p:extLst>
      <p:ext uri="{BB962C8B-B14F-4D97-AF65-F5344CB8AC3E}">
        <p14:creationId xmlns:p14="http://schemas.microsoft.com/office/powerpoint/2010/main" val="193456576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ppt_x"/>
                                          </p:val>
                                        </p:tav>
                                        <p:tav tm="100000">
                                          <p:val>
                                            <p:strVal val="#ppt_x"/>
                                          </p:val>
                                        </p:tav>
                                      </p:tavLst>
                                    </p:anim>
                                    <p:anim calcmode="lin" valueType="num">
                                      <p:cBhvr additive="base">
                                        <p:cTn id="8" dur="500" fill="hold"/>
                                        <p:tgtEl>
                                          <p:spTgt spid="472"/>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30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22" presetClass="entr" presetSubtype="8"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22" presetClass="entr" presetSubtype="8" fill="hold" nodeType="withEffect">
                                  <p:stCondLst>
                                    <p:cond delay="12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nodeType="withEffect">
                                  <p:stCondLst>
                                    <p:cond delay="1500"/>
                                  </p:stCondLst>
                                  <p:childTnLst>
                                    <p:set>
                                      <p:cBhvr>
                                        <p:cTn id="22" dur="1" fill="hold">
                                          <p:stCondLst>
                                            <p:cond delay="0"/>
                                          </p:stCondLst>
                                        </p:cTn>
                                        <p:tgtEl>
                                          <p:spTgt spid="467"/>
                                        </p:tgtEl>
                                        <p:attrNameLst>
                                          <p:attrName>style.visibility</p:attrName>
                                        </p:attrNameLst>
                                      </p:cBhvr>
                                      <p:to>
                                        <p:strVal val="visible"/>
                                      </p:to>
                                    </p:set>
                                    <p:animEffect transition="in" filter="wipe(left)">
                                      <p:cBhvr>
                                        <p:cTn id="23" dur="500"/>
                                        <p:tgtEl>
                                          <p:spTgt spid="4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2"/>
                                        </p:tgtEl>
                                        <p:attrNameLst>
                                          <p:attrName>style.visibility</p:attrName>
                                        </p:attrNameLst>
                                      </p:cBhvr>
                                      <p:to>
                                        <p:strVal val="visible"/>
                                      </p:to>
                                    </p:set>
                                    <p:animEffect transition="in" filter="wipe(left)">
                                      <p:cBhvr>
                                        <p:cTn id="26" dur="500"/>
                                        <p:tgtEl>
                                          <p:spTgt spid="2"/>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471"/>
                                        </p:tgtEl>
                                        <p:attrNameLst>
                                          <p:attrName>style.visibility</p:attrName>
                                        </p:attrNameLst>
                                      </p:cBhvr>
                                      <p:to>
                                        <p:strVal val="visible"/>
                                      </p:to>
                                    </p:set>
                                    <p:animEffect transition="in" filter="wipe(left)">
                                      <p:cBhvr>
                                        <p:cTn id="29" dur="500"/>
                                        <p:tgtEl>
                                          <p:spTgt spid="471"/>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473"/>
                                        </p:tgtEl>
                                        <p:attrNameLst>
                                          <p:attrName>style.visibility</p:attrName>
                                        </p:attrNameLst>
                                      </p:cBhvr>
                                      <p:to>
                                        <p:strVal val="visible"/>
                                      </p:to>
                                    </p:set>
                                    <p:animEffect transition="in" filter="wipe(left)">
                                      <p:cBhvr>
                                        <p:cTn id="32" dur="500"/>
                                        <p:tgtEl>
                                          <p:spTgt spid="473"/>
                                        </p:tgtEl>
                                      </p:cBhvr>
                                    </p:animEffect>
                                  </p:childTnLst>
                                </p:cTn>
                              </p:par>
                              <p:par>
                                <p:cTn id="33" presetID="22" presetClass="entr" presetSubtype="8" fill="hold" nodeType="withEffect">
                                  <p:stCondLst>
                                    <p:cond delay="300"/>
                                  </p:stCondLst>
                                  <p:childTnLst>
                                    <p:set>
                                      <p:cBhvr>
                                        <p:cTn id="34" dur="1" fill="hold">
                                          <p:stCondLst>
                                            <p:cond delay="0"/>
                                          </p:stCondLst>
                                        </p:cTn>
                                        <p:tgtEl>
                                          <p:spTgt spid="413"/>
                                        </p:tgtEl>
                                        <p:attrNameLst>
                                          <p:attrName>style.visibility</p:attrName>
                                        </p:attrNameLst>
                                      </p:cBhvr>
                                      <p:to>
                                        <p:strVal val="visible"/>
                                      </p:to>
                                    </p:set>
                                    <p:animEffect transition="in" filter="wipe(left)">
                                      <p:cBhvr>
                                        <p:cTn id="35"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71" grpId="0" animBg="1" autoUpdateAnimBg="0"/>
      <p:bldP spid="472" grpId="0"/>
      <p:bldP spid="4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chenying0907 4"/>
          <p:cNvGrpSpPr/>
          <p:nvPr>
            <p:custDataLst>
              <p:tags r:id="rId1"/>
            </p:custDataLst>
          </p:nvPr>
        </p:nvGrpSpPr>
        <p:grpSpPr>
          <a:xfrm>
            <a:off x="3882894" y="1455608"/>
            <a:ext cx="1032347" cy="1213092"/>
            <a:chOff x="3213101" y="3067051"/>
            <a:chExt cx="541337" cy="720725"/>
          </a:xfrm>
          <a:solidFill>
            <a:schemeClr val="tx1"/>
          </a:solidFill>
        </p:grpSpPr>
        <p:sp>
          <p:nvSpPr>
            <p:cNvPr id="6"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2"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3"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4"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5"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6"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7"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8"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9"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0"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1"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2"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3"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4"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5"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6"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7"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8"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9"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0"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1"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2"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3"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4"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5"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6"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7"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8"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9"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0"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1"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2"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3"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4"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5"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6"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7"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8"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59" name="PA_chenying0907 58"/>
          <p:cNvGrpSpPr/>
          <p:nvPr>
            <p:custDataLst>
              <p:tags r:id="rId2"/>
            </p:custDataLst>
          </p:nvPr>
        </p:nvGrpSpPr>
        <p:grpSpPr>
          <a:xfrm>
            <a:off x="1449115" y="1620864"/>
            <a:ext cx="1065845" cy="1030758"/>
            <a:chOff x="2033588" y="3044825"/>
            <a:chExt cx="771525" cy="746126"/>
          </a:xfrm>
          <a:solidFill>
            <a:schemeClr val="tx1"/>
          </a:solidFill>
        </p:grpSpPr>
        <p:sp>
          <p:nvSpPr>
            <p:cNvPr id="60"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1"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2"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3"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4"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5"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6"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7"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8"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9"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0"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1"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2"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3"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4"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5"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6"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7"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8"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9"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0"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1"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2"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3"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4"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5"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6"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7"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8"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9"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0"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1"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2"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3"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4"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5"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6"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7"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8"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9"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0"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1"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2"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3"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4"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5"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6"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7"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8"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9"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0"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1"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2"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3"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4"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5"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6"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7"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8"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9"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0"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1"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2"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3"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4"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5"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6"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7"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8"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9"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0"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1"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2"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3"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134" name="PA_chenying0907 133"/>
          <p:cNvGrpSpPr/>
          <p:nvPr>
            <p:custDataLst>
              <p:tags r:id="rId3"/>
            </p:custDataLst>
          </p:nvPr>
        </p:nvGrpSpPr>
        <p:grpSpPr>
          <a:xfrm>
            <a:off x="6130469" y="1563638"/>
            <a:ext cx="1470400" cy="1125455"/>
            <a:chOff x="4148138" y="3128963"/>
            <a:chExt cx="798513" cy="611188"/>
          </a:xfrm>
          <a:solidFill>
            <a:schemeClr val="tx1"/>
          </a:solidFill>
        </p:grpSpPr>
        <p:sp>
          <p:nvSpPr>
            <p:cNvPr id="135"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6"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7"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8"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9"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0"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1"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2"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3"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4"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5"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6"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7"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8"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9"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0"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1"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2"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3"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4"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5"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6"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7"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8"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9"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0"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1"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2"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3"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4"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5"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6"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7"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8"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9"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0"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1"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2"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3"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4"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5"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6"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7"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8"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9"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0"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1"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2"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3"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4"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5"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6"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7"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8"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9"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0"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1"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2"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3"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4"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5"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6"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7"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8"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9"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0"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1"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2"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3"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4"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5"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6"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7"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8"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9"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0"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1"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2"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3"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4"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5"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sp>
        <p:nvSpPr>
          <p:cNvPr id="216" name="PA_椭圆 31"/>
          <p:cNvSpPr/>
          <p:nvPr>
            <p:custDataLst>
              <p:tags r:id="rId4"/>
            </p:custDataLst>
          </p:nvPr>
        </p:nvSpPr>
        <p:spPr>
          <a:xfrm>
            <a:off x="899592"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7" name="PA_矩形 216"/>
          <p:cNvSpPr/>
          <p:nvPr>
            <p:custDataLst>
              <p:tags r:id="rId5"/>
            </p:custDataLst>
          </p:nvPr>
        </p:nvSpPr>
        <p:spPr>
          <a:xfrm>
            <a:off x="1153645"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27" name="PA_文本框 226"/>
          <p:cNvSpPr txBox="1"/>
          <p:nvPr>
            <p:custDataLst>
              <p:tags r:id="rId6"/>
            </p:custDataLst>
          </p:nvPr>
        </p:nvSpPr>
        <p:spPr>
          <a:xfrm>
            <a:off x="1241485" y="301108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28" name="PA_椭圆 31"/>
          <p:cNvSpPr/>
          <p:nvPr>
            <p:custDataLst>
              <p:tags r:id="rId7"/>
            </p:custDataLst>
          </p:nvPr>
        </p:nvSpPr>
        <p:spPr>
          <a:xfrm>
            <a:off x="3369411"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9" name="PA_矩形 228"/>
          <p:cNvSpPr/>
          <p:nvPr>
            <p:custDataLst>
              <p:tags r:id="rId8"/>
            </p:custDataLst>
          </p:nvPr>
        </p:nvSpPr>
        <p:spPr>
          <a:xfrm>
            <a:off x="3623464"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0" name="PA_文本框 229"/>
          <p:cNvSpPr txBox="1"/>
          <p:nvPr>
            <p:custDataLst>
              <p:tags r:id="rId9"/>
            </p:custDataLst>
          </p:nvPr>
        </p:nvSpPr>
        <p:spPr>
          <a:xfrm>
            <a:off x="3711304" y="3011082"/>
            <a:ext cx="177492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1" name="PA_椭圆 31"/>
          <p:cNvSpPr/>
          <p:nvPr>
            <p:custDataLst>
              <p:tags r:id="rId10"/>
            </p:custDataLst>
          </p:nvPr>
        </p:nvSpPr>
        <p:spPr>
          <a:xfrm>
            <a:off x="5829865" y="2865483"/>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32" name="PA_矩形 231"/>
          <p:cNvSpPr/>
          <p:nvPr>
            <p:custDataLst>
              <p:tags r:id="rId11"/>
            </p:custDataLst>
          </p:nvPr>
        </p:nvSpPr>
        <p:spPr>
          <a:xfrm>
            <a:off x="6083918" y="329673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3" name="PA_文本框 232"/>
          <p:cNvSpPr txBox="1"/>
          <p:nvPr>
            <p:custDataLst>
              <p:tags r:id="rId12"/>
            </p:custDataLst>
          </p:nvPr>
        </p:nvSpPr>
        <p:spPr>
          <a:xfrm>
            <a:off x="6171758" y="296897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4" name="PA_chenying0907 233"/>
          <p:cNvGrpSpPr/>
          <p:nvPr>
            <p:custDataLst>
              <p:tags r:id="rId13"/>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Tree>
    <p:extLst>
      <p:ext uri="{BB962C8B-B14F-4D97-AF65-F5344CB8AC3E}">
        <p14:creationId xmlns:p14="http://schemas.microsoft.com/office/powerpoint/2010/main" val="211487086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left)">
                                      <p:cBhvr>
                                        <p:cTn id="7" dur="500"/>
                                        <p:tgtEl>
                                          <p:spTgt spid="234"/>
                                        </p:tgtEl>
                                      </p:cBhvr>
                                    </p:animEffect>
                                  </p:childTnLst>
                                </p:cTn>
                              </p:par>
                              <p:par>
                                <p:cTn id="8" presetID="53" presetClass="entr" presetSubtype="16" fill="hold" nodeType="withEffect">
                                  <p:stCondLst>
                                    <p:cond delay="300"/>
                                  </p:stCondLst>
                                  <p:childTnLst>
                                    <p:set>
                                      <p:cBhvr>
                                        <p:cTn id="9" dur="1" fill="hold">
                                          <p:stCondLst>
                                            <p:cond delay="0"/>
                                          </p:stCondLst>
                                        </p:cTn>
                                        <p:tgtEl>
                                          <p:spTgt spid="59"/>
                                        </p:tgtEl>
                                        <p:attrNameLst>
                                          <p:attrName>style.visibility</p:attrName>
                                        </p:attrNameLst>
                                      </p:cBhvr>
                                      <p:to>
                                        <p:strVal val="visible"/>
                                      </p:to>
                                    </p:set>
                                    <p:anim calcmode="lin" valueType="num">
                                      <p:cBhvr>
                                        <p:cTn id="10" dur="500" fill="hold"/>
                                        <p:tgtEl>
                                          <p:spTgt spid="59"/>
                                        </p:tgtEl>
                                        <p:attrNameLst>
                                          <p:attrName>ppt_w</p:attrName>
                                        </p:attrNameLst>
                                      </p:cBhvr>
                                      <p:tavLst>
                                        <p:tav tm="0">
                                          <p:val>
                                            <p:fltVal val="0"/>
                                          </p:val>
                                        </p:tav>
                                        <p:tav tm="100000">
                                          <p:val>
                                            <p:strVal val="#ppt_w"/>
                                          </p:val>
                                        </p:tav>
                                      </p:tavLst>
                                    </p:anim>
                                    <p:anim calcmode="lin" valueType="num">
                                      <p:cBhvr>
                                        <p:cTn id="11" dur="500" fill="hold"/>
                                        <p:tgtEl>
                                          <p:spTgt spid="59"/>
                                        </p:tgtEl>
                                        <p:attrNameLst>
                                          <p:attrName>ppt_h</p:attrName>
                                        </p:attrNameLst>
                                      </p:cBhvr>
                                      <p:tavLst>
                                        <p:tav tm="0">
                                          <p:val>
                                            <p:fltVal val="0"/>
                                          </p:val>
                                        </p:tav>
                                        <p:tav tm="100000">
                                          <p:val>
                                            <p:strVal val="#ppt_h"/>
                                          </p:val>
                                        </p:tav>
                                      </p:tavLst>
                                    </p:anim>
                                    <p:animEffect transition="in" filter="fade">
                                      <p:cBhvr>
                                        <p:cTn id="12" dur="500"/>
                                        <p:tgtEl>
                                          <p:spTgt spid="59"/>
                                        </p:tgtEl>
                                      </p:cBhvr>
                                    </p:animEffect>
                                  </p:childTnLst>
                                </p:cTn>
                              </p:par>
                              <p:par>
                                <p:cTn id="13" presetID="53" presetClass="entr" presetSubtype="16" fill="hold"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nodeType="withEffect">
                                  <p:stCondLst>
                                    <p:cond delay="900"/>
                                  </p:stCondLst>
                                  <p:childTnLst>
                                    <p:set>
                                      <p:cBhvr>
                                        <p:cTn id="19" dur="1" fill="hold">
                                          <p:stCondLst>
                                            <p:cond delay="0"/>
                                          </p:stCondLst>
                                        </p:cTn>
                                        <p:tgtEl>
                                          <p:spTgt spid="134"/>
                                        </p:tgtEl>
                                        <p:attrNameLst>
                                          <p:attrName>style.visibility</p:attrName>
                                        </p:attrNameLst>
                                      </p:cBhvr>
                                      <p:to>
                                        <p:strVal val="visible"/>
                                      </p:to>
                                    </p:set>
                                    <p:anim calcmode="lin" valueType="num">
                                      <p:cBhvr>
                                        <p:cTn id="20" dur="500" fill="hold"/>
                                        <p:tgtEl>
                                          <p:spTgt spid="134"/>
                                        </p:tgtEl>
                                        <p:attrNameLst>
                                          <p:attrName>ppt_w</p:attrName>
                                        </p:attrNameLst>
                                      </p:cBhvr>
                                      <p:tavLst>
                                        <p:tav tm="0">
                                          <p:val>
                                            <p:fltVal val="0"/>
                                          </p:val>
                                        </p:tav>
                                        <p:tav tm="100000">
                                          <p:val>
                                            <p:strVal val="#ppt_w"/>
                                          </p:val>
                                        </p:tav>
                                      </p:tavLst>
                                    </p:anim>
                                    <p:anim calcmode="lin" valueType="num">
                                      <p:cBhvr>
                                        <p:cTn id="21" dur="500" fill="hold"/>
                                        <p:tgtEl>
                                          <p:spTgt spid="134"/>
                                        </p:tgtEl>
                                        <p:attrNameLst>
                                          <p:attrName>ppt_h</p:attrName>
                                        </p:attrNameLst>
                                      </p:cBhvr>
                                      <p:tavLst>
                                        <p:tav tm="0">
                                          <p:val>
                                            <p:fltVal val="0"/>
                                          </p:val>
                                        </p:tav>
                                        <p:tav tm="100000">
                                          <p:val>
                                            <p:strVal val="#ppt_h"/>
                                          </p:val>
                                        </p:tav>
                                      </p:tavLst>
                                    </p:anim>
                                    <p:animEffect transition="in" filter="fade">
                                      <p:cBhvr>
                                        <p:cTn id="22" dur="500"/>
                                        <p:tgtEl>
                                          <p:spTgt spid="134"/>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16"/>
                                        </p:tgtEl>
                                        <p:attrNameLst>
                                          <p:attrName>style.visibility</p:attrName>
                                        </p:attrNameLst>
                                      </p:cBhvr>
                                      <p:to>
                                        <p:strVal val="visible"/>
                                      </p:to>
                                    </p:set>
                                    <p:animEffect transition="in" filter="wipe(left)">
                                      <p:cBhvr>
                                        <p:cTn id="25" dur="500"/>
                                        <p:tgtEl>
                                          <p:spTgt spid="216"/>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17"/>
                                        </p:tgtEl>
                                        <p:attrNameLst>
                                          <p:attrName>style.visibility</p:attrName>
                                        </p:attrNameLst>
                                      </p:cBhvr>
                                      <p:to>
                                        <p:strVal val="visible"/>
                                      </p:to>
                                    </p:set>
                                    <p:animEffect transition="in" filter="wipe(left)">
                                      <p:cBhvr>
                                        <p:cTn id="28" dur="500"/>
                                        <p:tgtEl>
                                          <p:spTgt spid="217"/>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27"/>
                                        </p:tgtEl>
                                        <p:attrNameLst>
                                          <p:attrName>style.visibility</p:attrName>
                                        </p:attrNameLst>
                                      </p:cBhvr>
                                      <p:to>
                                        <p:strVal val="visible"/>
                                      </p:to>
                                    </p:set>
                                    <p:animEffect transition="in" filter="wipe(left)">
                                      <p:cBhvr>
                                        <p:cTn id="31" dur="500"/>
                                        <p:tgtEl>
                                          <p:spTgt spid="227"/>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28"/>
                                        </p:tgtEl>
                                        <p:attrNameLst>
                                          <p:attrName>style.visibility</p:attrName>
                                        </p:attrNameLst>
                                      </p:cBhvr>
                                      <p:to>
                                        <p:strVal val="visible"/>
                                      </p:to>
                                    </p:set>
                                    <p:animEffect transition="in" filter="wipe(left)">
                                      <p:cBhvr>
                                        <p:cTn id="34" dur="500"/>
                                        <p:tgtEl>
                                          <p:spTgt spid="228"/>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29"/>
                                        </p:tgtEl>
                                        <p:attrNameLst>
                                          <p:attrName>style.visibility</p:attrName>
                                        </p:attrNameLst>
                                      </p:cBhvr>
                                      <p:to>
                                        <p:strVal val="visible"/>
                                      </p:to>
                                    </p:set>
                                    <p:animEffect transition="in" filter="wipe(left)">
                                      <p:cBhvr>
                                        <p:cTn id="37" dur="500"/>
                                        <p:tgtEl>
                                          <p:spTgt spid="229"/>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230"/>
                                        </p:tgtEl>
                                        <p:attrNameLst>
                                          <p:attrName>style.visibility</p:attrName>
                                        </p:attrNameLst>
                                      </p:cBhvr>
                                      <p:to>
                                        <p:strVal val="visible"/>
                                      </p:to>
                                    </p:set>
                                    <p:animEffect transition="in" filter="wipe(left)">
                                      <p:cBhvr>
                                        <p:cTn id="40" dur="500"/>
                                        <p:tgtEl>
                                          <p:spTgt spid="230"/>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232"/>
                                        </p:tgtEl>
                                        <p:attrNameLst>
                                          <p:attrName>style.visibility</p:attrName>
                                        </p:attrNameLst>
                                      </p:cBhvr>
                                      <p:to>
                                        <p:strVal val="visible"/>
                                      </p:to>
                                    </p:set>
                                    <p:animEffect transition="in" filter="wipe(left)">
                                      <p:cBhvr>
                                        <p:cTn id="46" dur="500"/>
                                        <p:tgtEl>
                                          <p:spTgt spid="232"/>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233"/>
                                        </p:tgtEl>
                                        <p:attrNameLst>
                                          <p:attrName>style.visibility</p:attrName>
                                        </p:attrNameLst>
                                      </p:cBhvr>
                                      <p:to>
                                        <p:strVal val="visible"/>
                                      </p:to>
                                    </p:set>
                                    <p:animEffect transition="in" filter="wipe(left)">
                                      <p:cBhvr>
                                        <p:cTn id="49"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P spid="217" grpId="0"/>
      <p:bldP spid="227" grpId="0"/>
      <p:bldP spid="228" grpId="0" animBg="1"/>
      <p:bldP spid="229" grpId="0"/>
      <p:bldP spid="230" grpId="0"/>
      <p:bldP spid="231" grpId="0" animBg="1"/>
      <p:bldP spid="232" grpId="0"/>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PA_chenying0907 233"/>
          <p:cNvGrpSpPr/>
          <p:nvPr>
            <p:custDataLst>
              <p:tags r:id="rId1"/>
            </p:custDataLst>
          </p:nvPr>
        </p:nvGrpSpPr>
        <p:grpSpPr>
          <a:xfrm>
            <a:off x="622625" y="1275606"/>
            <a:ext cx="4296784" cy="3536415"/>
            <a:chOff x="1032927" y="1739318"/>
            <a:chExt cx="4975988" cy="4095425"/>
          </a:xfrm>
        </p:grpSpPr>
        <p:sp>
          <p:nvSpPr>
            <p:cNvPr id="235" name="chenying0907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6" name="chenying0907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7" name="chenying0907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8" name="chenying0907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9" name="chenying0907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0" name="chenying0907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1" name="chenying0907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2" name="chenying0907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3" name="chenying0907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4" name="chenying0907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5" name="chenying0907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6" name="chenying0907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7" name="chenying0907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8" name="chenying0907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9" name="chenying0907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0" name="chenying0907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1" name="chenying0907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2" name="chenying0907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3" name="chenying0907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4" name="chenying0907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5" name="chenying0907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6" name="chenying0907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7" name="chenying0907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8" name="chenying0907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6" name="chenying0907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sp>
        <p:nvSpPr>
          <p:cNvPr id="267" name="PA_任意多边形 266"/>
          <p:cNvSpPr/>
          <p:nvPr>
            <p:custDataLst>
              <p:tags r:id="rId2"/>
            </p:custDataLst>
          </p:nvPr>
        </p:nvSpPr>
        <p:spPr>
          <a:xfrm>
            <a:off x="4503487" y="182784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8" name="PA_任意多边形 267"/>
          <p:cNvSpPr/>
          <p:nvPr>
            <p:custDataLst>
              <p:tags r:id="rId3"/>
            </p:custDataLst>
          </p:nvPr>
        </p:nvSpPr>
        <p:spPr>
          <a:xfrm>
            <a:off x="4068143" y="297123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9" name="PA_任意多边形 268"/>
          <p:cNvSpPr/>
          <p:nvPr>
            <p:custDataLst>
              <p:tags r:id="rId4"/>
            </p:custDataLst>
          </p:nvPr>
        </p:nvSpPr>
        <p:spPr>
          <a:xfrm>
            <a:off x="4427423" y="4182028"/>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2" name="PA_文本框 271"/>
          <p:cNvSpPr txBox="1"/>
          <p:nvPr>
            <p:custDataLst>
              <p:tags r:id="rId5"/>
            </p:custDataLst>
          </p:nvPr>
        </p:nvSpPr>
        <p:spPr>
          <a:xfrm>
            <a:off x="7164288" y="1458513"/>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sp>
        <p:nvSpPr>
          <p:cNvPr id="273" name="PA_文本框 272"/>
          <p:cNvSpPr txBox="1"/>
          <p:nvPr>
            <p:custDataLst>
              <p:tags r:id="rId6"/>
            </p:custDataLst>
          </p:nvPr>
        </p:nvSpPr>
        <p:spPr>
          <a:xfrm>
            <a:off x="6804248" y="2566685"/>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sp>
        <p:nvSpPr>
          <p:cNvPr id="274" name="PA_文本框 273"/>
          <p:cNvSpPr txBox="1"/>
          <p:nvPr>
            <p:custDataLst>
              <p:tags r:id="rId7"/>
            </p:custDataLst>
          </p:nvPr>
        </p:nvSpPr>
        <p:spPr>
          <a:xfrm>
            <a:off x="7006588" y="3841388"/>
            <a:ext cx="153439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2017</a:t>
            </a:r>
            <a:endParaRPr lang="zh-CN" altLang="en-US" dirty="0">
              <a:latin typeface="落落补 汤圆" pitchFamily="2" charset="-128"/>
              <a:ea typeface="落落补 汤圆" pitchFamily="2" charset="-128"/>
              <a:cs typeface="落落补 汤圆" pitchFamily="2" charset="-128"/>
            </a:endParaRPr>
          </a:p>
        </p:txBody>
      </p:sp>
      <p:grpSp>
        <p:nvGrpSpPr>
          <p:cNvPr id="49" name="PA_chenying0907 48"/>
          <p:cNvGrpSpPr/>
          <p:nvPr>
            <p:custDataLst>
              <p:tags r:id="rId8"/>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5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5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9"/>
            </p:custDataLst>
          </p:nvPr>
        </p:nvSpPr>
        <p:spPr>
          <a:xfrm>
            <a:off x="4919409" y="3262482"/>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
        <p:nvSpPr>
          <p:cNvPr id="54" name="PA_矩形 53"/>
          <p:cNvSpPr/>
          <p:nvPr>
            <p:custDataLst>
              <p:tags r:id="rId10"/>
            </p:custDataLst>
          </p:nvPr>
        </p:nvSpPr>
        <p:spPr>
          <a:xfrm>
            <a:off x="5100258" y="2050333"/>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Tree>
    <p:extLst>
      <p:ext uri="{BB962C8B-B14F-4D97-AF65-F5344CB8AC3E}">
        <p14:creationId xmlns:p14="http://schemas.microsoft.com/office/powerpoint/2010/main" val="3758237118"/>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67"/>
                                        </p:tgtEl>
                                        <p:attrNameLst>
                                          <p:attrName>style.visibility</p:attrName>
                                        </p:attrNameLst>
                                      </p:cBhvr>
                                      <p:to>
                                        <p:strVal val="visible"/>
                                      </p:to>
                                    </p:set>
                                    <p:anim calcmode="lin" valueType="num">
                                      <p:cBhvr>
                                        <p:cTn id="10" dur="500" fill="hold"/>
                                        <p:tgtEl>
                                          <p:spTgt spid="267"/>
                                        </p:tgtEl>
                                        <p:attrNameLst>
                                          <p:attrName>ppt_w</p:attrName>
                                        </p:attrNameLst>
                                      </p:cBhvr>
                                      <p:tavLst>
                                        <p:tav tm="0">
                                          <p:val>
                                            <p:fltVal val="0"/>
                                          </p:val>
                                        </p:tav>
                                        <p:tav tm="100000">
                                          <p:val>
                                            <p:strVal val="#ppt_w"/>
                                          </p:val>
                                        </p:tav>
                                      </p:tavLst>
                                    </p:anim>
                                    <p:anim calcmode="lin" valueType="num">
                                      <p:cBhvr>
                                        <p:cTn id="11" dur="500" fill="hold"/>
                                        <p:tgtEl>
                                          <p:spTgt spid="267"/>
                                        </p:tgtEl>
                                        <p:attrNameLst>
                                          <p:attrName>ppt_h</p:attrName>
                                        </p:attrNameLst>
                                      </p:cBhvr>
                                      <p:tavLst>
                                        <p:tav tm="0">
                                          <p:val>
                                            <p:fltVal val="0"/>
                                          </p:val>
                                        </p:tav>
                                        <p:tav tm="100000">
                                          <p:val>
                                            <p:strVal val="#ppt_h"/>
                                          </p:val>
                                        </p:tav>
                                      </p:tavLst>
                                    </p:anim>
                                    <p:animEffect transition="in" filter="fade">
                                      <p:cBhvr>
                                        <p:cTn id="12" dur="500"/>
                                        <p:tgtEl>
                                          <p:spTgt spid="267"/>
                                        </p:tgtEl>
                                      </p:cBhvr>
                                    </p:animEffect>
                                  </p:childTnLst>
                                </p:cTn>
                              </p:par>
                              <p:par>
                                <p:cTn id="13" presetID="53" presetClass="entr" presetSubtype="16" fill="hold" nodeType="withEffect">
                                  <p:stCondLst>
                                    <p:cond delay="600"/>
                                  </p:stCondLst>
                                  <p:childTnLst>
                                    <p:set>
                                      <p:cBhvr>
                                        <p:cTn id="14" dur="1" fill="hold">
                                          <p:stCondLst>
                                            <p:cond delay="0"/>
                                          </p:stCondLst>
                                        </p:cTn>
                                        <p:tgtEl>
                                          <p:spTgt spid="234"/>
                                        </p:tgtEl>
                                        <p:attrNameLst>
                                          <p:attrName>style.visibility</p:attrName>
                                        </p:attrNameLst>
                                      </p:cBhvr>
                                      <p:to>
                                        <p:strVal val="visible"/>
                                      </p:to>
                                    </p:set>
                                    <p:anim calcmode="lin" valueType="num">
                                      <p:cBhvr>
                                        <p:cTn id="15" dur="500" fill="hold"/>
                                        <p:tgtEl>
                                          <p:spTgt spid="234"/>
                                        </p:tgtEl>
                                        <p:attrNameLst>
                                          <p:attrName>ppt_w</p:attrName>
                                        </p:attrNameLst>
                                      </p:cBhvr>
                                      <p:tavLst>
                                        <p:tav tm="0">
                                          <p:val>
                                            <p:fltVal val="0"/>
                                          </p:val>
                                        </p:tav>
                                        <p:tav tm="100000">
                                          <p:val>
                                            <p:strVal val="#ppt_w"/>
                                          </p:val>
                                        </p:tav>
                                      </p:tavLst>
                                    </p:anim>
                                    <p:anim calcmode="lin" valueType="num">
                                      <p:cBhvr>
                                        <p:cTn id="16" dur="500" fill="hold"/>
                                        <p:tgtEl>
                                          <p:spTgt spid="234"/>
                                        </p:tgtEl>
                                        <p:attrNameLst>
                                          <p:attrName>ppt_h</p:attrName>
                                        </p:attrNameLst>
                                      </p:cBhvr>
                                      <p:tavLst>
                                        <p:tav tm="0">
                                          <p:val>
                                            <p:fltVal val="0"/>
                                          </p:val>
                                        </p:tav>
                                        <p:tav tm="100000">
                                          <p:val>
                                            <p:strVal val="#ppt_h"/>
                                          </p:val>
                                        </p:tav>
                                      </p:tavLst>
                                    </p:anim>
                                    <p:animEffect transition="in" filter="fade">
                                      <p:cBhvr>
                                        <p:cTn id="17" dur="500"/>
                                        <p:tgtEl>
                                          <p:spTgt spid="23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68"/>
                                        </p:tgtEl>
                                        <p:attrNameLst>
                                          <p:attrName>style.visibility</p:attrName>
                                        </p:attrNameLst>
                                      </p:cBhvr>
                                      <p:to>
                                        <p:strVal val="visible"/>
                                      </p:to>
                                    </p:set>
                                    <p:anim calcmode="lin" valueType="num">
                                      <p:cBhvr>
                                        <p:cTn id="20" dur="500" fill="hold"/>
                                        <p:tgtEl>
                                          <p:spTgt spid="268"/>
                                        </p:tgtEl>
                                        <p:attrNameLst>
                                          <p:attrName>ppt_w</p:attrName>
                                        </p:attrNameLst>
                                      </p:cBhvr>
                                      <p:tavLst>
                                        <p:tav tm="0">
                                          <p:val>
                                            <p:fltVal val="0"/>
                                          </p:val>
                                        </p:tav>
                                        <p:tav tm="100000">
                                          <p:val>
                                            <p:strVal val="#ppt_w"/>
                                          </p:val>
                                        </p:tav>
                                      </p:tavLst>
                                    </p:anim>
                                    <p:anim calcmode="lin" valueType="num">
                                      <p:cBhvr>
                                        <p:cTn id="21" dur="500" fill="hold"/>
                                        <p:tgtEl>
                                          <p:spTgt spid="268"/>
                                        </p:tgtEl>
                                        <p:attrNameLst>
                                          <p:attrName>ppt_h</p:attrName>
                                        </p:attrNameLst>
                                      </p:cBhvr>
                                      <p:tavLst>
                                        <p:tav tm="0">
                                          <p:val>
                                            <p:fltVal val="0"/>
                                          </p:val>
                                        </p:tav>
                                        <p:tav tm="100000">
                                          <p:val>
                                            <p:strVal val="#ppt_h"/>
                                          </p:val>
                                        </p:tav>
                                      </p:tavLst>
                                    </p:anim>
                                    <p:animEffect transition="in" filter="fade">
                                      <p:cBhvr>
                                        <p:cTn id="22" dur="500"/>
                                        <p:tgtEl>
                                          <p:spTgt spid="268"/>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69"/>
                                        </p:tgtEl>
                                        <p:attrNameLst>
                                          <p:attrName>style.visibility</p:attrName>
                                        </p:attrNameLst>
                                      </p:cBhvr>
                                      <p:to>
                                        <p:strVal val="visible"/>
                                      </p:to>
                                    </p:set>
                                    <p:animEffect transition="in" filter="wipe(left)">
                                      <p:cBhvr>
                                        <p:cTn id="25" dur="500"/>
                                        <p:tgtEl>
                                          <p:spTgt spid="26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72"/>
                                        </p:tgtEl>
                                        <p:attrNameLst>
                                          <p:attrName>style.visibility</p:attrName>
                                        </p:attrNameLst>
                                      </p:cBhvr>
                                      <p:to>
                                        <p:strVal val="visible"/>
                                      </p:to>
                                    </p:set>
                                    <p:animEffect transition="in" filter="wipe(left)">
                                      <p:cBhvr>
                                        <p:cTn id="28" dur="500"/>
                                        <p:tgtEl>
                                          <p:spTgt spid="272"/>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73"/>
                                        </p:tgtEl>
                                        <p:attrNameLst>
                                          <p:attrName>style.visibility</p:attrName>
                                        </p:attrNameLst>
                                      </p:cBhvr>
                                      <p:to>
                                        <p:strVal val="visible"/>
                                      </p:to>
                                    </p:set>
                                    <p:animEffect transition="in" filter="wipe(left)">
                                      <p:cBhvr>
                                        <p:cTn id="31" dur="500"/>
                                        <p:tgtEl>
                                          <p:spTgt spid="273"/>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74"/>
                                        </p:tgtEl>
                                        <p:attrNameLst>
                                          <p:attrName>style.visibility</p:attrName>
                                        </p:attrNameLst>
                                      </p:cBhvr>
                                      <p:to>
                                        <p:strVal val="visible"/>
                                      </p:to>
                                    </p:set>
                                    <p:animEffect transition="in" filter="wipe(left)">
                                      <p:cBhvr>
                                        <p:cTn id="34" dur="500"/>
                                        <p:tgtEl>
                                          <p:spTgt spid="274"/>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54"/>
                                        </p:tgtEl>
                                        <p:attrNameLst>
                                          <p:attrName>style.visibility</p:attrName>
                                        </p:attrNameLst>
                                      </p:cBhvr>
                                      <p:to>
                                        <p:strVal val="visible"/>
                                      </p:to>
                                    </p:set>
                                    <p:animEffect transition="in" filter="wipe(left)">
                                      <p:cBhvr>
                                        <p:cTn id="4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autoUpdateAnimBg="0"/>
      <p:bldP spid="272" grpId="0"/>
      <p:bldP spid="273" grpId="0"/>
      <p:bldP spid="274" grpId="0" animBg="1" autoUpdateAnimBg="0"/>
      <p:bldP spid="2" grpId="0"/>
      <p:bldP spid="54"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A_任意多边形 5"/>
          <p:cNvSpPr>
            <a:spLocks noEditPoints="1"/>
          </p:cNvSpPr>
          <p:nvPr>
            <p:custDataLst>
              <p:tags r:id="rId1"/>
            </p:custDataLst>
          </p:nvPr>
        </p:nvSpPr>
        <p:spPr bwMode="auto">
          <a:xfrm rot="169628">
            <a:off x="1722079"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PA_任意多边形 5"/>
          <p:cNvSpPr>
            <a:spLocks noEditPoints="1"/>
          </p:cNvSpPr>
          <p:nvPr>
            <p:custDataLst>
              <p:tags r:id="rId2"/>
            </p:custDataLst>
          </p:nvPr>
        </p:nvSpPr>
        <p:spPr bwMode="auto">
          <a:xfrm rot="169628">
            <a:off x="3812205"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PA_任意多边形 5"/>
          <p:cNvSpPr>
            <a:spLocks noEditPoints="1"/>
          </p:cNvSpPr>
          <p:nvPr>
            <p:custDataLst>
              <p:tags r:id="rId3"/>
            </p:custDataLst>
          </p:nvPr>
        </p:nvSpPr>
        <p:spPr bwMode="auto">
          <a:xfrm rot="169628">
            <a:off x="6089600" y="17103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PA_chenying0907 17"/>
          <p:cNvGrpSpPr/>
          <p:nvPr>
            <p:custDataLst>
              <p:tags r:id="rId4"/>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2" name="PA_矩形 21"/>
          <p:cNvSpPr/>
          <p:nvPr>
            <p:custDataLst>
              <p:tags r:id="rId5"/>
            </p:custDataLst>
          </p:nvPr>
        </p:nvSpPr>
        <p:spPr>
          <a:xfrm>
            <a:off x="3668883" y="3621032"/>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 name="PA_文本框 226"/>
          <p:cNvSpPr txBox="1"/>
          <p:nvPr>
            <p:custDataLst>
              <p:tags r:id="rId6"/>
            </p:custDataLst>
          </p:nvPr>
        </p:nvSpPr>
        <p:spPr>
          <a:xfrm>
            <a:off x="3756723" y="3293275"/>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4" name="PA_矩形 23"/>
          <p:cNvSpPr/>
          <p:nvPr>
            <p:custDataLst>
              <p:tags r:id="rId7"/>
            </p:custDataLst>
          </p:nvPr>
        </p:nvSpPr>
        <p:spPr>
          <a:xfrm>
            <a:off x="1547664"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5" name="PA_文本框 226"/>
          <p:cNvSpPr txBox="1"/>
          <p:nvPr>
            <p:custDataLst>
              <p:tags r:id="rId8"/>
            </p:custDataLst>
          </p:nvPr>
        </p:nvSpPr>
        <p:spPr>
          <a:xfrm>
            <a:off x="1635504"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6" name="PA_矩形 25"/>
          <p:cNvSpPr/>
          <p:nvPr>
            <p:custDataLst>
              <p:tags r:id="rId9"/>
            </p:custDataLst>
          </p:nvPr>
        </p:nvSpPr>
        <p:spPr>
          <a:xfrm>
            <a:off x="5940152"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7" name="PA_文本框 226"/>
          <p:cNvSpPr txBox="1"/>
          <p:nvPr>
            <p:custDataLst>
              <p:tags r:id="rId10"/>
            </p:custDataLst>
          </p:nvPr>
        </p:nvSpPr>
        <p:spPr>
          <a:xfrm>
            <a:off x="6027992"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8670780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500"/>
                                        <p:tgtEl>
                                          <p:spTgt spid="25"/>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p:bldP spid="23" grpId="0"/>
      <p:bldP spid="24" grpId="0" animBg="1" autoUpdateAnimBg="0"/>
      <p:bldP spid="25" grpId="0"/>
      <p:bldP spid="26" grpId="0"/>
      <p:bldP spid="27"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422014" y="1812761"/>
            <a:ext cx="2533066"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TWO</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536408071"/>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08.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388</TotalTime>
  <Words>1988</Words>
  <Application>Microsoft Office PowerPoint</Application>
  <PresentationFormat>全屏显示(16:9)</PresentationFormat>
  <Paragraphs>175</Paragraphs>
  <Slides>29</Slides>
  <Notes>1</Notes>
  <HiddenSlides>0</HiddenSlides>
  <MMClips>1</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29</vt:i4>
      </vt:variant>
    </vt:vector>
  </HeadingPairs>
  <TitlesOfParts>
    <vt:vector size="36" baseType="lpstr">
      <vt:lpstr>方正静蕾简体</vt:lpstr>
      <vt:lpstr>落落补 汤圆</vt:lpstr>
      <vt:lpstr>宋体</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www.xqppt.com</dc:title>
  <dc:creator>小Q办公</dc:creator>
  <dcterms:created xsi:type="dcterms:W3CDTF">2016-05-27T01:57:29Z</dcterms:created>
  <dcterms:modified xsi:type="dcterms:W3CDTF">2016-11-25T03:55:16Z</dcterms:modified>
  <cp:category/>
  <dc:description/>
  <cp:contentStatus/>
  <dc:identifier/>
  <cp:keywords/>
  <dc:language>utf-8</dc:language>
  <cp:lastModifiedBy> </cp:lastModifiedBy>
  <dc:subject/>
</cp:coreProperties>
</file>