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300" r:id="rId3"/>
    <p:sldId id="275" r:id="rId5"/>
    <p:sldId id="278" r:id="rId6"/>
    <p:sldId id="288" r:id="rId7"/>
    <p:sldId id="282" r:id="rId8"/>
    <p:sldId id="284" r:id="rId9"/>
    <p:sldId id="287" r:id="rId10"/>
    <p:sldId id="296" r:id="rId11"/>
    <p:sldId id="277" r:id="rId12"/>
    <p:sldId id="291" r:id="rId13"/>
    <p:sldId id="295" r:id="rId14"/>
    <p:sldId id="298" r:id="rId15"/>
    <p:sldId id="285" r:id="rId16"/>
    <p:sldId id="290" r:id="rId17"/>
    <p:sldId id="279" r:id="rId18"/>
    <p:sldId id="292" r:id="rId19"/>
    <p:sldId id="294" r:id="rId20"/>
    <p:sldId id="297" r:id="rId21"/>
    <p:sldId id="299" r:id="rId22"/>
    <p:sldId id="276" r:id="rId23"/>
    <p:sldId id="283" r:id="rId24"/>
    <p:sldId id="286" r:id="rId25"/>
    <p:sldId id="289" r:id="rId26"/>
    <p:sldId id="293" r:id="rId27"/>
    <p:sldId id="281" r:id="rId28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9"/>
    <a:srgbClr val="37AB91"/>
    <a:srgbClr val="FB498B"/>
    <a:srgbClr val="36D4D0"/>
    <a:srgbClr val="C036A5"/>
    <a:srgbClr val="417DA2"/>
    <a:srgbClr val="4788B1"/>
    <a:srgbClr val="50818F"/>
    <a:srgbClr val="2A9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1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4.jpeg"/></Relationships>
</file>

<file path=ppt/slides/_rels/slide1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.jpeg"/></Relationships>
</file>

<file path=ppt/slides/_rels/slide18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image" Target="../media/image5.jpeg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/>
          <p:cNvSpPr/>
          <p:nvPr/>
        </p:nvSpPr>
        <p:spPr>
          <a:xfrm rot="18900000" flipV="1">
            <a:off x="-1162852" y="1052512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圆角矩形 58"/>
          <p:cNvSpPr/>
          <p:nvPr/>
        </p:nvSpPr>
        <p:spPr>
          <a:xfrm rot="18900000" flipV="1">
            <a:off x="914672" y="103227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圆角矩形 59"/>
          <p:cNvSpPr/>
          <p:nvPr/>
        </p:nvSpPr>
        <p:spPr>
          <a:xfrm rot="18900000" flipV="1">
            <a:off x="-1420315" y="2365619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2406922" y="127001"/>
            <a:ext cx="1191905" cy="774700"/>
            <a:chOff x="3647506" y="400042"/>
            <a:chExt cx="1462508" cy="950583"/>
          </a:xfrm>
        </p:grpSpPr>
        <p:sp>
          <p:nvSpPr>
            <p:cNvPr id="61" name="圆角矩形 60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圆角矩形 63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8" name="圆角矩形 67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2648768" y="4029550"/>
            <a:ext cx="68855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经典综艺体简" panose="02010609000101010101" pitchFamily="49" charset="-122"/>
              </a:rPr>
              <a:t>部门年终工作总结</a:t>
            </a:r>
            <a:endParaRPr lang="zh-CN" altLang="en-US" sz="6000" b="1" dirty="0">
              <a:solidFill>
                <a:srgbClr val="37AB91"/>
              </a:solidFill>
              <a:latin typeface="+mn-ea"/>
              <a:cs typeface="经典综艺体简" panose="02010609000101010101" pitchFamily="49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95901" y="5000193"/>
            <a:ext cx="6191250" cy="4439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72" name="组合 71"/>
          <p:cNvGrpSpPr/>
          <p:nvPr/>
        </p:nvGrpSpPr>
        <p:grpSpPr>
          <a:xfrm>
            <a:off x="5300949" y="5714414"/>
            <a:ext cx="2049761" cy="384761"/>
            <a:chOff x="5305424" y="5593636"/>
            <a:chExt cx="1581152" cy="384761"/>
          </a:xfrm>
        </p:grpSpPr>
        <p:sp>
          <p:nvSpPr>
            <p:cNvPr id="73" name="圆角矩形 72"/>
            <p:cNvSpPr/>
            <p:nvPr/>
          </p:nvSpPr>
          <p:spPr>
            <a:xfrm>
              <a:off x="5305424" y="5593636"/>
              <a:ext cx="1581152" cy="38476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5305424" y="5639848"/>
              <a:ext cx="1581152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经典综艺体简" panose="02010609000101010101" pitchFamily="49" charset="-122"/>
                </a:rPr>
                <a:t>汇报人：小Q办公</a:t>
              </a:r>
              <a:endParaRPr lang="zh-CN" altLang="en-US" sz="1400" dirty="0">
                <a:solidFill>
                  <a:schemeClr val="bg1"/>
                </a:solidFill>
                <a:latin typeface="+mn-ea"/>
                <a:cs typeface="经典综艺体简" panose="02010609000101010101" pitchFamily="49" charset="-122"/>
              </a:endParaRPr>
            </a:p>
          </p:txBody>
        </p:sp>
      </p:grpSp>
      <p:pic>
        <p:nvPicPr>
          <p:cNvPr id="3" name="Jem - Yellow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35910" y="-888718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61878" y="959243"/>
            <a:ext cx="636524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accent1"/>
                </a:solidFill>
              </a:rPr>
              <a:t>20XX</a:t>
            </a:r>
            <a:endParaRPr lang="zh-CN" altLang="en-US" sz="19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4" grpId="0" animBg="1"/>
      <p:bldP spid="65" grpId="0" animBg="1"/>
      <p:bldP spid="66" grpId="0" animBg="1"/>
      <p:bldP spid="70" grpId="0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íślíḍé"/>
          <p:cNvGrpSpPr/>
          <p:nvPr/>
        </p:nvGrpSpPr>
        <p:grpSpPr>
          <a:xfrm>
            <a:off x="1144588" y="2202945"/>
            <a:ext cx="9926638" cy="2381954"/>
            <a:chOff x="2711093" y="1849852"/>
            <a:chExt cx="11649937" cy="2795468"/>
          </a:xfrm>
        </p:grpSpPr>
        <p:grpSp>
          <p:nvGrpSpPr>
            <p:cNvPr id="13" name="ïşlîḓe"/>
            <p:cNvGrpSpPr/>
            <p:nvPr/>
          </p:nvGrpSpPr>
          <p:grpSpPr>
            <a:xfrm>
              <a:off x="6074475" y="1849852"/>
              <a:ext cx="4909086" cy="2795468"/>
              <a:chOff x="2448694" y="1658841"/>
              <a:chExt cx="7294609" cy="4153896"/>
            </a:xfrm>
          </p:grpSpPr>
          <p:grpSp>
            <p:nvGrpSpPr>
              <p:cNvPr id="17" name="íşļiḋê"/>
              <p:cNvGrpSpPr/>
              <p:nvPr/>
            </p:nvGrpSpPr>
            <p:grpSpPr bwMode="auto">
              <a:xfrm>
                <a:off x="2448694" y="1658841"/>
                <a:ext cx="7294609" cy="4153896"/>
                <a:chOff x="8540751" y="4843463"/>
                <a:chExt cx="8012112" cy="4562475"/>
              </a:xfrm>
              <a:effectLst/>
            </p:grpSpPr>
            <p:sp>
              <p:nvSpPr>
                <p:cNvPr id="19" name="iṡḷídê"/>
                <p:cNvSpPr/>
                <p:nvPr/>
              </p:nvSpPr>
              <p:spPr bwMode="auto">
                <a:xfrm>
                  <a:off x="9321800" y="4843463"/>
                  <a:ext cx="6480176" cy="4421188"/>
                </a:xfrm>
                <a:custGeom>
                  <a:avLst/>
                  <a:gdLst>
                    <a:gd name="T0" fmla="*/ 17508 w 18000"/>
                    <a:gd name="T1" fmla="*/ 12280 h 12281"/>
                    <a:gd name="T2" fmla="*/ 491 w 18000"/>
                    <a:gd name="T3" fmla="*/ 12280 h 12281"/>
                    <a:gd name="T4" fmla="*/ 0 w 18000"/>
                    <a:gd name="T5" fmla="*/ 11792 h 12281"/>
                    <a:gd name="T6" fmla="*/ 0 w 18000"/>
                    <a:gd name="T7" fmla="*/ 488 h 12281"/>
                    <a:gd name="T8" fmla="*/ 491 w 18000"/>
                    <a:gd name="T9" fmla="*/ 0 h 12281"/>
                    <a:gd name="T10" fmla="*/ 17508 w 18000"/>
                    <a:gd name="T11" fmla="*/ 0 h 12281"/>
                    <a:gd name="T12" fmla="*/ 17999 w 18000"/>
                    <a:gd name="T13" fmla="*/ 488 h 12281"/>
                    <a:gd name="T14" fmla="*/ 17999 w 18000"/>
                    <a:gd name="T15" fmla="*/ 11792 h 12281"/>
                    <a:gd name="T16" fmla="*/ 17508 w 18000"/>
                    <a:gd name="T17" fmla="*/ 12280 h 122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000"/>
                    <a:gd name="T28" fmla="*/ 0 h 12281"/>
                    <a:gd name="T29" fmla="*/ 18000 w 18000"/>
                    <a:gd name="T30" fmla="*/ 12281 h 122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000" h="12281">
                      <a:moveTo>
                        <a:pt x="17508" y="12280"/>
                      </a:moveTo>
                      <a:lnTo>
                        <a:pt x="491" y="12280"/>
                      </a:lnTo>
                      <a:cubicBezTo>
                        <a:pt x="220" y="12280"/>
                        <a:pt x="0" y="12061"/>
                        <a:pt x="0" y="11792"/>
                      </a:cubicBezTo>
                      <a:lnTo>
                        <a:pt x="0" y="488"/>
                      </a:lnTo>
                      <a:cubicBezTo>
                        <a:pt x="0" y="219"/>
                        <a:pt x="220" y="0"/>
                        <a:pt x="491" y="0"/>
                      </a:cubicBezTo>
                      <a:lnTo>
                        <a:pt x="17508" y="0"/>
                      </a:lnTo>
                      <a:cubicBezTo>
                        <a:pt x="17779" y="0"/>
                        <a:pt x="17999" y="219"/>
                        <a:pt x="17999" y="488"/>
                      </a:cubicBezTo>
                      <a:lnTo>
                        <a:pt x="17999" y="11792"/>
                      </a:lnTo>
                      <a:cubicBezTo>
                        <a:pt x="17999" y="12061"/>
                        <a:pt x="17779" y="12280"/>
                        <a:pt x="17508" y="12280"/>
                      </a:cubicBezTo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0" name="ïsľîḓè"/>
                <p:cNvSpPr/>
                <p:nvPr/>
              </p:nvSpPr>
              <p:spPr bwMode="auto">
                <a:xfrm>
                  <a:off x="8542336" y="9169402"/>
                  <a:ext cx="8008936" cy="142874"/>
                </a:xfrm>
                <a:custGeom>
                  <a:avLst/>
                  <a:gdLst>
                    <a:gd name="T0" fmla="*/ 22247 w 22248"/>
                    <a:gd name="T1" fmla="*/ 398 h 657"/>
                    <a:gd name="T2" fmla="*/ 21410 w 22248"/>
                    <a:gd name="T3" fmla="*/ 656 h 657"/>
                    <a:gd name="T4" fmla="*/ 870 w 22248"/>
                    <a:gd name="T5" fmla="*/ 656 h 657"/>
                    <a:gd name="T6" fmla="*/ 0 w 22248"/>
                    <a:gd name="T7" fmla="*/ 398 h 657"/>
                    <a:gd name="T8" fmla="*/ 0 w 22248"/>
                    <a:gd name="T9" fmla="*/ 0 h 657"/>
                    <a:gd name="T10" fmla="*/ 22247 w 22248"/>
                    <a:gd name="T11" fmla="*/ 0 h 657"/>
                    <a:gd name="T12" fmla="*/ 22247 w 22248"/>
                    <a:gd name="T13" fmla="*/ 398 h 6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48"/>
                    <a:gd name="T22" fmla="*/ 0 h 657"/>
                    <a:gd name="T23" fmla="*/ 22248 w 22248"/>
                    <a:gd name="T24" fmla="*/ 657 h 6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48" h="657">
                      <a:moveTo>
                        <a:pt x="22247" y="398"/>
                      </a:moveTo>
                      <a:cubicBezTo>
                        <a:pt x="22247" y="398"/>
                        <a:pt x="21890" y="656"/>
                        <a:pt x="21410" y="656"/>
                      </a:cubicBezTo>
                      <a:lnTo>
                        <a:pt x="870" y="656"/>
                      </a:lnTo>
                      <a:cubicBezTo>
                        <a:pt x="462" y="656"/>
                        <a:pt x="0" y="398"/>
                        <a:pt x="0" y="398"/>
                      </a:cubicBezTo>
                      <a:lnTo>
                        <a:pt x="0" y="0"/>
                      </a:lnTo>
                      <a:lnTo>
                        <a:pt x="22247" y="0"/>
                      </a:lnTo>
                      <a:lnTo>
                        <a:pt x="22247" y="398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1" name="íṣliḑè"/>
                <p:cNvSpPr/>
                <p:nvPr/>
              </p:nvSpPr>
              <p:spPr bwMode="auto">
                <a:xfrm>
                  <a:off x="8542339" y="9169399"/>
                  <a:ext cx="8008939" cy="236539"/>
                </a:xfrm>
                <a:custGeom>
                  <a:avLst/>
                  <a:gdLst>
                    <a:gd name="T0" fmla="*/ 22247 w 22248"/>
                    <a:gd name="T1" fmla="*/ 398 h 657"/>
                    <a:gd name="T2" fmla="*/ 21410 w 22248"/>
                    <a:gd name="T3" fmla="*/ 656 h 657"/>
                    <a:gd name="T4" fmla="*/ 870 w 22248"/>
                    <a:gd name="T5" fmla="*/ 656 h 657"/>
                    <a:gd name="T6" fmla="*/ 0 w 22248"/>
                    <a:gd name="T7" fmla="*/ 398 h 657"/>
                    <a:gd name="T8" fmla="*/ 0 w 22248"/>
                    <a:gd name="T9" fmla="*/ 0 h 657"/>
                    <a:gd name="T10" fmla="*/ 22247 w 22248"/>
                    <a:gd name="T11" fmla="*/ 0 h 657"/>
                    <a:gd name="T12" fmla="*/ 22247 w 22248"/>
                    <a:gd name="T13" fmla="*/ 398 h 6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248"/>
                    <a:gd name="T22" fmla="*/ 0 h 657"/>
                    <a:gd name="T23" fmla="*/ 22248 w 22248"/>
                    <a:gd name="T24" fmla="*/ 657 h 6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248" h="657">
                      <a:moveTo>
                        <a:pt x="22247" y="398"/>
                      </a:moveTo>
                      <a:cubicBezTo>
                        <a:pt x="22247" y="398"/>
                        <a:pt x="21890" y="656"/>
                        <a:pt x="21410" y="656"/>
                      </a:cubicBezTo>
                      <a:lnTo>
                        <a:pt x="870" y="656"/>
                      </a:lnTo>
                      <a:cubicBezTo>
                        <a:pt x="462" y="656"/>
                        <a:pt x="0" y="398"/>
                        <a:pt x="0" y="398"/>
                      </a:cubicBezTo>
                      <a:lnTo>
                        <a:pt x="0" y="0"/>
                      </a:lnTo>
                      <a:lnTo>
                        <a:pt x="22247" y="0"/>
                      </a:lnTo>
                      <a:lnTo>
                        <a:pt x="22247" y="398"/>
                      </a:lnTo>
                    </a:path>
                  </a:pathLst>
                </a:custGeom>
                <a:noFill/>
                <a:ln w="10080">
                  <a:solidFill>
                    <a:schemeClr val="tx2"/>
                  </a:solidFill>
                  <a:miter lim="800000"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2" name="ïṥḻíḓè"/>
                <p:cNvSpPr/>
                <p:nvPr/>
              </p:nvSpPr>
              <p:spPr bwMode="auto">
                <a:xfrm>
                  <a:off x="8540751" y="9312275"/>
                  <a:ext cx="8012112" cy="93663"/>
                </a:xfrm>
                <a:custGeom>
                  <a:avLst/>
                  <a:gdLst>
                    <a:gd name="T0" fmla="*/ 0 w 22256"/>
                    <a:gd name="T1" fmla="*/ 0 h 262"/>
                    <a:gd name="T2" fmla="*/ 870 w 22256"/>
                    <a:gd name="T3" fmla="*/ 261 h 262"/>
                    <a:gd name="T4" fmla="*/ 21418 w 22256"/>
                    <a:gd name="T5" fmla="*/ 261 h 262"/>
                    <a:gd name="T6" fmla="*/ 22255 w 22256"/>
                    <a:gd name="T7" fmla="*/ 0 h 262"/>
                    <a:gd name="T8" fmla="*/ 0 w 22256"/>
                    <a:gd name="T9" fmla="*/ 0 h 2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256"/>
                    <a:gd name="T16" fmla="*/ 0 h 262"/>
                    <a:gd name="T17" fmla="*/ 22256 w 22256"/>
                    <a:gd name="T18" fmla="*/ 262 h 2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256" h="262">
                      <a:moveTo>
                        <a:pt x="0" y="0"/>
                      </a:moveTo>
                      <a:cubicBezTo>
                        <a:pt x="0" y="0"/>
                        <a:pt x="462" y="261"/>
                        <a:pt x="870" y="261"/>
                      </a:cubicBezTo>
                      <a:lnTo>
                        <a:pt x="21418" y="261"/>
                      </a:lnTo>
                      <a:cubicBezTo>
                        <a:pt x="21898" y="261"/>
                        <a:pt x="22255" y="0"/>
                        <a:pt x="22255" y="0"/>
                      </a:cubicBezTo>
                      <a:lnTo>
                        <a:pt x="0" y="0"/>
                      </a:lnTo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3" name="íşḻíďê"/>
                <p:cNvSpPr/>
                <p:nvPr/>
              </p:nvSpPr>
              <p:spPr bwMode="auto">
                <a:xfrm>
                  <a:off x="11979275" y="9167813"/>
                  <a:ext cx="1141413" cy="88900"/>
                </a:xfrm>
                <a:custGeom>
                  <a:avLst/>
                  <a:gdLst>
                    <a:gd name="T0" fmla="*/ 0 w 3171"/>
                    <a:gd name="T1" fmla="*/ 0 h 249"/>
                    <a:gd name="T2" fmla="*/ 349 w 3171"/>
                    <a:gd name="T3" fmla="*/ 248 h 249"/>
                    <a:gd name="T4" fmla="*/ 2821 w 3171"/>
                    <a:gd name="T5" fmla="*/ 248 h 249"/>
                    <a:gd name="T6" fmla="*/ 3170 w 3171"/>
                    <a:gd name="T7" fmla="*/ 0 h 249"/>
                    <a:gd name="T8" fmla="*/ 0 w 3171"/>
                    <a:gd name="T9" fmla="*/ 0 h 2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71"/>
                    <a:gd name="T16" fmla="*/ 0 h 249"/>
                    <a:gd name="T17" fmla="*/ 3171 w 3171"/>
                    <a:gd name="T18" fmla="*/ 249 h 2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71" h="249">
                      <a:moveTo>
                        <a:pt x="0" y="0"/>
                      </a:moveTo>
                      <a:cubicBezTo>
                        <a:pt x="49" y="144"/>
                        <a:pt x="187" y="248"/>
                        <a:pt x="349" y="248"/>
                      </a:cubicBezTo>
                      <a:lnTo>
                        <a:pt x="2821" y="248"/>
                      </a:lnTo>
                      <a:cubicBezTo>
                        <a:pt x="2983" y="248"/>
                        <a:pt x="3120" y="144"/>
                        <a:pt x="3170" y="0"/>
                      </a:cubicBezTo>
                      <a:lnTo>
                        <a:pt x="0" y="0"/>
                      </a:lnTo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4" name="iṩļîdè"/>
                <p:cNvSpPr/>
                <p:nvPr/>
              </p:nvSpPr>
              <p:spPr bwMode="auto">
                <a:xfrm>
                  <a:off x="12571413" y="4937125"/>
                  <a:ext cx="38100" cy="36513"/>
                </a:xfrm>
                <a:custGeom>
                  <a:avLst/>
                  <a:gdLst>
                    <a:gd name="T0" fmla="*/ 51 w 104"/>
                    <a:gd name="T1" fmla="*/ 102 h 103"/>
                    <a:gd name="T2" fmla="*/ 0 w 104"/>
                    <a:gd name="T3" fmla="*/ 51 h 103"/>
                    <a:gd name="T4" fmla="*/ 51 w 104"/>
                    <a:gd name="T5" fmla="*/ 0 h 103"/>
                    <a:gd name="T6" fmla="*/ 103 w 104"/>
                    <a:gd name="T7" fmla="*/ 51 h 103"/>
                    <a:gd name="T8" fmla="*/ 51 w 104"/>
                    <a:gd name="T9" fmla="*/ 102 h 10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103"/>
                    <a:gd name="T17" fmla="*/ 104 w 104"/>
                    <a:gd name="T18" fmla="*/ 103 h 10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103">
                      <a:moveTo>
                        <a:pt x="51" y="102"/>
                      </a:moveTo>
                      <a:cubicBezTo>
                        <a:pt x="23" y="102"/>
                        <a:pt x="0" y="79"/>
                        <a:pt x="0" y="51"/>
                      </a:cubicBezTo>
                      <a:cubicBezTo>
                        <a:pt x="0" y="22"/>
                        <a:pt x="23" y="0"/>
                        <a:pt x="51" y="0"/>
                      </a:cubicBezTo>
                      <a:cubicBezTo>
                        <a:pt x="80" y="0"/>
                        <a:pt x="103" y="22"/>
                        <a:pt x="103" y="51"/>
                      </a:cubicBezTo>
                      <a:cubicBezTo>
                        <a:pt x="103" y="79"/>
                        <a:pt x="80" y="102"/>
                        <a:pt x="51" y="10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18" name="íṩ1îḋé"/>
              <p:cNvSpPr/>
              <p:nvPr/>
            </p:nvSpPr>
            <p:spPr>
              <a:xfrm>
                <a:off x="3387047" y="1980045"/>
                <a:ext cx="5417906" cy="3417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4" name="ïṡľîḓê"/>
            <p:cNvSpPr/>
            <p:nvPr/>
          </p:nvSpPr>
          <p:spPr>
            <a:xfrm>
              <a:off x="6705961" y="2061150"/>
              <a:ext cx="3646113" cy="2300955"/>
            </a:xfrm>
            <a:prstGeom prst="rect">
              <a:avLst/>
            </a:prstGeom>
            <a:blipFill>
              <a:blip r:embed="rId1"/>
              <a:srcRect/>
              <a:stretch>
                <a:fillRect t="-2631" b="-259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5" name="i$1ïḑé"/>
            <p:cNvSpPr/>
            <p:nvPr/>
          </p:nvSpPr>
          <p:spPr>
            <a:xfrm>
              <a:off x="2711093" y="2061150"/>
              <a:ext cx="3646111" cy="2300955"/>
            </a:xfrm>
            <a:prstGeom prst="roundRect">
              <a:avLst/>
            </a:prstGeom>
            <a:blipFill>
              <a:blip r:embed="rId2"/>
              <a:srcRect/>
              <a:stretch>
                <a:fillRect t="-2890" b="-2852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6" name="îŝḷíde"/>
            <p:cNvSpPr/>
            <p:nvPr/>
          </p:nvSpPr>
          <p:spPr>
            <a:xfrm>
              <a:off x="10714917" y="2061150"/>
              <a:ext cx="3646113" cy="2300955"/>
            </a:xfrm>
            <a:prstGeom prst="roundRect">
              <a:avLst/>
            </a:prstGeom>
            <a:blipFill>
              <a:blip r:embed="rId3"/>
              <a:srcRect/>
              <a:stretch>
                <a:fillRect t="-2890" b="-2852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20247" y="4584899"/>
            <a:ext cx="2351472" cy="1132618"/>
            <a:chOff x="3624780" y="2412339"/>
            <a:chExt cx="2351472" cy="1132618"/>
          </a:xfrm>
        </p:grpSpPr>
        <p:sp>
          <p:nvSpPr>
            <p:cNvPr id="27" name="文本框 26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624780" y="2750893"/>
              <a:ext cx="235147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637381" y="4584899"/>
            <a:ext cx="2351472" cy="1132618"/>
            <a:chOff x="3624780" y="2412339"/>
            <a:chExt cx="2351472" cy="1132618"/>
          </a:xfrm>
        </p:grpSpPr>
        <p:sp>
          <p:nvSpPr>
            <p:cNvPr id="30" name="文本框 29"/>
            <p:cNvSpPr txBox="1"/>
            <p:nvPr/>
          </p:nvSpPr>
          <p:spPr>
            <a:xfrm>
              <a:off x="3842471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624780" y="2750893"/>
              <a:ext cx="235147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421382" y="4760332"/>
            <a:ext cx="3379964" cy="957185"/>
            <a:chOff x="3110534" y="2412339"/>
            <a:chExt cx="3379964" cy="957185"/>
          </a:xfrm>
        </p:grpSpPr>
        <p:sp>
          <p:nvSpPr>
            <p:cNvPr id="33" name="文本框 32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110534" y="2750893"/>
              <a:ext cx="3379964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5" name="组合 34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3" name="圆角矩形 42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1" name="圆角矩形 40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圆角矩形 41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工作完成情况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c747850c-2e89-44a1-a15f-47d25cf6a88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2220904" y="2003905"/>
            <a:ext cx="7750193" cy="3570916"/>
            <a:chOff x="2220904" y="1908934"/>
            <a:chExt cx="7750193" cy="3570916"/>
          </a:xfrm>
        </p:grpSpPr>
        <p:grpSp>
          <p:nvGrpSpPr>
            <p:cNvPr id="52" name="îś1ïḓê"/>
            <p:cNvGrpSpPr/>
            <p:nvPr/>
          </p:nvGrpSpPr>
          <p:grpSpPr>
            <a:xfrm>
              <a:off x="2220904" y="1908934"/>
              <a:ext cx="3573729" cy="864097"/>
              <a:chOff x="1415480" y="2216214"/>
              <a:chExt cx="3573729" cy="864097"/>
            </a:xfrm>
          </p:grpSpPr>
          <p:grpSp>
            <p:nvGrpSpPr>
              <p:cNvPr id="72" name="íṩļiďê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77" name="ïšľíḍè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78" name="iṧļîḓè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grpSp>
            <p:nvGrpSpPr>
              <p:cNvPr id="73" name="ï$1iḓê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75" name="ïṣ1íḓè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76" name="í$lîďè"/>
                <p:cNvSpPr/>
                <p:nvPr/>
              </p:nvSpPr>
              <p:spPr bwMode="auto">
                <a:xfrm>
                  <a:off x="4498198" y="2424865"/>
                  <a:ext cx="432526" cy="424092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sp>
            <p:nvSpPr>
              <p:cNvPr id="74" name="ïSḷïde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53" name="íşlîde"/>
            <p:cNvGrpSpPr/>
            <p:nvPr/>
          </p:nvGrpSpPr>
          <p:grpSpPr>
            <a:xfrm>
              <a:off x="6397368" y="1908934"/>
              <a:ext cx="3573729" cy="864097"/>
              <a:chOff x="1415480" y="2216214"/>
              <a:chExt cx="3573729" cy="864097"/>
            </a:xfrm>
          </p:grpSpPr>
          <p:grpSp>
            <p:nvGrpSpPr>
              <p:cNvPr id="65" name="í$1iďê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70" name="ïṧlíde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71" name="îšḷiḑê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grpSp>
            <p:nvGrpSpPr>
              <p:cNvPr id="66" name="íṥļíḋè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68" name="îŝ1íḋê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69" name="ïślíde"/>
                <p:cNvSpPr/>
                <p:nvPr/>
              </p:nvSpPr>
              <p:spPr bwMode="auto">
                <a:xfrm>
                  <a:off x="4498198" y="2424865"/>
                  <a:ext cx="432526" cy="424092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sp>
            <p:nvSpPr>
              <p:cNvPr id="67" name="ïs1iḑè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54" name="iSľïdè"/>
            <p:cNvGrpSpPr/>
            <p:nvPr/>
          </p:nvGrpSpPr>
          <p:grpSpPr>
            <a:xfrm>
              <a:off x="4309136" y="3065453"/>
              <a:ext cx="3573729" cy="864097"/>
              <a:chOff x="1415480" y="2216214"/>
              <a:chExt cx="3573729" cy="864097"/>
            </a:xfrm>
          </p:grpSpPr>
          <p:grpSp>
            <p:nvGrpSpPr>
              <p:cNvPr id="58" name="îslîdé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63" name="ïśḷíḓê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64" name="iŝļiḓê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grpSp>
            <p:nvGrpSpPr>
              <p:cNvPr id="59" name="iSḻïḋe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61" name="îṡļíḋe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62" name="iṣḷîdê"/>
                <p:cNvSpPr/>
                <p:nvPr/>
              </p:nvSpPr>
              <p:spPr bwMode="auto">
                <a:xfrm>
                  <a:off x="4498198" y="2424865"/>
                  <a:ext cx="432526" cy="424092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sp>
            <p:nvSpPr>
              <p:cNvPr id="60" name="ïŝḷiḍê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  <p:cxnSp>
          <p:nvCxnSpPr>
            <p:cNvPr id="55" name="直接连接符 54"/>
            <p:cNvCxnSpPr/>
            <p:nvPr/>
          </p:nvCxnSpPr>
          <p:spPr>
            <a:xfrm>
              <a:off x="4009236" y="2648261"/>
              <a:ext cx="0" cy="2831589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8185700" y="2648261"/>
              <a:ext cx="0" cy="2831589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97468" y="3783459"/>
              <a:ext cx="0" cy="59832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8159833" y="4024520"/>
            <a:ext cx="2784999" cy="1185965"/>
            <a:chOff x="1541719" y="2349127"/>
            <a:chExt cx="2784999" cy="1185965"/>
          </a:xfrm>
        </p:grpSpPr>
        <p:sp>
          <p:nvSpPr>
            <p:cNvPr id="81" name="文本框 80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541719" y="2687681"/>
              <a:ext cx="2784999" cy="8474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319124" y="4024520"/>
            <a:ext cx="2784999" cy="1185965"/>
            <a:chOff x="1541719" y="2349127"/>
            <a:chExt cx="2784999" cy="1185965"/>
          </a:xfrm>
        </p:grpSpPr>
        <p:sp>
          <p:nvSpPr>
            <p:cNvPr id="84" name="文本框 83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541719" y="2687681"/>
              <a:ext cx="2784999" cy="8474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704969" y="4715592"/>
            <a:ext cx="2784999" cy="1185965"/>
            <a:chOff x="1541719" y="2349127"/>
            <a:chExt cx="2784999" cy="1185965"/>
          </a:xfrm>
        </p:grpSpPr>
        <p:sp>
          <p:nvSpPr>
            <p:cNvPr id="87" name="文本框 86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1541719" y="2687681"/>
              <a:ext cx="2784999" cy="8474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40" name="组合 39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50" name="圆角矩形 49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8" name="圆角矩形 47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6" name="圆角矩形 45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工作完成情况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2439513" y="2070459"/>
            <a:ext cx="2502624" cy="2517596"/>
            <a:chOff x="2077903" y="1666875"/>
            <a:chExt cx="2862421" cy="2879546"/>
          </a:xfrm>
        </p:grpSpPr>
        <p:grpSp>
          <p:nvGrpSpPr>
            <p:cNvPr id="5" name="iṣľïḓe"/>
            <p:cNvGrpSpPr/>
            <p:nvPr/>
          </p:nvGrpSpPr>
          <p:grpSpPr>
            <a:xfrm>
              <a:off x="2323479" y="1926172"/>
              <a:ext cx="2395286" cy="2393983"/>
              <a:chOff x="1833521" y="2498961"/>
              <a:chExt cx="2848032" cy="2846478"/>
            </a:xfrm>
          </p:grpSpPr>
          <p:sp>
            <p:nvSpPr>
              <p:cNvPr id="60" name="ïŝľïḑê"/>
              <p:cNvSpPr/>
              <p:nvPr/>
            </p:nvSpPr>
            <p:spPr bwMode="auto">
              <a:xfrm>
                <a:off x="3755477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íślíḓe"/>
              <p:cNvSpPr/>
              <p:nvPr/>
            </p:nvSpPr>
            <p:spPr bwMode="auto">
              <a:xfrm>
                <a:off x="3288561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ï$ḷíďê"/>
              <p:cNvSpPr/>
              <p:nvPr/>
            </p:nvSpPr>
            <p:spPr bwMode="auto">
              <a:xfrm>
                <a:off x="3631380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şlïḋé"/>
              <p:cNvSpPr/>
              <p:nvPr/>
            </p:nvSpPr>
            <p:spPr bwMode="auto">
              <a:xfrm>
                <a:off x="3829935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iṡḷiďê"/>
              <p:cNvSpPr/>
              <p:nvPr/>
            </p:nvSpPr>
            <p:spPr bwMode="auto">
              <a:xfrm>
                <a:off x="2846465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ïslïďê"/>
              <p:cNvSpPr/>
              <p:nvPr/>
            </p:nvSpPr>
            <p:spPr bwMode="auto">
              <a:xfrm>
                <a:off x="3470053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ïṡḻíḋe"/>
              <p:cNvSpPr/>
              <p:nvPr/>
            </p:nvSpPr>
            <p:spPr bwMode="auto">
              <a:xfrm>
                <a:off x="3288561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iṣḷîďê"/>
              <p:cNvSpPr/>
              <p:nvPr/>
            </p:nvSpPr>
            <p:spPr bwMode="auto">
              <a:xfrm>
                <a:off x="3829935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íS1íḋe"/>
              <p:cNvSpPr/>
              <p:nvPr/>
            </p:nvSpPr>
            <p:spPr bwMode="auto">
              <a:xfrm>
                <a:off x="3755477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ïšľïḓe"/>
              <p:cNvSpPr/>
              <p:nvPr/>
            </p:nvSpPr>
            <p:spPr bwMode="auto">
              <a:xfrm>
                <a:off x="1912633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ïśľíḍé"/>
              <p:cNvSpPr/>
              <p:nvPr/>
            </p:nvSpPr>
            <p:spPr bwMode="auto">
              <a:xfrm>
                <a:off x="3631380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ïSlïḍé"/>
              <p:cNvSpPr/>
              <p:nvPr/>
            </p:nvSpPr>
            <p:spPr bwMode="auto">
              <a:xfrm>
                <a:off x="3470053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iṩḷiḓé"/>
              <p:cNvSpPr/>
              <p:nvPr/>
            </p:nvSpPr>
            <p:spPr bwMode="auto">
              <a:xfrm>
                <a:off x="1833521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3" name="ïṩľiḓê"/>
              <p:cNvSpPr/>
              <p:nvPr/>
            </p:nvSpPr>
            <p:spPr bwMode="auto">
              <a:xfrm>
                <a:off x="2446251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" name="ïṣḻïde"/>
              <p:cNvSpPr/>
              <p:nvPr/>
            </p:nvSpPr>
            <p:spPr bwMode="auto">
              <a:xfrm>
                <a:off x="1833521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íşļîḍe"/>
              <p:cNvSpPr/>
              <p:nvPr/>
            </p:nvSpPr>
            <p:spPr bwMode="auto">
              <a:xfrm>
                <a:off x="2444700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îšliḓê"/>
              <p:cNvSpPr/>
              <p:nvPr/>
            </p:nvSpPr>
            <p:spPr bwMode="auto">
              <a:xfrm>
                <a:off x="1912633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îśļíḋê"/>
              <p:cNvSpPr/>
              <p:nvPr/>
            </p:nvSpPr>
            <p:spPr bwMode="auto">
              <a:xfrm>
                <a:off x="2123599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8" name="îṥ1ïdè"/>
              <p:cNvSpPr/>
              <p:nvPr/>
            </p:nvSpPr>
            <p:spPr bwMode="auto">
              <a:xfrm>
                <a:off x="2846465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9" name="îşļíḍê"/>
              <p:cNvSpPr/>
              <p:nvPr/>
            </p:nvSpPr>
            <p:spPr bwMode="auto">
              <a:xfrm>
                <a:off x="2123599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6" name="ïslïďé"/>
            <p:cNvGrpSpPr/>
            <p:nvPr/>
          </p:nvGrpSpPr>
          <p:grpSpPr>
            <a:xfrm>
              <a:off x="2077903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50" name="Straight Connector 24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5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6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27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28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29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30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31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32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3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ïṡ1îḑê"/>
            <p:cNvSpPr/>
            <p:nvPr/>
          </p:nvSpPr>
          <p:spPr>
            <a:xfrm>
              <a:off x="2596233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" name="íšḷîḍè"/>
            <p:cNvSpPr txBox="1"/>
            <p:nvPr/>
          </p:nvSpPr>
          <p:spPr>
            <a:xfrm>
              <a:off x="2973330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en-US" altLang="ko-KR" sz="24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40%</a:t>
              </a:r>
              <a:endParaRPr lang="en-US" altLang="ko-KR" sz="2400" spc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iṩḻídè"/>
            <p:cNvSpPr/>
            <p:nvPr/>
          </p:nvSpPr>
          <p:spPr bwMode="auto">
            <a:xfrm>
              <a:off x="3236877" y="2524062"/>
              <a:ext cx="573884" cy="57388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268912" y="2070459"/>
            <a:ext cx="2502624" cy="2517596"/>
            <a:chOff x="6907302" y="1666875"/>
            <a:chExt cx="2862421" cy="2879546"/>
          </a:xfrm>
        </p:grpSpPr>
        <p:grpSp>
          <p:nvGrpSpPr>
            <p:cNvPr id="13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30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ŝlíḍe"/>
              <p:cNvSpPr/>
              <p:nvPr/>
            </p:nvSpPr>
            <p:spPr bwMode="auto">
              <a:xfrm>
                <a:off x="6290972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$liḍè"/>
              <p:cNvSpPr/>
              <p:nvPr/>
            </p:nvSpPr>
            <p:spPr bwMode="auto">
              <a:xfrm>
                <a:off x="6501938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4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20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iṩḻïďê"/>
            <p:cNvSpPr/>
            <p:nvPr/>
          </p:nvSpPr>
          <p:spPr>
            <a:xfrm>
              <a:off x="7425632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7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en-US" altLang="ko-KR" sz="2400" spc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70%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iSḻiďê"/>
            <p:cNvSpPr/>
            <p:nvPr/>
          </p:nvSpPr>
          <p:spPr bwMode="auto">
            <a:xfrm>
              <a:off x="8070756" y="2524062"/>
              <a:ext cx="573884" cy="57388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2122698" y="4765127"/>
            <a:ext cx="3135102" cy="957185"/>
            <a:chOff x="3232965" y="2412339"/>
            <a:chExt cx="3135102" cy="957185"/>
          </a:xfrm>
        </p:grpSpPr>
        <p:sp>
          <p:nvSpPr>
            <p:cNvPr id="81" name="文本框 80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232965" y="2750893"/>
              <a:ext cx="313510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985980" y="4765127"/>
            <a:ext cx="3135102" cy="957185"/>
            <a:chOff x="3232965" y="2412339"/>
            <a:chExt cx="3135102" cy="957185"/>
          </a:xfrm>
        </p:grpSpPr>
        <p:sp>
          <p:nvSpPr>
            <p:cNvPr id="87" name="文本框 86"/>
            <p:cNvSpPr txBox="1"/>
            <p:nvPr/>
          </p:nvSpPr>
          <p:spPr>
            <a:xfrm>
              <a:off x="3733626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232965" y="2750893"/>
              <a:ext cx="313510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89" name="组合 88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99" name="圆角矩形 9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4" name="组合 93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97" name="圆角矩形 96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椭圆 97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5" name="圆角矩形 94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圆角矩形 95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工作完成情况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070874" y="2151528"/>
            <a:ext cx="5025126" cy="3527797"/>
            <a:chOff x="1069696" y="1974703"/>
            <a:chExt cx="5169739" cy="3629320"/>
          </a:xfrm>
        </p:grpSpPr>
        <p:sp>
          <p:nvSpPr>
            <p:cNvPr id="30" name="íšlîde"/>
            <p:cNvSpPr/>
            <p:nvPr/>
          </p:nvSpPr>
          <p:spPr bwMode="auto">
            <a:xfrm>
              <a:off x="1069696" y="1974703"/>
              <a:ext cx="5169739" cy="1830348"/>
            </a:xfrm>
            <a:custGeom>
              <a:avLst/>
              <a:gdLst/>
              <a:ahLst/>
              <a:cxnLst>
                <a:cxn ang="0">
                  <a:pos x="1599" y="0"/>
                </a:cxn>
                <a:cxn ang="0">
                  <a:pos x="1434" y="28"/>
                </a:cxn>
                <a:cxn ang="0">
                  <a:pos x="1470" y="71"/>
                </a:cxn>
                <a:cxn ang="0">
                  <a:pos x="1202" y="291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0" y="163"/>
                </a:cxn>
                <a:cxn ang="0">
                  <a:pos x="839" y="163"/>
                </a:cxn>
                <a:cxn ang="0">
                  <a:pos x="837" y="163"/>
                </a:cxn>
                <a:cxn ang="0">
                  <a:pos x="836" y="163"/>
                </a:cxn>
                <a:cxn ang="0">
                  <a:pos x="834" y="163"/>
                </a:cxn>
                <a:cxn ang="0">
                  <a:pos x="834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1" y="163"/>
                </a:cxn>
                <a:cxn ang="0">
                  <a:pos x="830" y="163"/>
                </a:cxn>
                <a:cxn ang="0">
                  <a:pos x="829" y="163"/>
                </a:cxn>
                <a:cxn ang="0">
                  <a:pos x="828" y="163"/>
                </a:cxn>
                <a:cxn ang="0">
                  <a:pos x="826" y="163"/>
                </a:cxn>
                <a:cxn ang="0">
                  <a:pos x="825" y="164"/>
                </a:cxn>
                <a:cxn ang="0">
                  <a:pos x="823" y="164"/>
                </a:cxn>
                <a:cxn ang="0">
                  <a:pos x="822" y="165"/>
                </a:cxn>
                <a:cxn ang="0">
                  <a:pos x="821" y="165"/>
                </a:cxn>
                <a:cxn ang="0">
                  <a:pos x="20" y="541"/>
                </a:cxn>
                <a:cxn ang="0">
                  <a:pos x="7" y="579"/>
                </a:cxn>
                <a:cxn ang="0">
                  <a:pos x="32" y="595"/>
                </a:cxn>
                <a:cxn ang="0">
                  <a:pos x="44" y="592"/>
                </a:cxn>
                <a:cxn ang="0">
                  <a:pos x="834" y="221"/>
                </a:cxn>
                <a:cxn ang="0">
                  <a:pos x="1199" y="349"/>
                </a:cxn>
                <a:cxn ang="0">
                  <a:pos x="1199" y="349"/>
                </a:cxn>
                <a:cxn ang="0">
                  <a:pos x="1203" y="350"/>
                </a:cxn>
                <a:cxn ang="0">
                  <a:pos x="1204" y="350"/>
                </a:cxn>
                <a:cxn ang="0">
                  <a:pos x="1208" y="350"/>
                </a:cxn>
                <a:cxn ang="0">
                  <a:pos x="1208" y="350"/>
                </a:cxn>
                <a:cxn ang="0">
                  <a:pos x="1213" y="350"/>
                </a:cxn>
                <a:cxn ang="0">
                  <a:pos x="1214" y="350"/>
                </a:cxn>
                <a:cxn ang="0">
                  <a:pos x="1217" y="349"/>
                </a:cxn>
                <a:cxn ang="0">
                  <a:pos x="1219" y="348"/>
                </a:cxn>
                <a:cxn ang="0">
                  <a:pos x="1221" y="347"/>
                </a:cxn>
                <a:cxn ang="0">
                  <a:pos x="1223" y="346"/>
                </a:cxn>
                <a:cxn ang="0">
                  <a:pos x="1225" y="345"/>
                </a:cxn>
                <a:cxn ang="0">
                  <a:pos x="1226" y="344"/>
                </a:cxn>
                <a:cxn ang="0">
                  <a:pos x="1505" y="114"/>
                </a:cxn>
                <a:cxn ang="0">
                  <a:pos x="1540" y="157"/>
                </a:cxn>
                <a:cxn ang="0">
                  <a:pos x="1599" y="0"/>
                </a:cxn>
              </a:cxnLst>
              <a:rect l="0" t="0" r="r" b="b"/>
              <a:pathLst>
                <a:path w="1599" h="595">
                  <a:moveTo>
                    <a:pt x="1599" y="0"/>
                  </a:moveTo>
                  <a:cubicBezTo>
                    <a:pt x="1434" y="28"/>
                    <a:pt x="1434" y="28"/>
                    <a:pt x="1434" y="28"/>
                  </a:cubicBezTo>
                  <a:cubicBezTo>
                    <a:pt x="1470" y="71"/>
                    <a:pt x="1470" y="71"/>
                    <a:pt x="1470" y="71"/>
                  </a:cubicBezTo>
                  <a:cubicBezTo>
                    <a:pt x="1202" y="291"/>
                    <a:pt x="1202" y="291"/>
                    <a:pt x="1202" y="291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1" y="164"/>
                    <a:pt x="840" y="164"/>
                    <a:pt x="840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8" y="163"/>
                    <a:pt x="837" y="163"/>
                    <a:pt x="837" y="163"/>
                  </a:cubicBezTo>
                  <a:cubicBezTo>
                    <a:pt x="837" y="163"/>
                    <a:pt x="836" y="163"/>
                    <a:pt x="836" y="163"/>
                  </a:cubicBezTo>
                  <a:cubicBezTo>
                    <a:pt x="835" y="163"/>
                    <a:pt x="835" y="163"/>
                    <a:pt x="834" y="163"/>
                  </a:cubicBezTo>
                  <a:cubicBezTo>
                    <a:pt x="834" y="163"/>
                    <a:pt x="834" y="163"/>
                    <a:pt x="834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2" y="163"/>
                    <a:pt x="832" y="163"/>
                    <a:pt x="831" y="163"/>
                  </a:cubicBezTo>
                  <a:cubicBezTo>
                    <a:pt x="831" y="163"/>
                    <a:pt x="831" y="163"/>
                    <a:pt x="830" y="163"/>
                  </a:cubicBezTo>
                  <a:cubicBezTo>
                    <a:pt x="830" y="163"/>
                    <a:pt x="829" y="163"/>
                    <a:pt x="829" y="163"/>
                  </a:cubicBezTo>
                  <a:cubicBezTo>
                    <a:pt x="828" y="163"/>
                    <a:pt x="828" y="163"/>
                    <a:pt x="828" y="163"/>
                  </a:cubicBezTo>
                  <a:cubicBezTo>
                    <a:pt x="827" y="163"/>
                    <a:pt x="827" y="163"/>
                    <a:pt x="826" y="163"/>
                  </a:cubicBezTo>
                  <a:cubicBezTo>
                    <a:pt x="825" y="164"/>
                    <a:pt x="825" y="164"/>
                    <a:pt x="825" y="164"/>
                  </a:cubicBezTo>
                  <a:cubicBezTo>
                    <a:pt x="824" y="164"/>
                    <a:pt x="824" y="164"/>
                    <a:pt x="823" y="164"/>
                  </a:cubicBezTo>
                  <a:cubicBezTo>
                    <a:pt x="823" y="164"/>
                    <a:pt x="823" y="165"/>
                    <a:pt x="822" y="165"/>
                  </a:cubicBezTo>
                  <a:cubicBezTo>
                    <a:pt x="822" y="165"/>
                    <a:pt x="821" y="165"/>
                    <a:pt x="821" y="165"/>
                  </a:cubicBezTo>
                  <a:cubicBezTo>
                    <a:pt x="20" y="541"/>
                    <a:pt x="20" y="541"/>
                    <a:pt x="20" y="541"/>
                  </a:cubicBezTo>
                  <a:cubicBezTo>
                    <a:pt x="6" y="548"/>
                    <a:pt x="0" y="565"/>
                    <a:pt x="7" y="579"/>
                  </a:cubicBezTo>
                  <a:cubicBezTo>
                    <a:pt x="11" y="589"/>
                    <a:pt x="22" y="595"/>
                    <a:pt x="32" y="595"/>
                  </a:cubicBezTo>
                  <a:cubicBezTo>
                    <a:pt x="36" y="595"/>
                    <a:pt x="40" y="594"/>
                    <a:pt x="44" y="592"/>
                  </a:cubicBezTo>
                  <a:cubicBezTo>
                    <a:pt x="834" y="221"/>
                    <a:pt x="834" y="221"/>
                    <a:pt x="834" y="221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200" y="349"/>
                    <a:pt x="1202" y="350"/>
                    <a:pt x="1203" y="350"/>
                  </a:cubicBezTo>
                  <a:cubicBezTo>
                    <a:pt x="1204" y="350"/>
                    <a:pt x="1204" y="350"/>
                    <a:pt x="1204" y="350"/>
                  </a:cubicBezTo>
                  <a:cubicBezTo>
                    <a:pt x="1205" y="350"/>
                    <a:pt x="1206" y="350"/>
                    <a:pt x="1208" y="350"/>
                  </a:cubicBezTo>
                  <a:cubicBezTo>
                    <a:pt x="1208" y="350"/>
                    <a:pt x="1208" y="350"/>
                    <a:pt x="1208" y="350"/>
                  </a:cubicBezTo>
                  <a:cubicBezTo>
                    <a:pt x="1210" y="350"/>
                    <a:pt x="1211" y="350"/>
                    <a:pt x="1213" y="350"/>
                  </a:cubicBezTo>
                  <a:cubicBezTo>
                    <a:pt x="1213" y="350"/>
                    <a:pt x="1213" y="350"/>
                    <a:pt x="1214" y="350"/>
                  </a:cubicBezTo>
                  <a:cubicBezTo>
                    <a:pt x="1215" y="350"/>
                    <a:pt x="1216" y="349"/>
                    <a:pt x="1217" y="349"/>
                  </a:cubicBezTo>
                  <a:cubicBezTo>
                    <a:pt x="1217" y="349"/>
                    <a:pt x="1218" y="349"/>
                    <a:pt x="1219" y="348"/>
                  </a:cubicBezTo>
                  <a:cubicBezTo>
                    <a:pt x="1219" y="348"/>
                    <a:pt x="1220" y="348"/>
                    <a:pt x="1221" y="347"/>
                  </a:cubicBezTo>
                  <a:cubicBezTo>
                    <a:pt x="1222" y="347"/>
                    <a:pt x="1222" y="347"/>
                    <a:pt x="1223" y="346"/>
                  </a:cubicBezTo>
                  <a:cubicBezTo>
                    <a:pt x="1223" y="346"/>
                    <a:pt x="1224" y="345"/>
                    <a:pt x="1225" y="345"/>
                  </a:cubicBezTo>
                  <a:cubicBezTo>
                    <a:pt x="1226" y="344"/>
                    <a:pt x="1226" y="344"/>
                    <a:pt x="1226" y="344"/>
                  </a:cubicBezTo>
                  <a:cubicBezTo>
                    <a:pt x="1505" y="114"/>
                    <a:pt x="1505" y="114"/>
                    <a:pt x="1505" y="114"/>
                  </a:cubicBezTo>
                  <a:cubicBezTo>
                    <a:pt x="1540" y="157"/>
                    <a:pt x="1540" y="157"/>
                    <a:pt x="1540" y="157"/>
                  </a:cubicBezTo>
                  <a:cubicBezTo>
                    <a:pt x="1599" y="0"/>
                    <a:pt x="1599" y="0"/>
                    <a:pt x="1599" y="0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1" name="íš1íḍe"/>
            <p:cNvSpPr/>
            <p:nvPr/>
          </p:nvSpPr>
          <p:spPr bwMode="auto">
            <a:xfrm>
              <a:off x="1542672" y="3583667"/>
              <a:ext cx="681966" cy="2020356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0" y="1159"/>
                </a:cxn>
                <a:cxn ang="0">
                  <a:pos x="372" y="1159"/>
                </a:cxn>
                <a:cxn ang="0">
                  <a:pos x="372" y="0"/>
                </a:cxn>
                <a:cxn ang="0">
                  <a:pos x="0" y="174"/>
                </a:cxn>
              </a:cxnLst>
              <a:rect l="0" t="0" r="r" b="b"/>
              <a:pathLst>
                <a:path w="372" h="1159">
                  <a:moveTo>
                    <a:pt x="0" y="174"/>
                  </a:moveTo>
                  <a:lnTo>
                    <a:pt x="0" y="1159"/>
                  </a:lnTo>
                  <a:lnTo>
                    <a:pt x="372" y="1159"/>
                  </a:lnTo>
                  <a:lnTo>
                    <a:pt x="372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2" name="iš1ïḍê"/>
            <p:cNvSpPr/>
            <p:nvPr/>
          </p:nvSpPr>
          <p:spPr bwMode="auto">
            <a:xfrm>
              <a:off x="2407961" y="3194935"/>
              <a:ext cx="681966" cy="2409087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3" name="iṥḷíḑé"/>
            <p:cNvSpPr/>
            <p:nvPr/>
          </p:nvSpPr>
          <p:spPr bwMode="auto">
            <a:xfrm>
              <a:off x="2407961" y="3194935"/>
              <a:ext cx="681966" cy="2409087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4" name="î$ḻïḋe"/>
            <p:cNvSpPr/>
            <p:nvPr/>
          </p:nvSpPr>
          <p:spPr bwMode="auto">
            <a:xfrm>
              <a:off x="3275086" y="2888134"/>
              <a:ext cx="681966" cy="2715888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5" name="işľïḍe"/>
            <p:cNvSpPr/>
            <p:nvPr/>
          </p:nvSpPr>
          <p:spPr bwMode="auto">
            <a:xfrm>
              <a:off x="3275086" y="2888134"/>
              <a:ext cx="681966" cy="2715888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6" name="íṩḷídè"/>
            <p:cNvSpPr/>
            <p:nvPr/>
          </p:nvSpPr>
          <p:spPr bwMode="auto">
            <a:xfrm>
              <a:off x="4138541" y="3008415"/>
              <a:ext cx="681966" cy="25956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7" name="iṩ1ide"/>
            <p:cNvSpPr/>
            <p:nvPr/>
          </p:nvSpPr>
          <p:spPr bwMode="auto">
            <a:xfrm>
              <a:off x="4138541" y="3008415"/>
              <a:ext cx="681966" cy="25956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8" name="ïś1ïďê"/>
            <p:cNvSpPr/>
            <p:nvPr/>
          </p:nvSpPr>
          <p:spPr bwMode="auto">
            <a:xfrm>
              <a:off x="5003831" y="2764368"/>
              <a:ext cx="681966" cy="2839654"/>
            </a:xfrm>
            <a:custGeom>
              <a:avLst/>
              <a:gdLst/>
              <a:ahLst/>
              <a:cxnLst>
                <a:cxn ang="0">
                  <a:pos x="13" y="163"/>
                </a:cxn>
                <a:cxn ang="0">
                  <a:pos x="12" y="164"/>
                </a:cxn>
                <a:cxn ang="0">
                  <a:pos x="10" y="165"/>
                </a:cxn>
                <a:cxn ang="0">
                  <a:pos x="8" y="166"/>
                </a:cxn>
                <a:cxn ang="0">
                  <a:pos x="6" y="167"/>
                </a:cxn>
                <a:cxn ang="0">
                  <a:pos x="4" y="168"/>
                </a:cxn>
                <a:cxn ang="0">
                  <a:pos x="1" y="169"/>
                </a:cxn>
                <a:cxn ang="0">
                  <a:pos x="0" y="169"/>
                </a:cxn>
                <a:cxn ang="0">
                  <a:pos x="0" y="923"/>
                </a:cxn>
                <a:cxn ang="0">
                  <a:pos x="211" y="923"/>
                </a:cxn>
                <a:cxn ang="0">
                  <a:pos x="211" y="0"/>
                </a:cxn>
                <a:cxn ang="0">
                  <a:pos x="13" y="163"/>
                </a:cxn>
              </a:cxnLst>
              <a:rect l="0" t="0" r="r" b="b"/>
              <a:pathLst>
                <a:path w="211" h="923">
                  <a:moveTo>
                    <a:pt x="13" y="163"/>
                  </a:move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0" y="165"/>
                    <a:pt x="10" y="165"/>
                  </a:cubicBezTo>
                  <a:cubicBezTo>
                    <a:pt x="9" y="166"/>
                    <a:pt x="9" y="166"/>
                    <a:pt x="8" y="166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5" y="168"/>
                    <a:pt x="4" y="168"/>
                    <a:pt x="4" y="168"/>
                  </a:cubicBezTo>
                  <a:cubicBezTo>
                    <a:pt x="3" y="168"/>
                    <a:pt x="2" y="169"/>
                    <a:pt x="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923"/>
                    <a:pt x="0" y="923"/>
                    <a:pt x="0" y="923"/>
                  </a:cubicBezTo>
                  <a:cubicBezTo>
                    <a:pt x="211" y="923"/>
                    <a:pt x="211" y="923"/>
                    <a:pt x="211" y="923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3" y="163"/>
                    <a:pt x="13" y="163"/>
                    <a:pt x="13" y="163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4" name="îSḻïḑê"/>
            <p:cNvSpPr/>
            <p:nvPr/>
          </p:nvSpPr>
          <p:spPr>
            <a:xfrm rot="16200000">
              <a:off x="1261371" y="4672953"/>
              <a:ext cx="1190959" cy="252453"/>
            </a:xfrm>
            <a:prstGeom prst="rect">
              <a:avLst/>
            </a:prstGeom>
          </p:spPr>
          <p:txBody>
            <a:bodyPr wrap="none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</a:rPr>
                <a:t>标题文本预设</a:t>
              </a:r>
              <a:endParaRPr lang="zh-CN" altLang="en-US" sz="1400" b="1">
                <a:solidFill>
                  <a:srgbClr val="FFFFFF"/>
                </a:solidFill>
              </a:endParaRPr>
            </a:p>
          </p:txBody>
        </p:sp>
        <p:sp>
          <p:nvSpPr>
            <p:cNvPr id="45" name="iṩḻïḍé"/>
            <p:cNvSpPr/>
            <p:nvPr/>
          </p:nvSpPr>
          <p:spPr>
            <a:xfrm rot="16200000">
              <a:off x="2153464" y="4672953"/>
              <a:ext cx="1190959" cy="252453"/>
            </a:xfrm>
            <a:prstGeom prst="rect">
              <a:avLst/>
            </a:prstGeom>
          </p:spPr>
          <p:txBody>
            <a:bodyPr wrap="none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</a:rPr>
                <a:t>标题文本预设</a:t>
              </a:r>
              <a:endParaRPr lang="zh-CN" altLang="en-US" sz="1400" b="1">
                <a:solidFill>
                  <a:srgbClr val="FFFFFF"/>
                </a:solidFill>
              </a:endParaRPr>
            </a:p>
          </p:txBody>
        </p:sp>
        <p:sp>
          <p:nvSpPr>
            <p:cNvPr id="46" name="íşḷíḋê"/>
            <p:cNvSpPr/>
            <p:nvPr/>
          </p:nvSpPr>
          <p:spPr>
            <a:xfrm rot="16200000">
              <a:off x="3041983" y="4672953"/>
              <a:ext cx="1190959" cy="252453"/>
            </a:xfrm>
            <a:prstGeom prst="rect">
              <a:avLst/>
            </a:prstGeom>
          </p:spPr>
          <p:txBody>
            <a:bodyPr wrap="none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</a:rPr>
                <a:t>标题文本预设</a:t>
              </a:r>
              <a:endParaRPr lang="zh-CN" altLang="en-US" sz="1400" b="1">
                <a:solidFill>
                  <a:srgbClr val="FFFFFF"/>
                </a:solidFill>
              </a:endParaRPr>
            </a:p>
          </p:txBody>
        </p:sp>
        <p:sp>
          <p:nvSpPr>
            <p:cNvPr id="47" name="iś1ïḑê"/>
            <p:cNvSpPr/>
            <p:nvPr/>
          </p:nvSpPr>
          <p:spPr>
            <a:xfrm rot="16200000">
              <a:off x="3877237" y="4672953"/>
              <a:ext cx="1190959" cy="252453"/>
            </a:xfrm>
            <a:prstGeom prst="rect">
              <a:avLst/>
            </a:prstGeom>
          </p:spPr>
          <p:txBody>
            <a:bodyPr wrap="none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1400" b="1">
                  <a:solidFill>
                    <a:srgbClr val="FFFFFF"/>
                  </a:solidFill>
                </a:rPr>
                <a:t>标题文本预设</a:t>
              </a:r>
              <a:endParaRPr lang="zh-CN" altLang="en-US" sz="1400" b="1">
                <a:solidFill>
                  <a:srgbClr val="FFFFFF"/>
                </a:solidFill>
              </a:endParaRPr>
            </a:p>
          </p:txBody>
        </p:sp>
        <p:sp>
          <p:nvSpPr>
            <p:cNvPr id="48" name="îsḻídé"/>
            <p:cNvSpPr/>
            <p:nvPr/>
          </p:nvSpPr>
          <p:spPr>
            <a:xfrm rot="16200000">
              <a:off x="4732975" y="4672953"/>
              <a:ext cx="1190959" cy="252453"/>
            </a:xfrm>
            <a:prstGeom prst="rect">
              <a:avLst/>
            </a:prstGeom>
          </p:spPr>
          <p:txBody>
            <a:bodyPr wrap="none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1400" b="1" dirty="0">
                  <a:solidFill>
                    <a:srgbClr val="FFFFFF"/>
                  </a:solidFill>
                </a:rPr>
                <a:t>标题文本预设</a:t>
              </a:r>
              <a:endParaRPr lang="zh-CN" altLang="en-US" sz="1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575347" y="2608191"/>
            <a:ext cx="4707513" cy="781752"/>
            <a:chOff x="3624779" y="2412339"/>
            <a:chExt cx="4707513" cy="781752"/>
          </a:xfrm>
        </p:grpSpPr>
        <p:sp>
          <p:nvSpPr>
            <p:cNvPr id="101" name="文本框 100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3624779" y="2750893"/>
              <a:ext cx="470751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575347" y="3732711"/>
            <a:ext cx="4707513" cy="781752"/>
            <a:chOff x="3624779" y="2412339"/>
            <a:chExt cx="4707513" cy="781752"/>
          </a:xfrm>
        </p:grpSpPr>
        <p:sp>
          <p:nvSpPr>
            <p:cNvPr id="104" name="文本框 103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3624779" y="2750893"/>
              <a:ext cx="470751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6575347" y="4857231"/>
            <a:ext cx="4707513" cy="781752"/>
            <a:chOff x="3624779" y="2412339"/>
            <a:chExt cx="4707513" cy="781752"/>
          </a:xfrm>
        </p:grpSpPr>
        <p:sp>
          <p:nvSpPr>
            <p:cNvPr id="107" name="文本框 106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3624779" y="2750893"/>
              <a:ext cx="470751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27" name="组合 26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51" name="圆角矩形 50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9" name="圆角矩形 4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" name="圆角矩形 41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工作完成情况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2427148" y="2953995"/>
            <a:ext cx="8104589" cy="724986"/>
            <a:chOff x="2427148" y="2953995"/>
            <a:chExt cx="8104589" cy="724986"/>
          </a:xfrm>
        </p:grpSpPr>
        <p:sp>
          <p:nvSpPr>
            <p:cNvPr id="5" name="íşḷiḑê"/>
            <p:cNvSpPr/>
            <p:nvPr/>
          </p:nvSpPr>
          <p:spPr>
            <a:xfrm flipH="1">
              <a:off x="4712555" y="2953995"/>
              <a:ext cx="1636549" cy="724986"/>
            </a:xfrm>
            <a:prstGeom prst="chevron">
              <a:avLst>
                <a:gd name="adj" fmla="val 41391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8" name="îṧľïḑê"/>
            <p:cNvSpPr/>
            <p:nvPr/>
          </p:nvSpPr>
          <p:spPr>
            <a:xfrm flipH="1">
              <a:off x="6041147" y="2953995"/>
              <a:ext cx="4490590" cy="7249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3" name="iS1iďe"/>
            <p:cNvSpPr/>
            <p:nvPr/>
          </p:nvSpPr>
          <p:spPr>
            <a:xfrm>
              <a:off x="6164198" y="3131132"/>
              <a:ext cx="370712" cy="370713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b="1" dirty="0"/>
                <a:t>2</a:t>
              </a:r>
              <a:endParaRPr lang="en-US" altLang="zh-CN" sz="2000" b="1" dirty="0"/>
            </a:p>
          </p:txBody>
        </p:sp>
        <p:sp>
          <p:nvSpPr>
            <p:cNvPr id="38" name="ïş1ïḓé"/>
            <p:cNvSpPr/>
            <p:nvPr/>
          </p:nvSpPr>
          <p:spPr bwMode="auto">
            <a:xfrm>
              <a:off x="5358967" y="3147978"/>
              <a:ext cx="343724" cy="337021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686536" y="3092109"/>
              <a:ext cx="372002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427148" y="3147978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427148" y="4845498"/>
            <a:ext cx="8104589" cy="724986"/>
            <a:chOff x="2427148" y="4845498"/>
            <a:chExt cx="8104589" cy="724986"/>
          </a:xfrm>
        </p:grpSpPr>
        <p:sp>
          <p:nvSpPr>
            <p:cNvPr id="7" name="iśļîdé"/>
            <p:cNvSpPr/>
            <p:nvPr/>
          </p:nvSpPr>
          <p:spPr>
            <a:xfrm flipH="1">
              <a:off x="4712555" y="4845498"/>
              <a:ext cx="1636549" cy="724986"/>
            </a:xfrm>
            <a:prstGeom prst="chevron">
              <a:avLst>
                <a:gd name="adj" fmla="val 41391"/>
              </a:avLst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9" name="í$1îdè"/>
            <p:cNvSpPr/>
            <p:nvPr/>
          </p:nvSpPr>
          <p:spPr>
            <a:xfrm flipH="1">
              <a:off x="6041147" y="4845498"/>
              <a:ext cx="4490590" cy="7249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4" name="ïṣľïḓè"/>
            <p:cNvSpPr/>
            <p:nvPr/>
          </p:nvSpPr>
          <p:spPr>
            <a:xfrm>
              <a:off x="6164198" y="5022635"/>
              <a:ext cx="370712" cy="370713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b="1" dirty="0"/>
                <a:t>4</a:t>
              </a:r>
              <a:endParaRPr lang="en-US" altLang="zh-CN" sz="2000" b="1" dirty="0"/>
            </a:p>
          </p:txBody>
        </p:sp>
        <p:sp>
          <p:nvSpPr>
            <p:cNvPr id="21" name="ïşļïdé"/>
            <p:cNvSpPr/>
            <p:nvPr/>
          </p:nvSpPr>
          <p:spPr bwMode="auto">
            <a:xfrm>
              <a:off x="5474608" y="5040987"/>
              <a:ext cx="212694" cy="334007"/>
            </a:xfrm>
            <a:custGeom>
              <a:avLst/>
              <a:gdLst>
                <a:gd name="connsiteX0" fmla="*/ 107157 w 214313"/>
                <a:gd name="connsiteY0" fmla="*/ 288925 h 336550"/>
                <a:gd name="connsiteX1" fmla="*/ 92075 w 214313"/>
                <a:gd name="connsiteY1" fmla="*/ 303213 h 336550"/>
                <a:gd name="connsiteX2" fmla="*/ 107157 w 214313"/>
                <a:gd name="connsiteY2" fmla="*/ 317501 h 336550"/>
                <a:gd name="connsiteX3" fmla="*/ 122239 w 214313"/>
                <a:gd name="connsiteY3" fmla="*/ 303213 h 336550"/>
                <a:gd name="connsiteX4" fmla="*/ 107157 w 214313"/>
                <a:gd name="connsiteY4" fmla="*/ 288925 h 336550"/>
                <a:gd name="connsiteX5" fmla="*/ 30187 w 214313"/>
                <a:gd name="connsiteY5" fmla="*/ 41275 h 336550"/>
                <a:gd name="connsiteX6" fmla="*/ 22225 w 214313"/>
                <a:gd name="connsiteY6" fmla="*/ 50461 h 336550"/>
                <a:gd name="connsiteX7" fmla="*/ 22225 w 214313"/>
                <a:gd name="connsiteY7" fmla="*/ 259103 h 336550"/>
                <a:gd name="connsiteX8" fmla="*/ 30187 w 214313"/>
                <a:gd name="connsiteY8" fmla="*/ 268288 h 336550"/>
                <a:gd name="connsiteX9" fmla="*/ 184126 w 214313"/>
                <a:gd name="connsiteY9" fmla="*/ 268288 h 336550"/>
                <a:gd name="connsiteX10" fmla="*/ 192088 w 214313"/>
                <a:gd name="connsiteY10" fmla="*/ 259103 h 336550"/>
                <a:gd name="connsiteX11" fmla="*/ 192088 w 214313"/>
                <a:gd name="connsiteY11" fmla="*/ 50461 h 336550"/>
                <a:gd name="connsiteX12" fmla="*/ 184126 w 214313"/>
                <a:gd name="connsiteY12" fmla="*/ 41275 h 336550"/>
                <a:gd name="connsiteX13" fmla="*/ 30187 w 214313"/>
                <a:gd name="connsiteY13" fmla="*/ 41275 h 336550"/>
                <a:gd name="connsiteX14" fmla="*/ 92812 w 214313"/>
                <a:gd name="connsiteY14" fmla="*/ 15875 h 336550"/>
                <a:gd name="connsiteX15" fmla="*/ 88900 w 214313"/>
                <a:gd name="connsiteY15" fmla="*/ 21318 h 336550"/>
                <a:gd name="connsiteX16" fmla="*/ 92812 w 214313"/>
                <a:gd name="connsiteY16" fmla="*/ 25400 h 336550"/>
                <a:gd name="connsiteX17" fmla="*/ 121501 w 214313"/>
                <a:gd name="connsiteY17" fmla="*/ 25400 h 336550"/>
                <a:gd name="connsiteX18" fmla="*/ 125413 w 214313"/>
                <a:gd name="connsiteY18" fmla="*/ 21318 h 336550"/>
                <a:gd name="connsiteX19" fmla="*/ 121501 w 214313"/>
                <a:gd name="connsiteY19" fmla="*/ 15875 h 336550"/>
                <a:gd name="connsiteX20" fmla="*/ 92812 w 214313"/>
                <a:gd name="connsiteY20" fmla="*/ 15875 h 336550"/>
                <a:gd name="connsiteX21" fmla="*/ 48948 w 214313"/>
                <a:gd name="connsiteY21" fmla="*/ 0 h 336550"/>
                <a:gd name="connsiteX22" fmla="*/ 165365 w 214313"/>
                <a:gd name="connsiteY22" fmla="*/ 0 h 336550"/>
                <a:gd name="connsiteX23" fmla="*/ 214313 w 214313"/>
                <a:gd name="connsiteY23" fmla="*/ 48642 h 336550"/>
                <a:gd name="connsiteX24" fmla="*/ 214313 w 214313"/>
                <a:gd name="connsiteY24" fmla="*/ 287908 h 336550"/>
                <a:gd name="connsiteX25" fmla="*/ 165365 w 214313"/>
                <a:gd name="connsiteY25" fmla="*/ 336550 h 336550"/>
                <a:gd name="connsiteX26" fmla="*/ 48948 w 214313"/>
                <a:gd name="connsiteY26" fmla="*/ 336550 h 336550"/>
                <a:gd name="connsiteX27" fmla="*/ 0 w 214313"/>
                <a:gd name="connsiteY27" fmla="*/ 287908 h 336550"/>
                <a:gd name="connsiteX28" fmla="*/ 0 w 214313"/>
                <a:gd name="connsiteY28" fmla="*/ 48642 h 336550"/>
                <a:gd name="connsiteX29" fmla="*/ 48948 w 214313"/>
                <a:gd name="connsiteY2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4313" h="336550">
                  <a:moveTo>
                    <a:pt x="107157" y="288925"/>
                  </a:moveTo>
                  <a:cubicBezTo>
                    <a:pt x="98827" y="288925"/>
                    <a:pt x="92075" y="295322"/>
                    <a:pt x="92075" y="303213"/>
                  </a:cubicBezTo>
                  <a:cubicBezTo>
                    <a:pt x="92075" y="311104"/>
                    <a:pt x="98827" y="317501"/>
                    <a:pt x="107157" y="317501"/>
                  </a:cubicBezTo>
                  <a:cubicBezTo>
                    <a:pt x="115487" y="317501"/>
                    <a:pt x="122239" y="311104"/>
                    <a:pt x="122239" y="303213"/>
                  </a:cubicBezTo>
                  <a:cubicBezTo>
                    <a:pt x="122239" y="295322"/>
                    <a:pt x="115487" y="288925"/>
                    <a:pt x="107157" y="288925"/>
                  </a:cubicBezTo>
                  <a:close/>
                  <a:moveTo>
                    <a:pt x="30187" y="41275"/>
                  </a:moveTo>
                  <a:cubicBezTo>
                    <a:pt x="26206" y="41275"/>
                    <a:pt x="22225" y="45212"/>
                    <a:pt x="22225" y="50461"/>
                  </a:cubicBezTo>
                  <a:cubicBezTo>
                    <a:pt x="22225" y="50461"/>
                    <a:pt x="22225" y="50461"/>
                    <a:pt x="22225" y="259103"/>
                  </a:cubicBezTo>
                  <a:cubicBezTo>
                    <a:pt x="22225" y="264352"/>
                    <a:pt x="26206" y="268288"/>
                    <a:pt x="30187" y="268288"/>
                  </a:cubicBezTo>
                  <a:cubicBezTo>
                    <a:pt x="30187" y="268288"/>
                    <a:pt x="30187" y="268288"/>
                    <a:pt x="184126" y="268288"/>
                  </a:cubicBezTo>
                  <a:cubicBezTo>
                    <a:pt x="188107" y="268288"/>
                    <a:pt x="192088" y="264352"/>
                    <a:pt x="192088" y="259103"/>
                  </a:cubicBezTo>
                  <a:lnTo>
                    <a:pt x="192088" y="50461"/>
                  </a:lnTo>
                  <a:cubicBezTo>
                    <a:pt x="192088" y="45212"/>
                    <a:pt x="188107" y="41275"/>
                    <a:pt x="184126" y="41275"/>
                  </a:cubicBezTo>
                  <a:cubicBezTo>
                    <a:pt x="184126" y="41275"/>
                    <a:pt x="184126" y="41275"/>
                    <a:pt x="30187" y="41275"/>
                  </a:cubicBezTo>
                  <a:close/>
                  <a:moveTo>
                    <a:pt x="92812" y="15875"/>
                  </a:moveTo>
                  <a:cubicBezTo>
                    <a:pt x="90204" y="15875"/>
                    <a:pt x="88900" y="18596"/>
                    <a:pt x="88900" y="21318"/>
                  </a:cubicBezTo>
                  <a:cubicBezTo>
                    <a:pt x="88900" y="24039"/>
                    <a:pt x="90204" y="25400"/>
                    <a:pt x="92812" y="25400"/>
                  </a:cubicBezTo>
                  <a:cubicBezTo>
                    <a:pt x="92812" y="25400"/>
                    <a:pt x="92812" y="25400"/>
                    <a:pt x="121501" y="25400"/>
                  </a:cubicBezTo>
                  <a:cubicBezTo>
                    <a:pt x="124109" y="25400"/>
                    <a:pt x="125413" y="24039"/>
                    <a:pt x="125413" y="21318"/>
                  </a:cubicBezTo>
                  <a:cubicBezTo>
                    <a:pt x="125413" y="18596"/>
                    <a:pt x="124109" y="15875"/>
                    <a:pt x="121501" y="15875"/>
                  </a:cubicBezTo>
                  <a:cubicBezTo>
                    <a:pt x="121501" y="15875"/>
                    <a:pt x="121501" y="15875"/>
                    <a:pt x="92812" y="15875"/>
                  </a:cubicBezTo>
                  <a:close/>
                  <a:moveTo>
                    <a:pt x="48948" y="0"/>
                  </a:moveTo>
                  <a:cubicBezTo>
                    <a:pt x="48948" y="0"/>
                    <a:pt x="48948" y="0"/>
                    <a:pt x="165365" y="0"/>
                  </a:cubicBezTo>
                  <a:cubicBezTo>
                    <a:pt x="193146" y="0"/>
                    <a:pt x="214313" y="22349"/>
                    <a:pt x="214313" y="48642"/>
                  </a:cubicBezTo>
                  <a:cubicBezTo>
                    <a:pt x="214313" y="48642"/>
                    <a:pt x="214313" y="48642"/>
                    <a:pt x="214313" y="287908"/>
                  </a:cubicBezTo>
                  <a:cubicBezTo>
                    <a:pt x="214313" y="314201"/>
                    <a:pt x="193146" y="336550"/>
                    <a:pt x="165365" y="336550"/>
                  </a:cubicBezTo>
                  <a:cubicBezTo>
                    <a:pt x="165365" y="336550"/>
                    <a:pt x="165365" y="336550"/>
                    <a:pt x="48948" y="336550"/>
                  </a:cubicBezTo>
                  <a:cubicBezTo>
                    <a:pt x="21167" y="336550"/>
                    <a:pt x="0" y="314201"/>
                    <a:pt x="0" y="287908"/>
                  </a:cubicBezTo>
                  <a:cubicBezTo>
                    <a:pt x="0" y="287908"/>
                    <a:pt x="0" y="287908"/>
                    <a:pt x="0" y="48642"/>
                  </a:cubicBezTo>
                  <a:cubicBezTo>
                    <a:pt x="0" y="22349"/>
                    <a:pt x="21167" y="0"/>
                    <a:pt x="489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686536" y="4988565"/>
              <a:ext cx="372002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427148" y="5024016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660265" y="2008243"/>
            <a:ext cx="8264181" cy="724986"/>
            <a:chOff x="1660265" y="2008243"/>
            <a:chExt cx="8264181" cy="724986"/>
          </a:xfrm>
        </p:grpSpPr>
        <p:sp>
          <p:nvSpPr>
            <p:cNvPr id="4" name="ïśḷîďè"/>
            <p:cNvSpPr/>
            <p:nvPr/>
          </p:nvSpPr>
          <p:spPr>
            <a:xfrm>
              <a:off x="5842469" y="2008243"/>
              <a:ext cx="1636548" cy="724986"/>
            </a:xfrm>
            <a:prstGeom prst="chevron">
              <a:avLst>
                <a:gd name="adj" fmla="val 41391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0" name="íṧľïďè"/>
            <p:cNvSpPr/>
            <p:nvPr/>
          </p:nvSpPr>
          <p:spPr>
            <a:xfrm>
              <a:off x="1660265" y="2008243"/>
              <a:ext cx="4487288" cy="7249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2" name="îşľïďê"/>
            <p:cNvSpPr/>
            <p:nvPr/>
          </p:nvSpPr>
          <p:spPr>
            <a:xfrm>
              <a:off x="5657563" y="2185380"/>
              <a:ext cx="370712" cy="370713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b="1" dirty="0"/>
                <a:t>1</a:t>
              </a:r>
              <a:endParaRPr lang="en-US" altLang="zh-CN" sz="2000" b="1" dirty="0"/>
            </a:p>
          </p:txBody>
        </p:sp>
        <p:sp>
          <p:nvSpPr>
            <p:cNvPr id="37" name="iṩ1îḓê"/>
            <p:cNvSpPr/>
            <p:nvPr/>
          </p:nvSpPr>
          <p:spPr bwMode="auto">
            <a:xfrm>
              <a:off x="6459201" y="2236845"/>
              <a:ext cx="330835" cy="267780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8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8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54584" y="2149136"/>
              <a:ext cx="372002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790665" y="2185380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60265" y="3899746"/>
            <a:ext cx="8264181" cy="724986"/>
            <a:chOff x="1660265" y="3899746"/>
            <a:chExt cx="8264181" cy="724986"/>
          </a:xfrm>
        </p:grpSpPr>
        <p:grpSp>
          <p:nvGrpSpPr>
            <p:cNvPr id="52" name="组合 51"/>
            <p:cNvGrpSpPr/>
            <p:nvPr/>
          </p:nvGrpSpPr>
          <p:grpSpPr>
            <a:xfrm>
              <a:off x="1660265" y="3899746"/>
              <a:ext cx="5818752" cy="724986"/>
              <a:chOff x="1660265" y="3899746"/>
              <a:chExt cx="5818752" cy="724986"/>
            </a:xfrm>
          </p:grpSpPr>
          <p:sp>
            <p:nvSpPr>
              <p:cNvPr id="6" name="íṧļîḑê"/>
              <p:cNvSpPr/>
              <p:nvPr/>
            </p:nvSpPr>
            <p:spPr>
              <a:xfrm>
                <a:off x="5842469" y="3899746"/>
                <a:ext cx="1636548" cy="724986"/>
              </a:xfrm>
              <a:prstGeom prst="chevron">
                <a:avLst>
                  <a:gd name="adj" fmla="val 41391"/>
                </a:avLst>
              </a:prstGeom>
              <a:solidFill>
                <a:schemeClr val="accent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</a:p>
            </p:txBody>
          </p:sp>
          <p:sp>
            <p:nvSpPr>
              <p:cNvPr id="11" name="ïŝľíḋe"/>
              <p:cNvSpPr/>
              <p:nvPr/>
            </p:nvSpPr>
            <p:spPr>
              <a:xfrm>
                <a:off x="1660265" y="3899746"/>
                <a:ext cx="4487288" cy="72498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</a:p>
            </p:txBody>
          </p:sp>
          <p:sp>
            <p:nvSpPr>
              <p:cNvPr id="15" name="îŝļidé"/>
              <p:cNvSpPr/>
              <p:nvPr/>
            </p:nvSpPr>
            <p:spPr>
              <a:xfrm>
                <a:off x="5657563" y="4076883"/>
                <a:ext cx="370712" cy="370713"/>
              </a:xfrm>
              <a:prstGeom prst="ellipse">
                <a:avLst/>
              </a:prstGeom>
              <a:solidFill>
                <a:schemeClr val="accent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fontScale="70000" lnSpcReduction="20000"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2000" b="1"/>
                  <a:t>3</a:t>
                </a:r>
                <a:endParaRPr lang="en-US" altLang="zh-CN" sz="2000" b="1"/>
              </a:p>
            </p:txBody>
          </p:sp>
          <p:sp>
            <p:nvSpPr>
              <p:cNvPr id="39" name="íṡḷïďé"/>
              <p:cNvSpPr/>
              <p:nvPr/>
            </p:nvSpPr>
            <p:spPr bwMode="auto">
              <a:xfrm>
                <a:off x="6502254" y="4118565"/>
                <a:ext cx="287782" cy="287348"/>
              </a:xfrm>
              <a:custGeom>
                <a:avLst/>
                <a:gdLst>
                  <a:gd name="connsiteX0" fmla="*/ 278498 w 607639"/>
                  <a:gd name="connsiteY0" fmla="*/ 505578 h 606722"/>
                  <a:gd name="connsiteX1" fmla="*/ 253131 w 607639"/>
                  <a:gd name="connsiteY1" fmla="*/ 530820 h 606722"/>
                  <a:gd name="connsiteX2" fmla="*/ 278498 w 607639"/>
                  <a:gd name="connsiteY2" fmla="*/ 556150 h 606722"/>
                  <a:gd name="connsiteX3" fmla="*/ 506351 w 607639"/>
                  <a:gd name="connsiteY3" fmla="*/ 556150 h 606722"/>
                  <a:gd name="connsiteX4" fmla="*/ 531629 w 607639"/>
                  <a:gd name="connsiteY4" fmla="*/ 530820 h 606722"/>
                  <a:gd name="connsiteX5" fmla="*/ 506351 w 607639"/>
                  <a:gd name="connsiteY5" fmla="*/ 505578 h 606722"/>
                  <a:gd name="connsiteX6" fmla="*/ 126566 w 607639"/>
                  <a:gd name="connsiteY6" fmla="*/ 505578 h 606722"/>
                  <a:gd name="connsiteX7" fmla="*/ 101288 w 607639"/>
                  <a:gd name="connsiteY7" fmla="*/ 530820 h 606722"/>
                  <a:gd name="connsiteX8" fmla="*/ 126566 w 607639"/>
                  <a:gd name="connsiteY8" fmla="*/ 556150 h 606722"/>
                  <a:gd name="connsiteX9" fmla="*/ 177210 w 607639"/>
                  <a:gd name="connsiteY9" fmla="*/ 556150 h 606722"/>
                  <a:gd name="connsiteX10" fmla="*/ 202576 w 607639"/>
                  <a:gd name="connsiteY10" fmla="*/ 530820 h 606722"/>
                  <a:gd name="connsiteX11" fmla="*/ 177210 w 607639"/>
                  <a:gd name="connsiteY11" fmla="*/ 505578 h 606722"/>
                  <a:gd name="connsiteX12" fmla="*/ 0 w 607639"/>
                  <a:gd name="connsiteY12" fmla="*/ 455006 h 606722"/>
                  <a:gd name="connsiteX13" fmla="*/ 607639 w 607639"/>
                  <a:gd name="connsiteY13" fmla="*/ 455006 h 606722"/>
                  <a:gd name="connsiteX14" fmla="*/ 607639 w 607639"/>
                  <a:gd name="connsiteY14" fmla="*/ 581392 h 606722"/>
                  <a:gd name="connsiteX15" fmla="*/ 582273 w 607639"/>
                  <a:gd name="connsiteY15" fmla="*/ 606722 h 606722"/>
                  <a:gd name="connsiteX16" fmla="*/ 25278 w 607639"/>
                  <a:gd name="connsiteY16" fmla="*/ 606722 h 606722"/>
                  <a:gd name="connsiteX17" fmla="*/ 0 w 607639"/>
                  <a:gd name="connsiteY17" fmla="*/ 581392 h 606722"/>
                  <a:gd name="connsiteX18" fmla="*/ 253118 w 607639"/>
                  <a:gd name="connsiteY18" fmla="*/ 173662 h 606722"/>
                  <a:gd name="connsiteX19" fmla="*/ 334127 w 607639"/>
                  <a:gd name="connsiteY19" fmla="*/ 227503 h 606722"/>
                  <a:gd name="connsiteX20" fmla="*/ 253118 w 607639"/>
                  <a:gd name="connsiteY20" fmla="*/ 281345 h 606722"/>
                  <a:gd name="connsiteX21" fmla="*/ 215927 w 607639"/>
                  <a:gd name="connsiteY21" fmla="*/ 104075 h 606722"/>
                  <a:gd name="connsiteX22" fmla="*/ 202576 w 607639"/>
                  <a:gd name="connsiteY22" fmla="*/ 126384 h 606722"/>
                  <a:gd name="connsiteX23" fmla="*/ 202576 w 607639"/>
                  <a:gd name="connsiteY23" fmla="*/ 328669 h 606722"/>
                  <a:gd name="connsiteX24" fmla="*/ 215927 w 607639"/>
                  <a:gd name="connsiteY24" fmla="*/ 350977 h 606722"/>
                  <a:gd name="connsiteX25" fmla="*/ 227854 w 607639"/>
                  <a:gd name="connsiteY25" fmla="*/ 353910 h 606722"/>
                  <a:gd name="connsiteX26" fmla="*/ 241917 w 607639"/>
                  <a:gd name="connsiteY26" fmla="*/ 349644 h 606722"/>
                  <a:gd name="connsiteX27" fmla="*/ 393849 w 607639"/>
                  <a:gd name="connsiteY27" fmla="*/ 248590 h 606722"/>
                  <a:gd name="connsiteX28" fmla="*/ 405063 w 607639"/>
                  <a:gd name="connsiteY28" fmla="*/ 227526 h 606722"/>
                  <a:gd name="connsiteX29" fmla="*/ 393849 w 607639"/>
                  <a:gd name="connsiteY29" fmla="*/ 206462 h 606722"/>
                  <a:gd name="connsiteX30" fmla="*/ 241917 w 607639"/>
                  <a:gd name="connsiteY30" fmla="*/ 105409 h 606722"/>
                  <a:gd name="connsiteX31" fmla="*/ 215927 w 607639"/>
                  <a:gd name="connsiteY31" fmla="*/ 104075 h 606722"/>
                  <a:gd name="connsiteX32" fmla="*/ 25278 w 607639"/>
                  <a:gd name="connsiteY32" fmla="*/ 0 h 606722"/>
                  <a:gd name="connsiteX33" fmla="*/ 582273 w 607639"/>
                  <a:gd name="connsiteY33" fmla="*/ 0 h 606722"/>
                  <a:gd name="connsiteX34" fmla="*/ 607639 w 607639"/>
                  <a:gd name="connsiteY34" fmla="*/ 25241 h 606722"/>
                  <a:gd name="connsiteX35" fmla="*/ 607639 w 607639"/>
                  <a:gd name="connsiteY35" fmla="*/ 404481 h 606722"/>
                  <a:gd name="connsiteX36" fmla="*/ 0 w 607639"/>
                  <a:gd name="connsiteY36" fmla="*/ 404481 h 606722"/>
                  <a:gd name="connsiteX37" fmla="*/ 0 w 607639"/>
                  <a:gd name="connsiteY37" fmla="*/ 25241 h 606722"/>
                  <a:gd name="connsiteX38" fmla="*/ 25278 w 607639"/>
                  <a:gd name="connsiteY38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7639" h="606722">
                    <a:moveTo>
                      <a:pt x="278498" y="505578"/>
                    </a:moveTo>
                    <a:cubicBezTo>
                      <a:pt x="264524" y="505578"/>
                      <a:pt x="253131" y="516866"/>
                      <a:pt x="253131" y="530820"/>
                    </a:cubicBezTo>
                    <a:cubicBezTo>
                      <a:pt x="253131" y="544774"/>
                      <a:pt x="264524" y="556150"/>
                      <a:pt x="278498" y="556150"/>
                    </a:cubicBezTo>
                    <a:lnTo>
                      <a:pt x="506351" y="556150"/>
                    </a:lnTo>
                    <a:cubicBezTo>
                      <a:pt x="520325" y="556150"/>
                      <a:pt x="531629" y="544774"/>
                      <a:pt x="531629" y="530820"/>
                    </a:cubicBezTo>
                    <a:cubicBezTo>
                      <a:pt x="531629" y="516866"/>
                      <a:pt x="520325" y="505578"/>
                      <a:pt x="506351" y="505578"/>
                    </a:cubicBezTo>
                    <a:close/>
                    <a:moveTo>
                      <a:pt x="126566" y="505578"/>
                    </a:moveTo>
                    <a:cubicBezTo>
                      <a:pt x="112592" y="505578"/>
                      <a:pt x="101288" y="516866"/>
                      <a:pt x="101288" y="530820"/>
                    </a:cubicBezTo>
                    <a:cubicBezTo>
                      <a:pt x="101288" y="544774"/>
                      <a:pt x="112592" y="556150"/>
                      <a:pt x="126566" y="556150"/>
                    </a:cubicBezTo>
                    <a:lnTo>
                      <a:pt x="177210" y="556150"/>
                    </a:lnTo>
                    <a:cubicBezTo>
                      <a:pt x="191184" y="556150"/>
                      <a:pt x="202576" y="544774"/>
                      <a:pt x="202576" y="530820"/>
                    </a:cubicBezTo>
                    <a:cubicBezTo>
                      <a:pt x="202576" y="516866"/>
                      <a:pt x="191184" y="505578"/>
                      <a:pt x="177210" y="505578"/>
                    </a:cubicBezTo>
                    <a:close/>
                    <a:moveTo>
                      <a:pt x="0" y="455006"/>
                    </a:moveTo>
                    <a:lnTo>
                      <a:pt x="607639" y="455006"/>
                    </a:lnTo>
                    <a:lnTo>
                      <a:pt x="607639" y="581392"/>
                    </a:lnTo>
                    <a:cubicBezTo>
                      <a:pt x="607639" y="595346"/>
                      <a:pt x="596336" y="606722"/>
                      <a:pt x="582273" y="606722"/>
                    </a:cubicBezTo>
                    <a:lnTo>
                      <a:pt x="25278" y="606722"/>
                    </a:lnTo>
                    <a:cubicBezTo>
                      <a:pt x="11304" y="606722"/>
                      <a:pt x="0" y="595346"/>
                      <a:pt x="0" y="581392"/>
                    </a:cubicBezTo>
                    <a:close/>
                    <a:moveTo>
                      <a:pt x="253118" y="173662"/>
                    </a:moveTo>
                    <a:lnTo>
                      <a:pt x="334127" y="227503"/>
                    </a:lnTo>
                    <a:lnTo>
                      <a:pt x="253118" y="281345"/>
                    </a:lnTo>
                    <a:close/>
                    <a:moveTo>
                      <a:pt x="215927" y="104075"/>
                    </a:moveTo>
                    <a:cubicBezTo>
                      <a:pt x="207650" y="108519"/>
                      <a:pt x="202576" y="117052"/>
                      <a:pt x="202576" y="126384"/>
                    </a:cubicBezTo>
                    <a:lnTo>
                      <a:pt x="202576" y="328669"/>
                    </a:lnTo>
                    <a:cubicBezTo>
                      <a:pt x="202576" y="338001"/>
                      <a:pt x="207650" y="346533"/>
                      <a:pt x="215927" y="350977"/>
                    </a:cubicBezTo>
                    <a:cubicBezTo>
                      <a:pt x="219665" y="352932"/>
                      <a:pt x="223759" y="353910"/>
                      <a:pt x="227854" y="353910"/>
                    </a:cubicBezTo>
                    <a:cubicBezTo>
                      <a:pt x="232749" y="353910"/>
                      <a:pt x="237644" y="352488"/>
                      <a:pt x="241917" y="349644"/>
                    </a:cubicBezTo>
                    <a:lnTo>
                      <a:pt x="393849" y="248590"/>
                    </a:lnTo>
                    <a:cubicBezTo>
                      <a:pt x="400880" y="243880"/>
                      <a:pt x="405063" y="235969"/>
                      <a:pt x="405063" y="227526"/>
                    </a:cubicBezTo>
                    <a:cubicBezTo>
                      <a:pt x="405063" y="219083"/>
                      <a:pt x="400880" y="211173"/>
                      <a:pt x="393849" y="206462"/>
                    </a:cubicBezTo>
                    <a:lnTo>
                      <a:pt x="241917" y="105409"/>
                    </a:lnTo>
                    <a:cubicBezTo>
                      <a:pt x="234173" y="100165"/>
                      <a:pt x="224116" y="99720"/>
                      <a:pt x="215927" y="104075"/>
                    </a:cubicBezTo>
                    <a:close/>
                    <a:moveTo>
                      <a:pt x="25278" y="0"/>
                    </a:moveTo>
                    <a:lnTo>
                      <a:pt x="582273" y="0"/>
                    </a:lnTo>
                    <a:cubicBezTo>
                      <a:pt x="596336" y="0"/>
                      <a:pt x="607639" y="11287"/>
                      <a:pt x="607639" y="25241"/>
                    </a:cubicBezTo>
                    <a:lnTo>
                      <a:pt x="607639" y="404481"/>
                    </a:lnTo>
                    <a:lnTo>
                      <a:pt x="0" y="404481"/>
                    </a:lnTo>
                    <a:lnTo>
                      <a:pt x="0" y="25241"/>
                    </a:lnTo>
                    <a:cubicBezTo>
                      <a:pt x="0" y="11287"/>
                      <a:pt x="11304" y="0"/>
                      <a:pt x="25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754584" y="4037793"/>
                <a:ext cx="3720024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presentation and make it film to be used in a wider field</a:t>
                </a:r>
                <a:endPara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7790665" y="4074726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2" name="组合 31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58" name="圆角矩形 57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56" name="圆角矩形 55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1" name="圆角矩形 40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圆角矩形 54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工作完成情况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" name="圆角矩形 5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126983" y="286908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工作存在不足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6983" y="3785393"/>
            <a:ext cx="5392904" cy="4596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8" name="组合 7"/>
          <p:cNvGrpSpPr/>
          <p:nvPr/>
        </p:nvGrpSpPr>
        <p:grpSpPr>
          <a:xfrm>
            <a:off x="1236663" y="2285150"/>
            <a:ext cx="3402066" cy="2292208"/>
            <a:chOff x="1236663" y="2285150"/>
            <a:chExt cx="3402066" cy="2292208"/>
          </a:xfrm>
        </p:grpSpPr>
        <p:grpSp>
          <p:nvGrpSpPr>
            <p:cNvPr id="16" name="组合 15"/>
            <p:cNvGrpSpPr/>
            <p:nvPr/>
          </p:nvGrpSpPr>
          <p:grpSpPr>
            <a:xfrm>
              <a:off x="1236663" y="2285150"/>
              <a:ext cx="1532590" cy="2292208"/>
              <a:chOff x="4470834" y="1559895"/>
              <a:chExt cx="1532590" cy="2292208"/>
            </a:xfrm>
          </p:grpSpPr>
          <p:sp>
            <p:nvSpPr>
              <p:cNvPr id="15" name="任意多边形 14"/>
              <p:cNvSpPr/>
              <p:nvPr/>
            </p:nvSpPr>
            <p:spPr>
              <a:xfrm rot="16200000" flipH="1">
                <a:off x="4594252" y="2442931"/>
                <a:ext cx="1285754" cy="1532590"/>
              </a:xfrm>
              <a:custGeom>
                <a:avLst/>
                <a:gdLst>
                  <a:gd name="connsiteX0" fmla="*/ 100 w 1285754"/>
                  <a:gd name="connsiteY0" fmla="*/ 211046 h 1532590"/>
                  <a:gd name="connsiteX1" fmla="*/ 20866 w 1285754"/>
                  <a:gd name="connsiteY1" fmla="*/ 418100 h 1532590"/>
                  <a:gd name="connsiteX2" fmla="*/ 170064 w 1285754"/>
                  <a:gd name="connsiteY2" fmla="*/ 412241 h 1532590"/>
                  <a:gd name="connsiteX3" fmla="*/ 742003 w 1285754"/>
                  <a:gd name="connsiteY3" fmla="*/ 513869 h 1532590"/>
                  <a:gd name="connsiteX4" fmla="*/ 900010 w 1285754"/>
                  <a:gd name="connsiteY4" fmla="*/ 769262 h 1532590"/>
                  <a:gd name="connsiteX5" fmla="*/ 750163 w 1285754"/>
                  <a:gd name="connsiteY5" fmla="*/ 1009100 h 1532590"/>
                  <a:gd name="connsiteX6" fmla="*/ 144842 w 1285754"/>
                  <a:gd name="connsiteY6" fmla="*/ 1117174 h 1532590"/>
                  <a:gd name="connsiteX7" fmla="*/ 41452 w 1285754"/>
                  <a:gd name="connsiteY7" fmla="*/ 1115659 h 1532590"/>
                  <a:gd name="connsiteX8" fmla="*/ 5400 w 1285754"/>
                  <a:gd name="connsiteY8" fmla="*/ 1528681 h 1532590"/>
                  <a:gd name="connsiteX9" fmla="*/ 140391 w 1285754"/>
                  <a:gd name="connsiteY9" fmla="*/ 1532590 h 1532590"/>
                  <a:gd name="connsiteX10" fmla="*/ 816926 w 1285754"/>
                  <a:gd name="connsiteY10" fmla="*/ 1436896 h 1532590"/>
                  <a:gd name="connsiteX11" fmla="*/ 1172257 w 1285754"/>
                  <a:gd name="connsiteY11" fmla="*/ 1179486 h 1532590"/>
                  <a:gd name="connsiteX12" fmla="*/ 1285754 w 1285754"/>
                  <a:gd name="connsiteY12" fmla="*/ 771488 h 1532590"/>
                  <a:gd name="connsiteX13" fmla="*/ 1171515 w 1285754"/>
                  <a:gd name="connsiteY13" fmla="*/ 357555 h 1532590"/>
                  <a:gd name="connsiteX14" fmla="*/ 824344 w 1285754"/>
                  <a:gd name="connsiteY14" fmla="*/ 94952 h 1532590"/>
                  <a:gd name="connsiteX15" fmla="*/ 161162 w 1285754"/>
                  <a:gd name="connsiteY15" fmla="*/ 0 h 1532590"/>
                  <a:gd name="connsiteX16" fmla="*/ 16114 w 1285754"/>
                  <a:gd name="connsiteY16" fmla="*/ 2898 h 1532590"/>
                  <a:gd name="connsiteX17" fmla="*/ 100 w 1285754"/>
                  <a:gd name="connsiteY17" fmla="*/ 211046 h 153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5754" h="1532590">
                    <a:moveTo>
                      <a:pt x="100" y="211046"/>
                    </a:moveTo>
                    <a:cubicBezTo>
                      <a:pt x="1003" y="297609"/>
                      <a:pt x="8037" y="383988"/>
                      <a:pt x="20866" y="418100"/>
                    </a:cubicBezTo>
                    <a:cubicBezTo>
                      <a:pt x="67415" y="416311"/>
                      <a:pt x="117148" y="412241"/>
                      <a:pt x="170064" y="412241"/>
                    </a:cubicBezTo>
                    <a:cubicBezTo>
                      <a:pt x="446019" y="412241"/>
                      <a:pt x="620346" y="454366"/>
                      <a:pt x="742003" y="513869"/>
                    </a:cubicBezTo>
                    <a:cubicBezTo>
                      <a:pt x="863661" y="573372"/>
                      <a:pt x="900010" y="664636"/>
                      <a:pt x="900010" y="769262"/>
                    </a:cubicBezTo>
                    <a:cubicBezTo>
                      <a:pt x="900010" y="869933"/>
                      <a:pt x="850062" y="949879"/>
                      <a:pt x="750163" y="1009100"/>
                    </a:cubicBezTo>
                    <a:cubicBezTo>
                      <a:pt x="629494" y="1081149"/>
                      <a:pt x="427721" y="1117174"/>
                      <a:pt x="144842" y="1117174"/>
                    </a:cubicBezTo>
                    <a:cubicBezTo>
                      <a:pt x="108988" y="1117174"/>
                      <a:pt x="74524" y="1116669"/>
                      <a:pt x="41452" y="1115659"/>
                    </a:cubicBezTo>
                    <a:cubicBezTo>
                      <a:pt x="18212" y="1184244"/>
                      <a:pt x="-11090" y="1459193"/>
                      <a:pt x="5400" y="1528681"/>
                    </a:cubicBezTo>
                    <a:lnTo>
                      <a:pt x="140391" y="1532590"/>
                    </a:lnTo>
                    <a:cubicBezTo>
                      <a:pt x="430193" y="1532590"/>
                      <a:pt x="655705" y="1500692"/>
                      <a:pt x="816926" y="1436896"/>
                    </a:cubicBezTo>
                    <a:cubicBezTo>
                      <a:pt x="978148" y="1373100"/>
                      <a:pt x="1096591" y="1287297"/>
                      <a:pt x="1172257" y="1179486"/>
                    </a:cubicBezTo>
                    <a:cubicBezTo>
                      <a:pt x="1247922" y="1071676"/>
                      <a:pt x="1285754" y="935677"/>
                      <a:pt x="1285754" y="771488"/>
                    </a:cubicBezTo>
                    <a:cubicBezTo>
                      <a:pt x="1285754" y="607300"/>
                      <a:pt x="1247675" y="469322"/>
                      <a:pt x="1171515" y="357555"/>
                    </a:cubicBezTo>
                    <a:cubicBezTo>
                      <a:pt x="1095355" y="245788"/>
                      <a:pt x="992737" y="154544"/>
                      <a:pt x="824344" y="94952"/>
                    </a:cubicBezTo>
                    <a:cubicBezTo>
                      <a:pt x="655952" y="35360"/>
                      <a:pt x="447997" y="0"/>
                      <a:pt x="161162" y="0"/>
                    </a:cubicBezTo>
                    <a:cubicBezTo>
                      <a:pt x="111090" y="0"/>
                      <a:pt x="62740" y="966"/>
                      <a:pt x="16114" y="2898"/>
                    </a:cubicBezTo>
                    <a:cubicBezTo>
                      <a:pt x="4423" y="37740"/>
                      <a:pt x="-804" y="124484"/>
                      <a:pt x="100" y="211046"/>
                    </a:cubicBezTo>
                    <a:close/>
                  </a:path>
                </a:pathLst>
              </a:cu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470872" y="1559895"/>
                <a:ext cx="1529875" cy="1347679"/>
              </a:xfrm>
              <a:custGeom>
                <a:avLst/>
                <a:gdLst>
                  <a:gd name="connsiteX0" fmla="*/ 1114425 w 1527494"/>
                  <a:gd name="connsiteY0" fmla="*/ 1009863 h 1347679"/>
                  <a:gd name="connsiteX1" fmla="*/ 1527494 w 1527494"/>
                  <a:gd name="connsiteY1" fmla="*/ 1009863 h 1347679"/>
                  <a:gd name="connsiteX2" fmla="*/ 1527494 w 1527494"/>
                  <a:gd name="connsiteY2" fmla="*/ 1055770 h 1347679"/>
                  <a:gd name="connsiteX3" fmla="*/ 1527494 w 1527494"/>
                  <a:gd name="connsiteY3" fmla="*/ 1206371 h 1347679"/>
                  <a:gd name="connsiteX4" fmla="*/ 1527494 w 1527494"/>
                  <a:gd name="connsiteY4" fmla="*/ 1280640 h 1347679"/>
                  <a:gd name="connsiteX5" fmla="*/ 1497989 w 1527494"/>
                  <a:gd name="connsiteY5" fmla="*/ 1310145 h 1347679"/>
                  <a:gd name="connsiteX6" fmla="*/ 1468484 w 1527494"/>
                  <a:gd name="connsiteY6" fmla="*/ 1280640 h 1347679"/>
                  <a:gd name="connsiteX7" fmla="*/ 1468484 w 1527494"/>
                  <a:gd name="connsiteY7" fmla="*/ 1206371 h 1347679"/>
                  <a:gd name="connsiteX8" fmla="*/ 1468484 w 1527494"/>
                  <a:gd name="connsiteY8" fmla="*/ 1159543 h 1347679"/>
                  <a:gd name="connsiteX9" fmla="*/ 1438979 w 1527494"/>
                  <a:gd name="connsiteY9" fmla="*/ 1130039 h 1347679"/>
                  <a:gd name="connsiteX10" fmla="*/ 1409475 w 1527494"/>
                  <a:gd name="connsiteY10" fmla="*/ 1159543 h 1347679"/>
                  <a:gd name="connsiteX11" fmla="*/ 1409475 w 1527494"/>
                  <a:gd name="connsiteY11" fmla="*/ 1206371 h 1347679"/>
                  <a:gd name="connsiteX12" fmla="*/ 1409475 w 1527494"/>
                  <a:gd name="connsiteY12" fmla="*/ 1318174 h 1347679"/>
                  <a:gd name="connsiteX13" fmla="*/ 1379970 w 1527494"/>
                  <a:gd name="connsiteY13" fmla="*/ 1347679 h 1347679"/>
                  <a:gd name="connsiteX14" fmla="*/ 1350465 w 1527494"/>
                  <a:gd name="connsiteY14" fmla="*/ 1318174 h 1347679"/>
                  <a:gd name="connsiteX15" fmla="*/ 1350465 w 1527494"/>
                  <a:gd name="connsiteY15" fmla="*/ 1206371 h 1347679"/>
                  <a:gd name="connsiteX16" fmla="*/ 1350112 w 1527494"/>
                  <a:gd name="connsiteY16" fmla="*/ 1206371 h 1347679"/>
                  <a:gd name="connsiteX17" fmla="*/ 1348146 w 1527494"/>
                  <a:gd name="connsiteY17" fmla="*/ 1196633 h 1347679"/>
                  <a:gd name="connsiteX18" fmla="*/ 1320960 w 1527494"/>
                  <a:gd name="connsiteY18" fmla="*/ 1178613 h 1347679"/>
                  <a:gd name="connsiteX19" fmla="*/ 1293774 w 1527494"/>
                  <a:gd name="connsiteY19" fmla="*/ 1196633 h 1347679"/>
                  <a:gd name="connsiteX20" fmla="*/ 1291808 w 1527494"/>
                  <a:gd name="connsiteY20" fmla="*/ 1206371 h 1347679"/>
                  <a:gd name="connsiteX21" fmla="*/ 1291455 w 1527494"/>
                  <a:gd name="connsiteY21" fmla="*/ 1206371 h 1347679"/>
                  <a:gd name="connsiteX22" fmla="*/ 1291455 w 1527494"/>
                  <a:gd name="connsiteY22" fmla="*/ 1232065 h 1347679"/>
                  <a:gd name="connsiteX23" fmla="*/ 1261950 w 1527494"/>
                  <a:gd name="connsiteY23" fmla="*/ 1261569 h 1347679"/>
                  <a:gd name="connsiteX24" fmla="*/ 1232445 w 1527494"/>
                  <a:gd name="connsiteY24" fmla="*/ 1232065 h 1347679"/>
                  <a:gd name="connsiteX25" fmla="*/ 1232445 w 1527494"/>
                  <a:gd name="connsiteY25" fmla="*/ 1206371 h 1347679"/>
                  <a:gd name="connsiteX26" fmla="*/ 1232445 w 1527494"/>
                  <a:gd name="connsiteY26" fmla="*/ 1102703 h 1347679"/>
                  <a:gd name="connsiteX27" fmla="*/ 1202940 w 1527494"/>
                  <a:gd name="connsiteY27" fmla="*/ 1073198 h 1347679"/>
                  <a:gd name="connsiteX28" fmla="*/ 1173435 w 1527494"/>
                  <a:gd name="connsiteY28" fmla="*/ 1102703 h 1347679"/>
                  <a:gd name="connsiteX29" fmla="*/ 1173435 w 1527494"/>
                  <a:gd name="connsiteY29" fmla="*/ 1206371 h 1347679"/>
                  <a:gd name="connsiteX30" fmla="*/ 1173435 w 1527494"/>
                  <a:gd name="connsiteY30" fmla="*/ 1254144 h 1347679"/>
                  <a:gd name="connsiteX31" fmla="*/ 1143930 w 1527494"/>
                  <a:gd name="connsiteY31" fmla="*/ 1283648 h 1347679"/>
                  <a:gd name="connsiteX32" fmla="*/ 1114425 w 1527494"/>
                  <a:gd name="connsiteY32" fmla="*/ 1254144 h 1347679"/>
                  <a:gd name="connsiteX33" fmla="*/ 1114425 w 1527494"/>
                  <a:gd name="connsiteY33" fmla="*/ 1206371 h 1347679"/>
                  <a:gd name="connsiteX34" fmla="*/ 1114425 w 1527494"/>
                  <a:gd name="connsiteY34" fmla="*/ 1055770 h 1347679"/>
                  <a:gd name="connsiteX35" fmla="*/ 757200 w 1527494"/>
                  <a:gd name="connsiteY35" fmla="*/ 0 h 1347679"/>
                  <a:gd name="connsiteX36" fmla="*/ 1168907 w 1527494"/>
                  <a:gd name="connsiteY36" fmla="*/ 117206 h 1347679"/>
                  <a:gd name="connsiteX37" fmla="*/ 1435961 w 1527494"/>
                  <a:gd name="connsiteY37" fmla="*/ 475503 h 1347679"/>
                  <a:gd name="connsiteX38" fmla="*/ 1524283 w 1527494"/>
                  <a:gd name="connsiteY38" fmla="*/ 943543 h 1347679"/>
                  <a:gd name="connsiteX39" fmla="*/ 1526204 w 1527494"/>
                  <a:gd name="connsiteY39" fmla="*/ 1009862 h 1347679"/>
                  <a:gd name="connsiteX40" fmla="*/ 1111421 w 1527494"/>
                  <a:gd name="connsiteY40" fmla="*/ 1009862 h 1347679"/>
                  <a:gd name="connsiteX41" fmla="*/ 1108695 w 1527494"/>
                  <a:gd name="connsiteY41" fmla="*/ 952862 h 1347679"/>
                  <a:gd name="connsiteX42" fmla="*/ 1017785 w 1527494"/>
                  <a:gd name="connsiteY42" fmla="*/ 557845 h 1347679"/>
                  <a:gd name="connsiteX43" fmla="*/ 766843 w 1527494"/>
                  <a:gd name="connsiteY43" fmla="*/ 394645 h 1347679"/>
                  <a:gd name="connsiteX44" fmla="*/ 580288 w 1527494"/>
                  <a:gd name="connsiteY44" fmla="*/ 462150 h 1347679"/>
                  <a:gd name="connsiteX45" fmla="*/ 455930 w 1527494"/>
                  <a:gd name="connsiteY45" fmla="*/ 694339 h 1347679"/>
                  <a:gd name="connsiteX46" fmla="*/ 423730 w 1527494"/>
                  <a:gd name="connsiteY46" fmla="*/ 897225 h 1347679"/>
                  <a:gd name="connsiteX47" fmla="*/ 416761 w 1527494"/>
                  <a:gd name="connsiteY47" fmla="*/ 1009862 h 1347679"/>
                  <a:gd name="connsiteX48" fmla="*/ 363065 w 1527494"/>
                  <a:gd name="connsiteY48" fmla="*/ 1009862 h 1347679"/>
                  <a:gd name="connsiteX49" fmla="*/ 363065 w 1527494"/>
                  <a:gd name="connsiteY49" fmla="*/ 1009863 h 1347679"/>
                  <a:gd name="connsiteX50" fmla="*/ 413069 w 1527494"/>
                  <a:gd name="connsiteY50" fmla="*/ 1009863 h 1347679"/>
                  <a:gd name="connsiteX51" fmla="*/ 413069 w 1527494"/>
                  <a:gd name="connsiteY51" fmla="*/ 1055770 h 1347679"/>
                  <a:gd name="connsiteX52" fmla="*/ 413069 w 1527494"/>
                  <a:gd name="connsiteY52" fmla="*/ 1206371 h 1347679"/>
                  <a:gd name="connsiteX53" fmla="*/ 413069 w 1527494"/>
                  <a:gd name="connsiteY53" fmla="*/ 1280640 h 1347679"/>
                  <a:gd name="connsiteX54" fmla="*/ 383564 w 1527494"/>
                  <a:gd name="connsiteY54" fmla="*/ 1310145 h 1347679"/>
                  <a:gd name="connsiteX55" fmla="*/ 354059 w 1527494"/>
                  <a:gd name="connsiteY55" fmla="*/ 1280640 h 1347679"/>
                  <a:gd name="connsiteX56" fmla="*/ 354059 w 1527494"/>
                  <a:gd name="connsiteY56" fmla="*/ 1206371 h 1347679"/>
                  <a:gd name="connsiteX57" fmla="*/ 354059 w 1527494"/>
                  <a:gd name="connsiteY57" fmla="*/ 1159543 h 1347679"/>
                  <a:gd name="connsiteX58" fmla="*/ 324554 w 1527494"/>
                  <a:gd name="connsiteY58" fmla="*/ 1130039 h 1347679"/>
                  <a:gd name="connsiteX59" fmla="*/ 295050 w 1527494"/>
                  <a:gd name="connsiteY59" fmla="*/ 1159543 h 1347679"/>
                  <a:gd name="connsiteX60" fmla="*/ 295050 w 1527494"/>
                  <a:gd name="connsiteY60" fmla="*/ 1206371 h 1347679"/>
                  <a:gd name="connsiteX61" fmla="*/ 295050 w 1527494"/>
                  <a:gd name="connsiteY61" fmla="*/ 1318174 h 1347679"/>
                  <a:gd name="connsiteX62" fmla="*/ 265545 w 1527494"/>
                  <a:gd name="connsiteY62" fmla="*/ 1347679 h 1347679"/>
                  <a:gd name="connsiteX63" fmla="*/ 236040 w 1527494"/>
                  <a:gd name="connsiteY63" fmla="*/ 1318174 h 1347679"/>
                  <a:gd name="connsiteX64" fmla="*/ 236040 w 1527494"/>
                  <a:gd name="connsiteY64" fmla="*/ 1206371 h 1347679"/>
                  <a:gd name="connsiteX65" fmla="*/ 235687 w 1527494"/>
                  <a:gd name="connsiteY65" fmla="*/ 1206371 h 1347679"/>
                  <a:gd name="connsiteX66" fmla="*/ 233721 w 1527494"/>
                  <a:gd name="connsiteY66" fmla="*/ 1196633 h 1347679"/>
                  <a:gd name="connsiteX67" fmla="*/ 206535 w 1527494"/>
                  <a:gd name="connsiteY67" fmla="*/ 1178613 h 1347679"/>
                  <a:gd name="connsiteX68" fmla="*/ 179349 w 1527494"/>
                  <a:gd name="connsiteY68" fmla="*/ 1196633 h 1347679"/>
                  <a:gd name="connsiteX69" fmla="*/ 177383 w 1527494"/>
                  <a:gd name="connsiteY69" fmla="*/ 1206371 h 1347679"/>
                  <a:gd name="connsiteX70" fmla="*/ 177030 w 1527494"/>
                  <a:gd name="connsiteY70" fmla="*/ 1206371 h 1347679"/>
                  <a:gd name="connsiteX71" fmla="*/ 177030 w 1527494"/>
                  <a:gd name="connsiteY71" fmla="*/ 1232065 h 1347679"/>
                  <a:gd name="connsiteX72" fmla="*/ 147525 w 1527494"/>
                  <a:gd name="connsiteY72" fmla="*/ 1261569 h 1347679"/>
                  <a:gd name="connsiteX73" fmla="*/ 118020 w 1527494"/>
                  <a:gd name="connsiteY73" fmla="*/ 1232065 h 1347679"/>
                  <a:gd name="connsiteX74" fmla="*/ 118020 w 1527494"/>
                  <a:gd name="connsiteY74" fmla="*/ 1206371 h 1347679"/>
                  <a:gd name="connsiteX75" fmla="*/ 118020 w 1527494"/>
                  <a:gd name="connsiteY75" fmla="*/ 1102703 h 1347679"/>
                  <a:gd name="connsiteX76" fmla="*/ 88515 w 1527494"/>
                  <a:gd name="connsiteY76" fmla="*/ 1073198 h 1347679"/>
                  <a:gd name="connsiteX77" fmla="*/ 59010 w 1527494"/>
                  <a:gd name="connsiteY77" fmla="*/ 1102703 h 1347679"/>
                  <a:gd name="connsiteX78" fmla="*/ 59010 w 1527494"/>
                  <a:gd name="connsiteY78" fmla="*/ 1206371 h 1347679"/>
                  <a:gd name="connsiteX79" fmla="*/ 59010 w 1527494"/>
                  <a:gd name="connsiteY79" fmla="*/ 1254144 h 1347679"/>
                  <a:gd name="connsiteX80" fmla="*/ 29505 w 1527494"/>
                  <a:gd name="connsiteY80" fmla="*/ 1283648 h 1347679"/>
                  <a:gd name="connsiteX81" fmla="*/ 0 w 1527494"/>
                  <a:gd name="connsiteY81" fmla="*/ 1254144 h 1347679"/>
                  <a:gd name="connsiteX82" fmla="*/ 0 w 1527494"/>
                  <a:gd name="connsiteY82" fmla="*/ 1206371 h 1347679"/>
                  <a:gd name="connsiteX83" fmla="*/ 0 w 1527494"/>
                  <a:gd name="connsiteY83" fmla="*/ 1055770 h 1347679"/>
                  <a:gd name="connsiteX84" fmla="*/ 0 w 1527494"/>
                  <a:gd name="connsiteY84" fmla="*/ 1009863 h 1347679"/>
                  <a:gd name="connsiteX85" fmla="*/ 198759 w 1527494"/>
                  <a:gd name="connsiteY85" fmla="*/ 1009863 h 1347679"/>
                  <a:gd name="connsiteX86" fmla="*/ 198759 w 1527494"/>
                  <a:gd name="connsiteY86" fmla="*/ 1009862 h 1347679"/>
                  <a:gd name="connsiteX87" fmla="*/ 1299 w 1527494"/>
                  <a:gd name="connsiteY87" fmla="*/ 1009862 h 1347679"/>
                  <a:gd name="connsiteX88" fmla="*/ 9172 w 1527494"/>
                  <a:gd name="connsiteY88" fmla="*/ 887860 h 1347679"/>
                  <a:gd name="connsiteX89" fmla="*/ 183035 w 1527494"/>
                  <a:gd name="connsiteY89" fmla="*/ 296726 h 1347679"/>
                  <a:gd name="connsiteX90" fmla="*/ 757200 w 1527494"/>
                  <a:gd name="connsiteY90" fmla="*/ 0 h 1347679"/>
                  <a:gd name="connsiteX0-1" fmla="*/ 1114425 w 1527494"/>
                  <a:gd name="connsiteY0-2" fmla="*/ 1009863 h 1347679"/>
                  <a:gd name="connsiteX1-3" fmla="*/ 1527494 w 1527494"/>
                  <a:gd name="connsiteY1-4" fmla="*/ 1009863 h 1347679"/>
                  <a:gd name="connsiteX2-5" fmla="*/ 1527494 w 1527494"/>
                  <a:gd name="connsiteY2-6" fmla="*/ 1055770 h 1347679"/>
                  <a:gd name="connsiteX3-7" fmla="*/ 1527494 w 1527494"/>
                  <a:gd name="connsiteY3-8" fmla="*/ 1206371 h 1347679"/>
                  <a:gd name="connsiteX4-9" fmla="*/ 1527494 w 1527494"/>
                  <a:gd name="connsiteY4-10" fmla="*/ 1280640 h 1347679"/>
                  <a:gd name="connsiteX5-11" fmla="*/ 1497989 w 1527494"/>
                  <a:gd name="connsiteY5-12" fmla="*/ 1310145 h 1347679"/>
                  <a:gd name="connsiteX6-13" fmla="*/ 1468484 w 1527494"/>
                  <a:gd name="connsiteY6-14" fmla="*/ 1280640 h 1347679"/>
                  <a:gd name="connsiteX7-15" fmla="*/ 1468484 w 1527494"/>
                  <a:gd name="connsiteY7-16" fmla="*/ 1206371 h 1347679"/>
                  <a:gd name="connsiteX8-17" fmla="*/ 1468484 w 1527494"/>
                  <a:gd name="connsiteY8-18" fmla="*/ 1159543 h 1347679"/>
                  <a:gd name="connsiteX9-19" fmla="*/ 1438979 w 1527494"/>
                  <a:gd name="connsiteY9-20" fmla="*/ 1130039 h 1347679"/>
                  <a:gd name="connsiteX10-21" fmla="*/ 1409475 w 1527494"/>
                  <a:gd name="connsiteY10-22" fmla="*/ 1159543 h 1347679"/>
                  <a:gd name="connsiteX11-23" fmla="*/ 1409475 w 1527494"/>
                  <a:gd name="connsiteY11-24" fmla="*/ 1206371 h 1347679"/>
                  <a:gd name="connsiteX12-25" fmla="*/ 1409475 w 1527494"/>
                  <a:gd name="connsiteY12-26" fmla="*/ 1318174 h 1347679"/>
                  <a:gd name="connsiteX13-27" fmla="*/ 1379970 w 1527494"/>
                  <a:gd name="connsiteY13-28" fmla="*/ 1347679 h 1347679"/>
                  <a:gd name="connsiteX14-29" fmla="*/ 1350465 w 1527494"/>
                  <a:gd name="connsiteY14-30" fmla="*/ 1318174 h 1347679"/>
                  <a:gd name="connsiteX15-31" fmla="*/ 1350465 w 1527494"/>
                  <a:gd name="connsiteY15-32" fmla="*/ 1206371 h 1347679"/>
                  <a:gd name="connsiteX16-33" fmla="*/ 1350112 w 1527494"/>
                  <a:gd name="connsiteY16-34" fmla="*/ 1206371 h 1347679"/>
                  <a:gd name="connsiteX17-35" fmla="*/ 1348146 w 1527494"/>
                  <a:gd name="connsiteY17-36" fmla="*/ 1196633 h 1347679"/>
                  <a:gd name="connsiteX18-37" fmla="*/ 1320960 w 1527494"/>
                  <a:gd name="connsiteY18-38" fmla="*/ 1178613 h 1347679"/>
                  <a:gd name="connsiteX19-39" fmla="*/ 1293774 w 1527494"/>
                  <a:gd name="connsiteY19-40" fmla="*/ 1196633 h 1347679"/>
                  <a:gd name="connsiteX20-41" fmla="*/ 1291808 w 1527494"/>
                  <a:gd name="connsiteY20-42" fmla="*/ 1206371 h 1347679"/>
                  <a:gd name="connsiteX21-43" fmla="*/ 1291455 w 1527494"/>
                  <a:gd name="connsiteY21-44" fmla="*/ 1206371 h 1347679"/>
                  <a:gd name="connsiteX22-45" fmla="*/ 1291455 w 1527494"/>
                  <a:gd name="connsiteY22-46" fmla="*/ 1232065 h 1347679"/>
                  <a:gd name="connsiteX23-47" fmla="*/ 1261950 w 1527494"/>
                  <a:gd name="connsiteY23-48" fmla="*/ 1261569 h 1347679"/>
                  <a:gd name="connsiteX24-49" fmla="*/ 1232445 w 1527494"/>
                  <a:gd name="connsiteY24-50" fmla="*/ 1232065 h 1347679"/>
                  <a:gd name="connsiteX25-51" fmla="*/ 1232445 w 1527494"/>
                  <a:gd name="connsiteY25-52" fmla="*/ 1206371 h 1347679"/>
                  <a:gd name="connsiteX26-53" fmla="*/ 1232445 w 1527494"/>
                  <a:gd name="connsiteY26-54" fmla="*/ 1102703 h 1347679"/>
                  <a:gd name="connsiteX27-55" fmla="*/ 1202940 w 1527494"/>
                  <a:gd name="connsiteY27-56" fmla="*/ 1073198 h 1347679"/>
                  <a:gd name="connsiteX28-57" fmla="*/ 1173435 w 1527494"/>
                  <a:gd name="connsiteY28-58" fmla="*/ 1102703 h 1347679"/>
                  <a:gd name="connsiteX29-59" fmla="*/ 1173435 w 1527494"/>
                  <a:gd name="connsiteY29-60" fmla="*/ 1206371 h 1347679"/>
                  <a:gd name="connsiteX30-61" fmla="*/ 1173435 w 1527494"/>
                  <a:gd name="connsiteY30-62" fmla="*/ 1254144 h 1347679"/>
                  <a:gd name="connsiteX31-63" fmla="*/ 1143930 w 1527494"/>
                  <a:gd name="connsiteY31-64" fmla="*/ 1283648 h 1347679"/>
                  <a:gd name="connsiteX32-65" fmla="*/ 1114425 w 1527494"/>
                  <a:gd name="connsiteY32-66" fmla="*/ 1254144 h 1347679"/>
                  <a:gd name="connsiteX33-67" fmla="*/ 1114425 w 1527494"/>
                  <a:gd name="connsiteY33-68" fmla="*/ 1206371 h 1347679"/>
                  <a:gd name="connsiteX34-69" fmla="*/ 1114425 w 1527494"/>
                  <a:gd name="connsiteY34-70" fmla="*/ 1055770 h 1347679"/>
                  <a:gd name="connsiteX35-71" fmla="*/ 1114425 w 1527494"/>
                  <a:gd name="connsiteY35-72" fmla="*/ 1009863 h 1347679"/>
                  <a:gd name="connsiteX36-73" fmla="*/ 757200 w 1527494"/>
                  <a:gd name="connsiteY36-74" fmla="*/ 0 h 1347679"/>
                  <a:gd name="connsiteX37-75" fmla="*/ 1168907 w 1527494"/>
                  <a:gd name="connsiteY37-76" fmla="*/ 117206 h 1347679"/>
                  <a:gd name="connsiteX38-77" fmla="*/ 1435961 w 1527494"/>
                  <a:gd name="connsiteY38-78" fmla="*/ 475503 h 1347679"/>
                  <a:gd name="connsiteX39-79" fmla="*/ 1524283 w 1527494"/>
                  <a:gd name="connsiteY39-80" fmla="*/ 943543 h 1347679"/>
                  <a:gd name="connsiteX40-81" fmla="*/ 1526204 w 1527494"/>
                  <a:gd name="connsiteY40-82" fmla="*/ 1009862 h 1347679"/>
                  <a:gd name="connsiteX41-83" fmla="*/ 1111421 w 1527494"/>
                  <a:gd name="connsiteY41-84" fmla="*/ 1009862 h 1347679"/>
                  <a:gd name="connsiteX42-85" fmla="*/ 1108695 w 1527494"/>
                  <a:gd name="connsiteY42-86" fmla="*/ 952862 h 1347679"/>
                  <a:gd name="connsiteX43-87" fmla="*/ 1017785 w 1527494"/>
                  <a:gd name="connsiteY43-88" fmla="*/ 557845 h 1347679"/>
                  <a:gd name="connsiteX44-89" fmla="*/ 766843 w 1527494"/>
                  <a:gd name="connsiteY44-90" fmla="*/ 394645 h 1347679"/>
                  <a:gd name="connsiteX45-91" fmla="*/ 580288 w 1527494"/>
                  <a:gd name="connsiteY45-92" fmla="*/ 462150 h 1347679"/>
                  <a:gd name="connsiteX46-93" fmla="*/ 455930 w 1527494"/>
                  <a:gd name="connsiteY46-94" fmla="*/ 694339 h 1347679"/>
                  <a:gd name="connsiteX47-95" fmla="*/ 423730 w 1527494"/>
                  <a:gd name="connsiteY47-96" fmla="*/ 897225 h 1347679"/>
                  <a:gd name="connsiteX48-97" fmla="*/ 416761 w 1527494"/>
                  <a:gd name="connsiteY48-98" fmla="*/ 1009862 h 1347679"/>
                  <a:gd name="connsiteX49-99" fmla="*/ 363065 w 1527494"/>
                  <a:gd name="connsiteY49-100" fmla="*/ 1009862 h 1347679"/>
                  <a:gd name="connsiteX50-101" fmla="*/ 413069 w 1527494"/>
                  <a:gd name="connsiteY50-102" fmla="*/ 1009863 h 1347679"/>
                  <a:gd name="connsiteX51-103" fmla="*/ 413069 w 1527494"/>
                  <a:gd name="connsiteY51-104" fmla="*/ 1055770 h 1347679"/>
                  <a:gd name="connsiteX52-105" fmla="*/ 413069 w 1527494"/>
                  <a:gd name="connsiteY52-106" fmla="*/ 1206371 h 1347679"/>
                  <a:gd name="connsiteX53-107" fmla="*/ 413069 w 1527494"/>
                  <a:gd name="connsiteY53-108" fmla="*/ 1280640 h 1347679"/>
                  <a:gd name="connsiteX54-109" fmla="*/ 383564 w 1527494"/>
                  <a:gd name="connsiteY54-110" fmla="*/ 1310145 h 1347679"/>
                  <a:gd name="connsiteX55-111" fmla="*/ 354059 w 1527494"/>
                  <a:gd name="connsiteY55-112" fmla="*/ 1280640 h 1347679"/>
                  <a:gd name="connsiteX56-113" fmla="*/ 354059 w 1527494"/>
                  <a:gd name="connsiteY56-114" fmla="*/ 1206371 h 1347679"/>
                  <a:gd name="connsiteX57-115" fmla="*/ 354059 w 1527494"/>
                  <a:gd name="connsiteY57-116" fmla="*/ 1159543 h 1347679"/>
                  <a:gd name="connsiteX58-117" fmla="*/ 324554 w 1527494"/>
                  <a:gd name="connsiteY58-118" fmla="*/ 1130039 h 1347679"/>
                  <a:gd name="connsiteX59-119" fmla="*/ 295050 w 1527494"/>
                  <a:gd name="connsiteY59-120" fmla="*/ 1159543 h 1347679"/>
                  <a:gd name="connsiteX60-121" fmla="*/ 295050 w 1527494"/>
                  <a:gd name="connsiteY60-122" fmla="*/ 1206371 h 1347679"/>
                  <a:gd name="connsiteX61-123" fmla="*/ 295050 w 1527494"/>
                  <a:gd name="connsiteY61-124" fmla="*/ 1318174 h 1347679"/>
                  <a:gd name="connsiteX62-125" fmla="*/ 265545 w 1527494"/>
                  <a:gd name="connsiteY62-126" fmla="*/ 1347679 h 1347679"/>
                  <a:gd name="connsiteX63-127" fmla="*/ 236040 w 1527494"/>
                  <a:gd name="connsiteY63-128" fmla="*/ 1318174 h 1347679"/>
                  <a:gd name="connsiteX64-129" fmla="*/ 236040 w 1527494"/>
                  <a:gd name="connsiteY64-130" fmla="*/ 1206371 h 1347679"/>
                  <a:gd name="connsiteX65-131" fmla="*/ 235687 w 1527494"/>
                  <a:gd name="connsiteY65-132" fmla="*/ 1206371 h 1347679"/>
                  <a:gd name="connsiteX66-133" fmla="*/ 233721 w 1527494"/>
                  <a:gd name="connsiteY66-134" fmla="*/ 1196633 h 1347679"/>
                  <a:gd name="connsiteX67-135" fmla="*/ 206535 w 1527494"/>
                  <a:gd name="connsiteY67-136" fmla="*/ 1178613 h 1347679"/>
                  <a:gd name="connsiteX68-137" fmla="*/ 179349 w 1527494"/>
                  <a:gd name="connsiteY68-138" fmla="*/ 1196633 h 1347679"/>
                  <a:gd name="connsiteX69-139" fmla="*/ 177383 w 1527494"/>
                  <a:gd name="connsiteY69-140" fmla="*/ 1206371 h 1347679"/>
                  <a:gd name="connsiteX70-141" fmla="*/ 177030 w 1527494"/>
                  <a:gd name="connsiteY70-142" fmla="*/ 1206371 h 1347679"/>
                  <a:gd name="connsiteX71-143" fmla="*/ 177030 w 1527494"/>
                  <a:gd name="connsiteY71-144" fmla="*/ 1232065 h 1347679"/>
                  <a:gd name="connsiteX72-145" fmla="*/ 147525 w 1527494"/>
                  <a:gd name="connsiteY72-146" fmla="*/ 1261569 h 1347679"/>
                  <a:gd name="connsiteX73-147" fmla="*/ 118020 w 1527494"/>
                  <a:gd name="connsiteY73-148" fmla="*/ 1232065 h 1347679"/>
                  <a:gd name="connsiteX74-149" fmla="*/ 118020 w 1527494"/>
                  <a:gd name="connsiteY74-150" fmla="*/ 1206371 h 1347679"/>
                  <a:gd name="connsiteX75-151" fmla="*/ 118020 w 1527494"/>
                  <a:gd name="connsiteY75-152" fmla="*/ 1102703 h 1347679"/>
                  <a:gd name="connsiteX76-153" fmla="*/ 88515 w 1527494"/>
                  <a:gd name="connsiteY76-154" fmla="*/ 1073198 h 1347679"/>
                  <a:gd name="connsiteX77-155" fmla="*/ 59010 w 1527494"/>
                  <a:gd name="connsiteY77-156" fmla="*/ 1102703 h 1347679"/>
                  <a:gd name="connsiteX78-157" fmla="*/ 59010 w 1527494"/>
                  <a:gd name="connsiteY78-158" fmla="*/ 1206371 h 1347679"/>
                  <a:gd name="connsiteX79-159" fmla="*/ 59010 w 1527494"/>
                  <a:gd name="connsiteY79-160" fmla="*/ 1254144 h 1347679"/>
                  <a:gd name="connsiteX80-161" fmla="*/ 29505 w 1527494"/>
                  <a:gd name="connsiteY80-162" fmla="*/ 1283648 h 1347679"/>
                  <a:gd name="connsiteX81-163" fmla="*/ 0 w 1527494"/>
                  <a:gd name="connsiteY81-164" fmla="*/ 1254144 h 1347679"/>
                  <a:gd name="connsiteX82-165" fmla="*/ 0 w 1527494"/>
                  <a:gd name="connsiteY82-166" fmla="*/ 1206371 h 1347679"/>
                  <a:gd name="connsiteX83-167" fmla="*/ 0 w 1527494"/>
                  <a:gd name="connsiteY83-168" fmla="*/ 1055770 h 1347679"/>
                  <a:gd name="connsiteX84-169" fmla="*/ 0 w 1527494"/>
                  <a:gd name="connsiteY84-170" fmla="*/ 1009863 h 1347679"/>
                  <a:gd name="connsiteX85-171" fmla="*/ 198759 w 1527494"/>
                  <a:gd name="connsiteY85-172" fmla="*/ 1009863 h 1347679"/>
                  <a:gd name="connsiteX86-173" fmla="*/ 198759 w 1527494"/>
                  <a:gd name="connsiteY86-174" fmla="*/ 1009862 h 1347679"/>
                  <a:gd name="connsiteX87-175" fmla="*/ 1299 w 1527494"/>
                  <a:gd name="connsiteY87-176" fmla="*/ 1009862 h 1347679"/>
                  <a:gd name="connsiteX88-177" fmla="*/ 9172 w 1527494"/>
                  <a:gd name="connsiteY88-178" fmla="*/ 887860 h 1347679"/>
                  <a:gd name="connsiteX89-179" fmla="*/ 183035 w 1527494"/>
                  <a:gd name="connsiteY89-180" fmla="*/ 296726 h 1347679"/>
                  <a:gd name="connsiteX90-181" fmla="*/ 757200 w 1527494"/>
                  <a:gd name="connsiteY90-182" fmla="*/ 0 h 1347679"/>
                  <a:gd name="connsiteX0-183" fmla="*/ 1114425 w 1527494"/>
                  <a:gd name="connsiteY0-184" fmla="*/ 1009863 h 1347679"/>
                  <a:gd name="connsiteX1-185" fmla="*/ 1527494 w 1527494"/>
                  <a:gd name="connsiteY1-186" fmla="*/ 1009863 h 1347679"/>
                  <a:gd name="connsiteX2-187" fmla="*/ 1527494 w 1527494"/>
                  <a:gd name="connsiteY2-188" fmla="*/ 1055770 h 1347679"/>
                  <a:gd name="connsiteX3-189" fmla="*/ 1527494 w 1527494"/>
                  <a:gd name="connsiteY3-190" fmla="*/ 1206371 h 1347679"/>
                  <a:gd name="connsiteX4-191" fmla="*/ 1527494 w 1527494"/>
                  <a:gd name="connsiteY4-192" fmla="*/ 1280640 h 1347679"/>
                  <a:gd name="connsiteX5-193" fmla="*/ 1497989 w 1527494"/>
                  <a:gd name="connsiteY5-194" fmla="*/ 1310145 h 1347679"/>
                  <a:gd name="connsiteX6-195" fmla="*/ 1468484 w 1527494"/>
                  <a:gd name="connsiteY6-196" fmla="*/ 1280640 h 1347679"/>
                  <a:gd name="connsiteX7-197" fmla="*/ 1468484 w 1527494"/>
                  <a:gd name="connsiteY7-198" fmla="*/ 1206371 h 1347679"/>
                  <a:gd name="connsiteX8-199" fmla="*/ 1468484 w 1527494"/>
                  <a:gd name="connsiteY8-200" fmla="*/ 1159543 h 1347679"/>
                  <a:gd name="connsiteX9-201" fmla="*/ 1438979 w 1527494"/>
                  <a:gd name="connsiteY9-202" fmla="*/ 1130039 h 1347679"/>
                  <a:gd name="connsiteX10-203" fmla="*/ 1409475 w 1527494"/>
                  <a:gd name="connsiteY10-204" fmla="*/ 1159543 h 1347679"/>
                  <a:gd name="connsiteX11-205" fmla="*/ 1409475 w 1527494"/>
                  <a:gd name="connsiteY11-206" fmla="*/ 1206371 h 1347679"/>
                  <a:gd name="connsiteX12-207" fmla="*/ 1409475 w 1527494"/>
                  <a:gd name="connsiteY12-208" fmla="*/ 1318174 h 1347679"/>
                  <a:gd name="connsiteX13-209" fmla="*/ 1379970 w 1527494"/>
                  <a:gd name="connsiteY13-210" fmla="*/ 1347679 h 1347679"/>
                  <a:gd name="connsiteX14-211" fmla="*/ 1350465 w 1527494"/>
                  <a:gd name="connsiteY14-212" fmla="*/ 1318174 h 1347679"/>
                  <a:gd name="connsiteX15-213" fmla="*/ 1350465 w 1527494"/>
                  <a:gd name="connsiteY15-214" fmla="*/ 1206371 h 1347679"/>
                  <a:gd name="connsiteX16-215" fmla="*/ 1350112 w 1527494"/>
                  <a:gd name="connsiteY16-216" fmla="*/ 1206371 h 1347679"/>
                  <a:gd name="connsiteX17-217" fmla="*/ 1348146 w 1527494"/>
                  <a:gd name="connsiteY17-218" fmla="*/ 1196633 h 1347679"/>
                  <a:gd name="connsiteX18-219" fmla="*/ 1320960 w 1527494"/>
                  <a:gd name="connsiteY18-220" fmla="*/ 1178613 h 1347679"/>
                  <a:gd name="connsiteX19-221" fmla="*/ 1293774 w 1527494"/>
                  <a:gd name="connsiteY19-222" fmla="*/ 1196633 h 1347679"/>
                  <a:gd name="connsiteX20-223" fmla="*/ 1291808 w 1527494"/>
                  <a:gd name="connsiteY20-224" fmla="*/ 1206371 h 1347679"/>
                  <a:gd name="connsiteX21-225" fmla="*/ 1291455 w 1527494"/>
                  <a:gd name="connsiteY21-226" fmla="*/ 1206371 h 1347679"/>
                  <a:gd name="connsiteX22-227" fmla="*/ 1291455 w 1527494"/>
                  <a:gd name="connsiteY22-228" fmla="*/ 1232065 h 1347679"/>
                  <a:gd name="connsiteX23-229" fmla="*/ 1261950 w 1527494"/>
                  <a:gd name="connsiteY23-230" fmla="*/ 1261569 h 1347679"/>
                  <a:gd name="connsiteX24-231" fmla="*/ 1232445 w 1527494"/>
                  <a:gd name="connsiteY24-232" fmla="*/ 1232065 h 1347679"/>
                  <a:gd name="connsiteX25-233" fmla="*/ 1232445 w 1527494"/>
                  <a:gd name="connsiteY25-234" fmla="*/ 1206371 h 1347679"/>
                  <a:gd name="connsiteX26-235" fmla="*/ 1232445 w 1527494"/>
                  <a:gd name="connsiteY26-236" fmla="*/ 1102703 h 1347679"/>
                  <a:gd name="connsiteX27-237" fmla="*/ 1202940 w 1527494"/>
                  <a:gd name="connsiteY27-238" fmla="*/ 1073198 h 1347679"/>
                  <a:gd name="connsiteX28-239" fmla="*/ 1173435 w 1527494"/>
                  <a:gd name="connsiteY28-240" fmla="*/ 1102703 h 1347679"/>
                  <a:gd name="connsiteX29-241" fmla="*/ 1173435 w 1527494"/>
                  <a:gd name="connsiteY29-242" fmla="*/ 1206371 h 1347679"/>
                  <a:gd name="connsiteX30-243" fmla="*/ 1173435 w 1527494"/>
                  <a:gd name="connsiteY30-244" fmla="*/ 1254144 h 1347679"/>
                  <a:gd name="connsiteX31-245" fmla="*/ 1143930 w 1527494"/>
                  <a:gd name="connsiteY31-246" fmla="*/ 1283648 h 1347679"/>
                  <a:gd name="connsiteX32-247" fmla="*/ 1114425 w 1527494"/>
                  <a:gd name="connsiteY32-248" fmla="*/ 1254144 h 1347679"/>
                  <a:gd name="connsiteX33-249" fmla="*/ 1114425 w 1527494"/>
                  <a:gd name="connsiteY33-250" fmla="*/ 1206371 h 1347679"/>
                  <a:gd name="connsiteX34-251" fmla="*/ 1114425 w 1527494"/>
                  <a:gd name="connsiteY34-252" fmla="*/ 1055770 h 1347679"/>
                  <a:gd name="connsiteX35-253" fmla="*/ 1114425 w 1527494"/>
                  <a:gd name="connsiteY35-254" fmla="*/ 1009863 h 1347679"/>
                  <a:gd name="connsiteX36-255" fmla="*/ 757200 w 1527494"/>
                  <a:gd name="connsiteY36-256" fmla="*/ 0 h 1347679"/>
                  <a:gd name="connsiteX37-257" fmla="*/ 1168907 w 1527494"/>
                  <a:gd name="connsiteY37-258" fmla="*/ 117206 h 1347679"/>
                  <a:gd name="connsiteX38-259" fmla="*/ 1435961 w 1527494"/>
                  <a:gd name="connsiteY38-260" fmla="*/ 475503 h 1347679"/>
                  <a:gd name="connsiteX39-261" fmla="*/ 1524283 w 1527494"/>
                  <a:gd name="connsiteY39-262" fmla="*/ 943543 h 1347679"/>
                  <a:gd name="connsiteX40-263" fmla="*/ 1526204 w 1527494"/>
                  <a:gd name="connsiteY40-264" fmla="*/ 1009862 h 1347679"/>
                  <a:gd name="connsiteX41-265" fmla="*/ 1111421 w 1527494"/>
                  <a:gd name="connsiteY41-266" fmla="*/ 1009862 h 1347679"/>
                  <a:gd name="connsiteX42-267" fmla="*/ 1108695 w 1527494"/>
                  <a:gd name="connsiteY42-268" fmla="*/ 952862 h 1347679"/>
                  <a:gd name="connsiteX43-269" fmla="*/ 1017785 w 1527494"/>
                  <a:gd name="connsiteY43-270" fmla="*/ 557845 h 1347679"/>
                  <a:gd name="connsiteX44-271" fmla="*/ 766843 w 1527494"/>
                  <a:gd name="connsiteY44-272" fmla="*/ 394645 h 1347679"/>
                  <a:gd name="connsiteX45-273" fmla="*/ 580288 w 1527494"/>
                  <a:gd name="connsiteY45-274" fmla="*/ 462150 h 1347679"/>
                  <a:gd name="connsiteX46-275" fmla="*/ 455930 w 1527494"/>
                  <a:gd name="connsiteY46-276" fmla="*/ 694339 h 1347679"/>
                  <a:gd name="connsiteX47-277" fmla="*/ 423730 w 1527494"/>
                  <a:gd name="connsiteY47-278" fmla="*/ 897225 h 1347679"/>
                  <a:gd name="connsiteX48-279" fmla="*/ 416761 w 1527494"/>
                  <a:gd name="connsiteY48-280" fmla="*/ 1009862 h 1347679"/>
                  <a:gd name="connsiteX49-281" fmla="*/ 413069 w 1527494"/>
                  <a:gd name="connsiteY49-282" fmla="*/ 1009863 h 1347679"/>
                  <a:gd name="connsiteX50-283" fmla="*/ 413069 w 1527494"/>
                  <a:gd name="connsiteY50-284" fmla="*/ 1055770 h 1347679"/>
                  <a:gd name="connsiteX51-285" fmla="*/ 413069 w 1527494"/>
                  <a:gd name="connsiteY51-286" fmla="*/ 1206371 h 1347679"/>
                  <a:gd name="connsiteX52-287" fmla="*/ 413069 w 1527494"/>
                  <a:gd name="connsiteY52-288" fmla="*/ 1280640 h 1347679"/>
                  <a:gd name="connsiteX53-289" fmla="*/ 383564 w 1527494"/>
                  <a:gd name="connsiteY53-290" fmla="*/ 1310145 h 1347679"/>
                  <a:gd name="connsiteX54-291" fmla="*/ 354059 w 1527494"/>
                  <a:gd name="connsiteY54-292" fmla="*/ 1280640 h 1347679"/>
                  <a:gd name="connsiteX55-293" fmla="*/ 354059 w 1527494"/>
                  <a:gd name="connsiteY55-294" fmla="*/ 1206371 h 1347679"/>
                  <a:gd name="connsiteX56-295" fmla="*/ 354059 w 1527494"/>
                  <a:gd name="connsiteY56-296" fmla="*/ 1159543 h 1347679"/>
                  <a:gd name="connsiteX57-297" fmla="*/ 324554 w 1527494"/>
                  <a:gd name="connsiteY57-298" fmla="*/ 1130039 h 1347679"/>
                  <a:gd name="connsiteX58-299" fmla="*/ 295050 w 1527494"/>
                  <a:gd name="connsiteY58-300" fmla="*/ 1159543 h 1347679"/>
                  <a:gd name="connsiteX59-301" fmla="*/ 295050 w 1527494"/>
                  <a:gd name="connsiteY59-302" fmla="*/ 1206371 h 1347679"/>
                  <a:gd name="connsiteX60-303" fmla="*/ 295050 w 1527494"/>
                  <a:gd name="connsiteY60-304" fmla="*/ 1318174 h 1347679"/>
                  <a:gd name="connsiteX61-305" fmla="*/ 265545 w 1527494"/>
                  <a:gd name="connsiteY61-306" fmla="*/ 1347679 h 1347679"/>
                  <a:gd name="connsiteX62-307" fmla="*/ 236040 w 1527494"/>
                  <a:gd name="connsiteY62-308" fmla="*/ 1318174 h 1347679"/>
                  <a:gd name="connsiteX63-309" fmla="*/ 236040 w 1527494"/>
                  <a:gd name="connsiteY63-310" fmla="*/ 1206371 h 1347679"/>
                  <a:gd name="connsiteX64-311" fmla="*/ 235687 w 1527494"/>
                  <a:gd name="connsiteY64-312" fmla="*/ 1206371 h 1347679"/>
                  <a:gd name="connsiteX65-313" fmla="*/ 233721 w 1527494"/>
                  <a:gd name="connsiteY65-314" fmla="*/ 1196633 h 1347679"/>
                  <a:gd name="connsiteX66-315" fmla="*/ 206535 w 1527494"/>
                  <a:gd name="connsiteY66-316" fmla="*/ 1178613 h 1347679"/>
                  <a:gd name="connsiteX67-317" fmla="*/ 179349 w 1527494"/>
                  <a:gd name="connsiteY67-318" fmla="*/ 1196633 h 1347679"/>
                  <a:gd name="connsiteX68-319" fmla="*/ 177383 w 1527494"/>
                  <a:gd name="connsiteY68-320" fmla="*/ 1206371 h 1347679"/>
                  <a:gd name="connsiteX69-321" fmla="*/ 177030 w 1527494"/>
                  <a:gd name="connsiteY69-322" fmla="*/ 1206371 h 1347679"/>
                  <a:gd name="connsiteX70-323" fmla="*/ 177030 w 1527494"/>
                  <a:gd name="connsiteY70-324" fmla="*/ 1232065 h 1347679"/>
                  <a:gd name="connsiteX71-325" fmla="*/ 147525 w 1527494"/>
                  <a:gd name="connsiteY71-326" fmla="*/ 1261569 h 1347679"/>
                  <a:gd name="connsiteX72-327" fmla="*/ 118020 w 1527494"/>
                  <a:gd name="connsiteY72-328" fmla="*/ 1232065 h 1347679"/>
                  <a:gd name="connsiteX73-329" fmla="*/ 118020 w 1527494"/>
                  <a:gd name="connsiteY73-330" fmla="*/ 1206371 h 1347679"/>
                  <a:gd name="connsiteX74-331" fmla="*/ 118020 w 1527494"/>
                  <a:gd name="connsiteY74-332" fmla="*/ 1102703 h 1347679"/>
                  <a:gd name="connsiteX75-333" fmla="*/ 88515 w 1527494"/>
                  <a:gd name="connsiteY75-334" fmla="*/ 1073198 h 1347679"/>
                  <a:gd name="connsiteX76-335" fmla="*/ 59010 w 1527494"/>
                  <a:gd name="connsiteY76-336" fmla="*/ 1102703 h 1347679"/>
                  <a:gd name="connsiteX77-337" fmla="*/ 59010 w 1527494"/>
                  <a:gd name="connsiteY77-338" fmla="*/ 1206371 h 1347679"/>
                  <a:gd name="connsiteX78-339" fmla="*/ 59010 w 1527494"/>
                  <a:gd name="connsiteY78-340" fmla="*/ 1254144 h 1347679"/>
                  <a:gd name="connsiteX79-341" fmla="*/ 29505 w 1527494"/>
                  <a:gd name="connsiteY79-342" fmla="*/ 1283648 h 1347679"/>
                  <a:gd name="connsiteX80-343" fmla="*/ 0 w 1527494"/>
                  <a:gd name="connsiteY80-344" fmla="*/ 1254144 h 1347679"/>
                  <a:gd name="connsiteX81-345" fmla="*/ 0 w 1527494"/>
                  <a:gd name="connsiteY81-346" fmla="*/ 1206371 h 1347679"/>
                  <a:gd name="connsiteX82-347" fmla="*/ 0 w 1527494"/>
                  <a:gd name="connsiteY82-348" fmla="*/ 1055770 h 1347679"/>
                  <a:gd name="connsiteX83-349" fmla="*/ 0 w 1527494"/>
                  <a:gd name="connsiteY83-350" fmla="*/ 1009863 h 1347679"/>
                  <a:gd name="connsiteX84-351" fmla="*/ 198759 w 1527494"/>
                  <a:gd name="connsiteY84-352" fmla="*/ 1009863 h 1347679"/>
                  <a:gd name="connsiteX85-353" fmla="*/ 198759 w 1527494"/>
                  <a:gd name="connsiteY85-354" fmla="*/ 1009862 h 1347679"/>
                  <a:gd name="connsiteX86-355" fmla="*/ 1299 w 1527494"/>
                  <a:gd name="connsiteY86-356" fmla="*/ 1009862 h 1347679"/>
                  <a:gd name="connsiteX87-357" fmla="*/ 9172 w 1527494"/>
                  <a:gd name="connsiteY87-358" fmla="*/ 887860 h 1347679"/>
                  <a:gd name="connsiteX88-359" fmla="*/ 183035 w 1527494"/>
                  <a:gd name="connsiteY88-360" fmla="*/ 296726 h 1347679"/>
                  <a:gd name="connsiteX89-361" fmla="*/ 757200 w 1527494"/>
                  <a:gd name="connsiteY89-362" fmla="*/ 0 h 1347679"/>
                  <a:gd name="connsiteX0-363" fmla="*/ 1114425 w 1527494"/>
                  <a:gd name="connsiteY0-364" fmla="*/ 1009863 h 1347679"/>
                  <a:gd name="connsiteX1-365" fmla="*/ 1527494 w 1527494"/>
                  <a:gd name="connsiteY1-366" fmla="*/ 1009863 h 1347679"/>
                  <a:gd name="connsiteX2-367" fmla="*/ 1527494 w 1527494"/>
                  <a:gd name="connsiteY2-368" fmla="*/ 1055770 h 1347679"/>
                  <a:gd name="connsiteX3-369" fmla="*/ 1527494 w 1527494"/>
                  <a:gd name="connsiteY3-370" fmla="*/ 1206371 h 1347679"/>
                  <a:gd name="connsiteX4-371" fmla="*/ 1527494 w 1527494"/>
                  <a:gd name="connsiteY4-372" fmla="*/ 1280640 h 1347679"/>
                  <a:gd name="connsiteX5-373" fmla="*/ 1497989 w 1527494"/>
                  <a:gd name="connsiteY5-374" fmla="*/ 1310145 h 1347679"/>
                  <a:gd name="connsiteX6-375" fmla="*/ 1468484 w 1527494"/>
                  <a:gd name="connsiteY6-376" fmla="*/ 1280640 h 1347679"/>
                  <a:gd name="connsiteX7-377" fmla="*/ 1468484 w 1527494"/>
                  <a:gd name="connsiteY7-378" fmla="*/ 1206371 h 1347679"/>
                  <a:gd name="connsiteX8-379" fmla="*/ 1468484 w 1527494"/>
                  <a:gd name="connsiteY8-380" fmla="*/ 1159543 h 1347679"/>
                  <a:gd name="connsiteX9-381" fmla="*/ 1438979 w 1527494"/>
                  <a:gd name="connsiteY9-382" fmla="*/ 1130039 h 1347679"/>
                  <a:gd name="connsiteX10-383" fmla="*/ 1409475 w 1527494"/>
                  <a:gd name="connsiteY10-384" fmla="*/ 1159543 h 1347679"/>
                  <a:gd name="connsiteX11-385" fmla="*/ 1409475 w 1527494"/>
                  <a:gd name="connsiteY11-386" fmla="*/ 1206371 h 1347679"/>
                  <a:gd name="connsiteX12-387" fmla="*/ 1409475 w 1527494"/>
                  <a:gd name="connsiteY12-388" fmla="*/ 1318174 h 1347679"/>
                  <a:gd name="connsiteX13-389" fmla="*/ 1379970 w 1527494"/>
                  <a:gd name="connsiteY13-390" fmla="*/ 1347679 h 1347679"/>
                  <a:gd name="connsiteX14-391" fmla="*/ 1350465 w 1527494"/>
                  <a:gd name="connsiteY14-392" fmla="*/ 1318174 h 1347679"/>
                  <a:gd name="connsiteX15-393" fmla="*/ 1350465 w 1527494"/>
                  <a:gd name="connsiteY15-394" fmla="*/ 1206371 h 1347679"/>
                  <a:gd name="connsiteX16-395" fmla="*/ 1350112 w 1527494"/>
                  <a:gd name="connsiteY16-396" fmla="*/ 1206371 h 1347679"/>
                  <a:gd name="connsiteX17-397" fmla="*/ 1348146 w 1527494"/>
                  <a:gd name="connsiteY17-398" fmla="*/ 1196633 h 1347679"/>
                  <a:gd name="connsiteX18-399" fmla="*/ 1320960 w 1527494"/>
                  <a:gd name="connsiteY18-400" fmla="*/ 1178613 h 1347679"/>
                  <a:gd name="connsiteX19-401" fmla="*/ 1293774 w 1527494"/>
                  <a:gd name="connsiteY19-402" fmla="*/ 1196633 h 1347679"/>
                  <a:gd name="connsiteX20-403" fmla="*/ 1291808 w 1527494"/>
                  <a:gd name="connsiteY20-404" fmla="*/ 1206371 h 1347679"/>
                  <a:gd name="connsiteX21-405" fmla="*/ 1291455 w 1527494"/>
                  <a:gd name="connsiteY21-406" fmla="*/ 1206371 h 1347679"/>
                  <a:gd name="connsiteX22-407" fmla="*/ 1291455 w 1527494"/>
                  <a:gd name="connsiteY22-408" fmla="*/ 1232065 h 1347679"/>
                  <a:gd name="connsiteX23-409" fmla="*/ 1261950 w 1527494"/>
                  <a:gd name="connsiteY23-410" fmla="*/ 1261569 h 1347679"/>
                  <a:gd name="connsiteX24-411" fmla="*/ 1232445 w 1527494"/>
                  <a:gd name="connsiteY24-412" fmla="*/ 1232065 h 1347679"/>
                  <a:gd name="connsiteX25-413" fmla="*/ 1232445 w 1527494"/>
                  <a:gd name="connsiteY25-414" fmla="*/ 1206371 h 1347679"/>
                  <a:gd name="connsiteX26-415" fmla="*/ 1232445 w 1527494"/>
                  <a:gd name="connsiteY26-416" fmla="*/ 1102703 h 1347679"/>
                  <a:gd name="connsiteX27-417" fmla="*/ 1202940 w 1527494"/>
                  <a:gd name="connsiteY27-418" fmla="*/ 1073198 h 1347679"/>
                  <a:gd name="connsiteX28-419" fmla="*/ 1173435 w 1527494"/>
                  <a:gd name="connsiteY28-420" fmla="*/ 1102703 h 1347679"/>
                  <a:gd name="connsiteX29-421" fmla="*/ 1173435 w 1527494"/>
                  <a:gd name="connsiteY29-422" fmla="*/ 1206371 h 1347679"/>
                  <a:gd name="connsiteX30-423" fmla="*/ 1173435 w 1527494"/>
                  <a:gd name="connsiteY30-424" fmla="*/ 1254144 h 1347679"/>
                  <a:gd name="connsiteX31-425" fmla="*/ 1143930 w 1527494"/>
                  <a:gd name="connsiteY31-426" fmla="*/ 1283648 h 1347679"/>
                  <a:gd name="connsiteX32-427" fmla="*/ 1114425 w 1527494"/>
                  <a:gd name="connsiteY32-428" fmla="*/ 1254144 h 1347679"/>
                  <a:gd name="connsiteX33-429" fmla="*/ 1114425 w 1527494"/>
                  <a:gd name="connsiteY33-430" fmla="*/ 1206371 h 1347679"/>
                  <a:gd name="connsiteX34-431" fmla="*/ 1114425 w 1527494"/>
                  <a:gd name="connsiteY34-432" fmla="*/ 1055770 h 1347679"/>
                  <a:gd name="connsiteX35-433" fmla="*/ 1114425 w 1527494"/>
                  <a:gd name="connsiteY35-434" fmla="*/ 1009863 h 1347679"/>
                  <a:gd name="connsiteX36-435" fmla="*/ 757200 w 1527494"/>
                  <a:gd name="connsiteY36-436" fmla="*/ 0 h 1347679"/>
                  <a:gd name="connsiteX37-437" fmla="*/ 1168907 w 1527494"/>
                  <a:gd name="connsiteY37-438" fmla="*/ 117206 h 1347679"/>
                  <a:gd name="connsiteX38-439" fmla="*/ 1435961 w 1527494"/>
                  <a:gd name="connsiteY38-440" fmla="*/ 475503 h 1347679"/>
                  <a:gd name="connsiteX39-441" fmla="*/ 1524283 w 1527494"/>
                  <a:gd name="connsiteY39-442" fmla="*/ 943543 h 1347679"/>
                  <a:gd name="connsiteX40-443" fmla="*/ 1526204 w 1527494"/>
                  <a:gd name="connsiteY40-444" fmla="*/ 1009862 h 1347679"/>
                  <a:gd name="connsiteX41-445" fmla="*/ 1111421 w 1527494"/>
                  <a:gd name="connsiteY41-446" fmla="*/ 1009862 h 1347679"/>
                  <a:gd name="connsiteX42-447" fmla="*/ 1108695 w 1527494"/>
                  <a:gd name="connsiteY42-448" fmla="*/ 952862 h 1347679"/>
                  <a:gd name="connsiteX43-449" fmla="*/ 1017785 w 1527494"/>
                  <a:gd name="connsiteY43-450" fmla="*/ 557845 h 1347679"/>
                  <a:gd name="connsiteX44-451" fmla="*/ 766843 w 1527494"/>
                  <a:gd name="connsiteY44-452" fmla="*/ 394645 h 1347679"/>
                  <a:gd name="connsiteX45-453" fmla="*/ 580288 w 1527494"/>
                  <a:gd name="connsiteY45-454" fmla="*/ 462150 h 1347679"/>
                  <a:gd name="connsiteX46-455" fmla="*/ 455930 w 1527494"/>
                  <a:gd name="connsiteY46-456" fmla="*/ 694339 h 1347679"/>
                  <a:gd name="connsiteX47-457" fmla="*/ 423730 w 1527494"/>
                  <a:gd name="connsiteY47-458" fmla="*/ 897225 h 1347679"/>
                  <a:gd name="connsiteX48-459" fmla="*/ 416761 w 1527494"/>
                  <a:gd name="connsiteY48-460" fmla="*/ 1009862 h 1347679"/>
                  <a:gd name="connsiteX49-461" fmla="*/ 413069 w 1527494"/>
                  <a:gd name="connsiteY49-462" fmla="*/ 1055770 h 1347679"/>
                  <a:gd name="connsiteX50-463" fmla="*/ 413069 w 1527494"/>
                  <a:gd name="connsiteY50-464" fmla="*/ 1206371 h 1347679"/>
                  <a:gd name="connsiteX51-465" fmla="*/ 413069 w 1527494"/>
                  <a:gd name="connsiteY51-466" fmla="*/ 1280640 h 1347679"/>
                  <a:gd name="connsiteX52-467" fmla="*/ 383564 w 1527494"/>
                  <a:gd name="connsiteY52-468" fmla="*/ 1310145 h 1347679"/>
                  <a:gd name="connsiteX53-469" fmla="*/ 354059 w 1527494"/>
                  <a:gd name="connsiteY53-470" fmla="*/ 1280640 h 1347679"/>
                  <a:gd name="connsiteX54-471" fmla="*/ 354059 w 1527494"/>
                  <a:gd name="connsiteY54-472" fmla="*/ 1206371 h 1347679"/>
                  <a:gd name="connsiteX55-473" fmla="*/ 354059 w 1527494"/>
                  <a:gd name="connsiteY55-474" fmla="*/ 1159543 h 1347679"/>
                  <a:gd name="connsiteX56-475" fmla="*/ 324554 w 1527494"/>
                  <a:gd name="connsiteY56-476" fmla="*/ 1130039 h 1347679"/>
                  <a:gd name="connsiteX57-477" fmla="*/ 295050 w 1527494"/>
                  <a:gd name="connsiteY57-478" fmla="*/ 1159543 h 1347679"/>
                  <a:gd name="connsiteX58-479" fmla="*/ 295050 w 1527494"/>
                  <a:gd name="connsiteY58-480" fmla="*/ 1206371 h 1347679"/>
                  <a:gd name="connsiteX59-481" fmla="*/ 295050 w 1527494"/>
                  <a:gd name="connsiteY59-482" fmla="*/ 1318174 h 1347679"/>
                  <a:gd name="connsiteX60-483" fmla="*/ 265545 w 1527494"/>
                  <a:gd name="connsiteY60-484" fmla="*/ 1347679 h 1347679"/>
                  <a:gd name="connsiteX61-485" fmla="*/ 236040 w 1527494"/>
                  <a:gd name="connsiteY61-486" fmla="*/ 1318174 h 1347679"/>
                  <a:gd name="connsiteX62-487" fmla="*/ 236040 w 1527494"/>
                  <a:gd name="connsiteY62-488" fmla="*/ 1206371 h 1347679"/>
                  <a:gd name="connsiteX63-489" fmla="*/ 235687 w 1527494"/>
                  <a:gd name="connsiteY63-490" fmla="*/ 1206371 h 1347679"/>
                  <a:gd name="connsiteX64-491" fmla="*/ 233721 w 1527494"/>
                  <a:gd name="connsiteY64-492" fmla="*/ 1196633 h 1347679"/>
                  <a:gd name="connsiteX65-493" fmla="*/ 206535 w 1527494"/>
                  <a:gd name="connsiteY65-494" fmla="*/ 1178613 h 1347679"/>
                  <a:gd name="connsiteX66-495" fmla="*/ 179349 w 1527494"/>
                  <a:gd name="connsiteY66-496" fmla="*/ 1196633 h 1347679"/>
                  <a:gd name="connsiteX67-497" fmla="*/ 177383 w 1527494"/>
                  <a:gd name="connsiteY67-498" fmla="*/ 1206371 h 1347679"/>
                  <a:gd name="connsiteX68-499" fmla="*/ 177030 w 1527494"/>
                  <a:gd name="connsiteY68-500" fmla="*/ 1206371 h 1347679"/>
                  <a:gd name="connsiteX69-501" fmla="*/ 177030 w 1527494"/>
                  <a:gd name="connsiteY69-502" fmla="*/ 1232065 h 1347679"/>
                  <a:gd name="connsiteX70-503" fmla="*/ 147525 w 1527494"/>
                  <a:gd name="connsiteY70-504" fmla="*/ 1261569 h 1347679"/>
                  <a:gd name="connsiteX71-505" fmla="*/ 118020 w 1527494"/>
                  <a:gd name="connsiteY71-506" fmla="*/ 1232065 h 1347679"/>
                  <a:gd name="connsiteX72-507" fmla="*/ 118020 w 1527494"/>
                  <a:gd name="connsiteY72-508" fmla="*/ 1206371 h 1347679"/>
                  <a:gd name="connsiteX73-509" fmla="*/ 118020 w 1527494"/>
                  <a:gd name="connsiteY73-510" fmla="*/ 1102703 h 1347679"/>
                  <a:gd name="connsiteX74-511" fmla="*/ 88515 w 1527494"/>
                  <a:gd name="connsiteY74-512" fmla="*/ 1073198 h 1347679"/>
                  <a:gd name="connsiteX75-513" fmla="*/ 59010 w 1527494"/>
                  <a:gd name="connsiteY75-514" fmla="*/ 1102703 h 1347679"/>
                  <a:gd name="connsiteX76-515" fmla="*/ 59010 w 1527494"/>
                  <a:gd name="connsiteY76-516" fmla="*/ 1206371 h 1347679"/>
                  <a:gd name="connsiteX77-517" fmla="*/ 59010 w 1527494"/>
                  <a:gd name="connsiteY77-518" fmla="*/ 1254144 h 1347679"/>
                  <a:gd name="connsiteX78-519" fmla="*/ 29505 w 1527494"/>
                  <a:gd name="connsiteY78-520" fmla="*/ 1283648 h 1347679"/>
                  <a:gd name="connsiteX79-521" fmla="*/ 0 w 1527494"/>
                  <a:gd name="connsiteY79-522" fmla="*/ 1254144 h 1347679"/>
                  <a:gd name="connsiteX80-523" fmla="*/ 0 w 1527494"/>
                  <a:gd name="connsiteY80-524" fmla="*/ 1206371 h 1347679"/>
                  <a:gd name="connsiteX81-525" fmla="*/ 0 w 1527494"/>
                  <a:gd name="connsiteY81-526" fmla="*/ 1055770 h 1347679"/>
                  <a:gd name="connsiteX82-527" fmla="*/ 0 w 1527494"/>
                  <a:gd name="connsiteY82-528" fmla="*/ 1009863 h 1347679"/>
                  <a:gd name="connsiteX83-529" fmla="*/ 198759 w 1527494"/>
                  <a:gd name="connsiteY83-530" fmla="*/ 1009863 h 1347679"/>
                  <a:gd name="connsiteX84-531" fmla="*/ 198759 w 1527494"/>
                  <a:gd name="connsiteY84-532" fmla="*/ 1009862 h 1347679"/>
                  <a:gd name="connsiteX85-533" fmla="*/ 1299 w 1527494"/>
                  <a:gd name="connsiteY85-534" fmla="*/ 1009862 h 1347679"/>
                  <a:gd name="connsiteX86-535" fmla="*/ 9172 w 1527494"/>
                  <a:gd name="connsiteY86-536" fmla="*/ 887860 h 1347679"/>
                  <a:gd name="connsiteX87-537" fmla="*/ 183035 w 1527494"/>
                  <a:gd name="connsiteY87-538" fmla="*/ 296726 h 1347679"/>
                  <a:gd name="connsiteX88-539" fmla="*/ 757200 w 1527494"/>
                  <a:gd name="connsiteY88-540" fmla="*/ 0 h 1347679"/>
                  <a:gd name="connsiteX0-541" fmla="*/ 1114425 w 1527494"/>
                  <a:gd name="connsiteY0-542" fmla="*/ 1009863 h 1347679"/>
                  <a:gd name="connsiteX1-543" fmla="*/ 1527494 w 1527494"/>
                  <a:gd name="connsiteY1-544" fmla="*/ 1009863 h 1347679"/>
                  <a:gd name="connsiteX2-545" fmla="*/ 1527494 w 1527494"/>
                  <a:gd name="connsiteY2-546" fmla="*/ 1055770 h 1347679"/>
                  <a:gd name="connsiteX3-547" fmla="*/ 1527494 w 1527494"/>
                  <a:gd name="connsiteY3-548" fmla="*/ 1206371 h 1347679"/>
                  <a:gd name="connsiteX4-549" fmla="*/ 1527494 w 1527494"/>
                  <a:gd name="connsiteY4-550" fmla="*/ 1280640 h 1347679"/>
                  <a:gd name="connsiteX5-551" fmla="*/ 1497989 w 1527494"/>
                  <a:gd name="connsiteY5-552" fmla="*/ 1310145 h 1347679"/>
                  <a:gd name="connsiteX6-553" fmla="*/ 1468484 w 1527494"/>
                  <a:gd name="connsiteY6-554" fmla="*/ 1280640 h 1347679"/>
                  <a:gd name="connsiteX7-555" fmla="*/ 1468484 w 1527494"/>
                  <a:gd name="connsiteY7-556" fmla="*/ 1206371 h 1347679"/>
                  <a:gd name="connsiteX8-557" fmla="*/ 1468484 w 1527494"/>
                  <a:gd name="connsiteY8-558" fmla="*/ 1159543 h 1347679"/>
                  <a:gd name="connsiteX9-559" fmla="*/ 1438979 w 1527494"/>
                  <a:gd name="connsiteY9-560" fmla="*/ 1130039 h 1347679"/>
                  <a:gd name="connsiteX10-561" fmla="*/ 1409475 w 1527494"/>
                  <a:gd name="connsiteY10-562" fmla="*/ 1159543 h 1347679"/>
                  <a:gd name="connsiteX11-563" fmla="*/ 1409475 w 1527494"/>
                  <a:gd name="connsiteY11-564" fmla="*/ 1206371 h 1347679"/>
                  <a:gd name="connsiteX12-565" fmla="*/ 1409475 w 1527494"/>
                  <a:gd name="connsiteY12-566" fmla="*/ 1318174 h 1347679"/>
                  <a:gd name="connsiteX13-567" fmla="*/ 1379970 w 1527494"/>
                  <a:gd name="connsiteY13-568" fmla="*/ 1347679 h 1347679"/>
                  <a:gd name="connsiteX14-569" fmla="*/ 1350465 w 1527494"/>
                  <a:gd name="connsiteY14-570" fmla="*/ 1318174 h 1347679"/>
                  <a:gd name="connsiteX15-571" fmla="*/ 1350465 w 1527494"/>
                  <a:gd name="connsiteY15-572" fmla="*/ 1206371 h 1347679"/>
                  <a:gd name="connsiteX16-573" fmla="*/ 1350112 w 1527494"/>
                  <a:gd name="connsiteY16-574" fmla="*/ 1206371 h 1347679"/>
                  <a:gd name="connsiteX17-575" fmla="*/ 1348146 w 1527494"/>
                  <a:gd name="connsiteY17-576" fmla="*/ 1196633 h 1347679"/>
                  <a:gd name="connsiteX18-577" fmla="*/ 1320960 w 1527494"/>
                  <a:gd name="connsiteY18-578" fmla="*/ 1178613 h 1347679"/>
                  <a:gd name="connsiteX19-579" fmla="*/ 1293774 w 1527494"/>
                  <a:gd name="connsiteY19-580" fmla="*/ 1196633 h 1347679"/>
                  <a:gd name="connsiteX20-581" fmla="*/ 1291808 w 1527494"/>
                  <a:gd name="connsiteY20-582" fmla="*/ 1206371 h 1347679"/>
                  <a:gd name="connsiteX21-583" fmla="*/ 1291455 w 1527494"/>
                  <a:gd name="connsiteY21-584" fmla="*/ 1206371 h 1347679"/>
                  <a:gd name="connsiteX22-585" fmla="*/ 1291455 w 1527494"/>
                  <a:gd name="connsiteY22-586" fmla="*/ 1232065 h 1347679"/>
                  <a:gd name="connsiteX23-587" fmla="*/ 1261950 w 1527494"/>
                  <a:gd name="connsiteY23-588" fmla="*/ 1261569 h 1347679"/>
                  <a:gd name="connsiteX24-589" fmla="*/ 1232445 w 1527494"/>
                  <a:gd name="connsiteY24-590" fmla="*/ 1232065 h 1347679"/>
                  <a:gd name="connsiteX25-591" fmla="*/ 1232445 w 1527494"/>
                  <a:gd name="connsiteY25-592" fmla="*/ 1206371 h 1347679"/>
                  <a:gd name="connsiteX26-593" fmla="*/ 1232445 w 1527494"/>
                  <a:gd name="connsiteY26-594" fmla="*/ 1102703 h 1347679"/>
                  <a:gd name="connsiteX27-595" fmla="*/ 1202940 w 1527494"/>
                  <a:gd name="connsiteY27-596" fmla="*/ 1073198 h 1347679"/>
                  <a:gd name="connsiteX28-597" fmla="*/ 1173435 w 1527494"/>
                  <a:gd name="connsiteY28-598" fmla="*/ 1102703 h 1347679"/>
                  <a:gd name="connsiteX29-599" fmla="*/ 1173435 w 1527494"/>
                  <a:gd name="connsiteY29-600" fmla="*/ 1206371 h 1347679"/>
                  <a:gd name="connsiteX30-601" fmla="*/ 1173435 w 1527494"/>
                  <a:gd name="connsiteY30-602" fmla="*/ 1254144 h 1347679"/>
                  <a:gd name="connsiteX31-603" fmla="*/ 1143930 w 1527494"/>
                  <a:gd name="connsiteY31-604" fmla="*/ 1283648 h 1347679"/>
                  <a:gd name="connsiteX32-605" fmla="*/ 1114425 w 1527494"/>
                  <a:gd name="connsiteY32-606" fmla="*/ 1254144 h 1347679"/>
                  <a:gd name="connsiteX33-607" fmla="*/ 1114425 w 1527494"/>
                  <a:gd name="connsiteY33-608" fmla="*/ 1206371 h 1347679"/>
                  <a:gd name="connsiteX34-609" fmla="*/ 1114425 w 1527494"/>
                  <a:gd name="connsiteY34-610" fmla="*/ 1055770 h 1347679"/>
                  <a:gd name="connsiteX35-611" fmla="*/ 1114425 w 1527494"/>
                  <a:gd name="connsiteY35-612" fmla="*/ 1009863 h 1347679"/>
                  <a:gd name="connsiteX36-613" fmla="*/ 757200 w 1527494"/>
                  <a:gd name="connsiteY36-614" fmla="*/ 0 h 1347679"/>
                  <a:gd name="connsiteX37-615" fmla="*/ 1168907 w 1527494"/>
                  <a:gd name="connsiteY37-616" fmla="*/ 117206 h 1347679"/>
                  <a:gd name="connsiteX38-617" fmla="*/ 1435961 w 1527494"/>
                  <a:gd name="connsiteY38-618" fmla="*/ 475503 h 1347679"/>
                  <a:gd name="connsiteX39-619" fmla="*/ 1524283 w 1527494"/>
                  <a:gd name="connsiteY39-620" fmla="*/ 943543 h 1347679"/>
                  <a:gd name="connsiteX40-621" fmla="*/ 1526204 w 1527494"/>
                  <a:gd name="connsiteY40-622" fmla="*/ 1009862 h 1347679"/>
                  <a:gd name="connsiteX41-623" fmla="*/ 1111421 w 1527494"/>
                  <a:gd name="connsiteY41-624" fmla="*/ 1009862 h 1347679"/>
                  <a:gd name="connsiteX42-625" fmla="*/ 1108695 w 1527494"/>
                  <a:gd name="connsiteY42-626" fmla="*/ 952862 h 1347679"/>
                  <a:gd name="connsiteX43-627" fmla="*/ 1017785 w 1527494"/>
                  <a:gd name="connsiteY43-628" fmla="*/ 557845 h 1347679"/>
                  <a:gd name="connsiteX44-629" fmla="*/ 766843 w 1527494"/>
                  <a:gd name="connsiteY44-630" fmla="*/ 394645 h 1347679"/>
                  <a:gd name="connsiteX45-631" fmla="*/ 580288 w 1527494"/>
                  <a:gd name="connsiteY45-632" fmla="*/ 462150 h 1347679"/>
                  <a:gd name="connsiteX46-633" fmla="*/ 455930 w 1527494"/>
                  <a:gd name="connsiteY46-634" fmla="*/ 694339 h 1347679"/>
                  <a:gd name="connsiteX47-635" fmla="*/ 423730 w 1527494"/>
                  <a:gd name="connsiteY47-636" fmla="*/ 897225 h 1347679"/>
                  <a:gd name="connsiteX48-637" fmla="*/ 416761 w 1527494"/>
                  <a:gd name="connsiteY48-638" fmla="*/ 1009862 h 1347679"/>
                  <a:gd name="connsiteX49-639" fmla="*/ 413069 w 1527494"/>
                  <a:gd name="connsiteY49-640" fmla="*/ 1055770 h 1347679"/>
                  <a:gd name="connsiteX50-641" fmla="*/ 413069 w 1527494"/>
                  <a:gd name="connsiteY50-642" fmla="*/ 1206371 h 1347679"/>
                  <a:gd name="connsiteX51-643" fmla="*/ 413069 w 1527494"/>
                  <a:gd name="connsiteY51-644" fmla="*/ 1280640 h 1347679"/>
                  <a:gd name="connsiteX52-645" fmla="*/ 383564 w 1527494"/>
                  <a:gd name="connsiteY52-646" fmla="*/ 1310145 h 1347679"/>
                  <a:gd name="connsiteX53-647" fmla="*/ 354059 w 1527494"/>
                  <a:gd name="connsiteY53-648" fmla="*/ 1280640 h 1347679"/>
                  <a:gd name="connsiteX54-649" fmla="*/ 354059 w 1527494"/>
                  <a:gd name="connsiteY54-650" fmla="*/ 1206371 h 1347679"/>
                  <a:gd name="connsiteX55-651" fmla="*/ 354059 w 1527494"/>
                  <a:gd name="connsiteY55-652" fmla="*/ 1159543 h 1347679"/>
                  <a:gd name="connsiteX56-653" fmla="*/ 324554 w 1527494"/>
                  <a:gd name="connsiteY56-654" fmla="*/ 1130039 h 1347679"/>
                  <a:gd name="connsiteX57-655" fmla="*/ 295050 w 1527494"/>
                  <a:gd name="connsiteY57-656" fmla="*/ 1159543 h 1347679"/>
                  <a:gd name="connsiteX58-657" fmla="*/ 295050 w 1527494"/>
                  <a:gd name="connsiteY58-658" fmla="*/ 1206371 h 1347679"/>
                  <a:gd name="connsiteX59-659" fmla="*/ 295050 w 1527494"/>
                  <a:gd name="connsiteY59-660" fmla="*/ 1318174 h 1347679"/>
                  <a:gd name="connsiteX60-661" fmla="*/ 265545 w 1527494"/>
                  <a:gd name="connsiteY60-662" fmla="*/ 1347679 h 1347679"/>
                  <a:gd name="connsiteX61-663" fmla="*/ 236040 w 1527494"/>
                  <a:gd name="connsiteY61-664" fmla="*/ 1318174 h 1347679"/>
                  <a:gd name="connsiteX62-665" fmla="*/ 236040 w 1527494"/>
                  <a:gd name="connsiteY62-666" fmla="*/ 1206371 h 1347679"/>
                  <a:gd name="connsiteX63-667" fmla="*/ 235687 w 1527494"/>
                  <a:gd name="connsiteY63-668" fmla="*/ 1206371 h 1347679"/>
                  <a:gd name="connsiteX64-669" fmla="*/ 233721 w 1527494"/>
                  <a:gd name="connsiteY64-670" fmla="*/ 1196633 h 1347679"/>
                  <a:gd name="connsiteX65-671" fmla="*/ 206535 w 1527494"/>
                  <a:gd name="connsiteY65-672" fmla="*/ 1178613 h 1347679"/>
                  <a:gd name="connsiteX66-673" fmla="*/ 179349 w 1527494"/>
                  <a:gd name="connsiteY66-674" fmla="*/ 1196633 h 1347679"/>
                  <a:gd name="connsiteX67-675" fmla="*/ 177383 w 1527494"/>
                  <a:gd name="connsiteY67-676" fmla="*/ 1206371 h 1347679"/>
                  <a:gd name="connsiteX68-677" fmla="*/ 177030 w 1527494"/>
                  <a:gd name="connsiteY68-678" fmla="*/ 1206371 h 1347679"/>
                  <a:gd name="connsiteX69-679" fmla="*/ 177030 w 1527494"/>
                  <a:gd name="connsiteY69-680" fmla="*/ 1232065 h 1347679"/>
                  <a:gd name="connsiteX70-681" fmla="*/ 147525 w 1527494"/>
                  <a:gd name="connsiteY70-682" fmla="*/ 1261569 h 1347679"/>
                  <a:gd name="connsiteX71-683" fmla="*/ 118020 w 1527494"/>
                  <a:gd name="connsiteY71-684" fmla="*/ 1232065 h 1347679"/>
                  <a:gd name="connsiteX72-685" fmla="*/ 118020 w 1527494"/>
                  <a:gd name="connsiteY72-686" fmla="*/ 1206371 h 1347679"/>
                  <a:gd name="connsiteX73-687" fmla="*/ 118020 w 1527494"/>
                  <a:gd name="connsiteY73-688" fmla="*/ 1102703 h 1347679"/>
                  <a:gd name="connsiteX74-689" fmla="*/ 88515 w 1527494"/>
                  <a:gd name="connsiteY74-690" fmla="*/ 1073198 h 1347679"/>
                  <a:gd name="connsiteX75-691" fmla="*/ 59010 w 1527494"/>
                  <a:gd name="connsiteY75-692" fmla="*/ 1102703 h 1347679"/>
                  <a:gd name="connsiteX76-693" fmla="*/ 59010 w 1527494"/>
                  <a:gd name="connsiteY76-694" fmla="*/ 1206371 h 1347679"/>
                  <a:gd name="connsiteX77-695" fmla="*/ 59010 w 1527494"/>
                  <a:gd name="connsiteY77-696" fmla="*/ 1254144 h 1347679"/>
                  <a:gd name="connsiteX78-697" fmla="*/ 29505 w 1527494"/>
                  <a:gd name="connsiteY78-698" fmla="*/ 1283648 h 1347679"/>
                  <a:gd name="connsiteX79-699" fmla="*/ 0 w 1527494"/>
                  <a:gd name="connsiteY79-700" fmla="*/ 1254144 h 1347679"/>
                  <a:gd name="connsiteX80-701" fmla="*/ 0 w 1527494"/>
                  <a:gd name="connsiteY80-702" fmla="*/ 1206371 h 1347679"/>
                  <a:gd name="connsiteX81-703" fmla="*/ 0 w 1527494"/>
                  <a:gd name="connsiteY81-704" fmla="*/ 1009863 h 1347679"/>
                  <a:gd name="connsiteX82-705" fmla="*/ 198759 w 1527494"/>
                  <a:gd name="connsiteY82-706" fmla="*/ 1009863 h 1347679"/>
                  <a:gd name="connsiteX83-707" fmla="*/ 198759 w 1527494"/>
                  <a:gd name="connsiteY83-708" fmla="*/ 1009862 h 1347679"/>
                  <a:gd name="connsiteX84-709" fmla="*/ 1299 w 1527494"/>
                  <a:gd name="connsiteY84-710" fmla="*/ 1009862 h 1347679"/>
                  <a:gd name="connsiteX85-711" fmla="*/ 9172 w 1527494"/>
                  <a:gd name="connsiteY85-712" fmla="*/ 887860 h 1347679"/>
                  <a:gd name="connsiteX86-713" fmla="*/ 183035 w 1527494"/>
                  <a:gd name="connsiteY86-714" fmla="*/ 296726 h 1347679"/>
                  <a:gd name="connsiteX87-715" fmla="*/ 757200 w 1527494"/>
                  <a:gd name="connsiteY87-716" fmla="*/ 0 h 1347679"/>
                  <a:gd name="connsiteX0-717" fmla="*/ 1114425 w 1527494"/>
                  <a:gd name="connsiteY0-718" fmla="*/ 1009863 h 1347679"/>
                  <a:gd name="connsiteX1-719" fmla="*/ 1527494 w 1527494"/>
                  <a:gd name="connsiteY1-720" fmla="*/ 1009863 h 1347679"/>
                  <a:gd name="connsiteX2-721" fmla="*/ 1527494 w 1527494"/>
                  <a:gd name="connsiteY2-722" fmla="*/ 1055770 h 1347679"/>
                  <a:gd name="connsiteX3-723" fmla="*/ 1527494 w 1527494"/>
                  <a:gd name="connsiteY3-724" fmla="*/ 1206371 h 1347679"/>
                  <a:gd name="connsiteX4-725" fmla="*/ 1527494 w 1527494"/>
                  <a:gd name="connsiteY4-726" fmla="*/ 1280640 h 1347679"/>
                  <a:gd name="connsiteX5-727" fmla="*/ 1497989 w 1527494"/>
                  <a:gd name="connsiteY5-728" fmla="*/ 1310145 h 1347679"/>
                  <a:gd name="connsiteX6-729" fmla="*/ 1468484 w 1527494"/>
                  <a:gd name="connsiteY6-730" fmla="*/ 1280640 h 1347679"/>
                  <a:gd name="connsiteX7-731" fmla="*/ 1468484 w 1527494"/>
                  <a:gd name="connsiteY7-732" fmla="*/ 1206371 h 1347679"/>
                  <a:gd name="connsiteX8-733" fmla="*/ 1468484 w 1527494"/>
                  <a:gd name="connsiteY8-734" fmla="*/ 1159543 h 1347679"/>
                  <a:gd name="connsiteX9-735" fmla="*/ 1438979 w 1527494"/>
                  <a:gd name="connsiteY9-736" fmla="*/ 1130039 h 1347679"/>
                  <a:gd name="connsiteX10-737" fmla="*/ 1409475 w 1527494"/>
                  <a:gd name="connsiteY10-738" fmla="*/ 1159543 h 1347679"/>
                  <a:gd name="connsiteX11-739" fmla="*/ 1409475 w 1527494"/>
                  <a:gd name="connsiteY11-740" fmla="*/ 1206371 h 1347679"/>
                  <a:gd name="connsiteX12-741" fmla="*/ 1409475 w 1527494"/>
                  <a:gd name="connsiteY12-742" fmla="*/ 1318174 h 1347679"/>
                  <a:gd name="connsiteX13-743" fmla="*/ 1379970 w 1527494"/>
                  <a:gd name="connsiteY13-744" fmla="*/ 1347679 h 1347679"/>
                  <a:gd name="connsiteX14-745" fmla="*/ 1350465 w 1527494"/>
                  <a:gd name="connsiteY14-746" fmla="*/ 1318174 h 1347679"/>
                  <a:gd name="connsiteX15-747" fmla="*/ 1350465 w 1527494"/>
                  <a:gd name="connsiteY15-748" fmla="*/ 1206371 h 1347679"/>
                  <a:gd name="connsiteX16-749" fmla="*/ 1350112 w 1527494"/>
                  <a:gd name="connsiteY16-750" fmla="*/ 1206371 h 1347679"/>
                  <a:gd name="connsiteX17-751" fmla="*/ 1348146 w 1527494"/>
                  <a:gd name="connsiteY17-752" fmla="*/ 1196633 h 1347679"/>
                  <a:gd name="connsiteX18-753" fmla="*/ 1320960 w 1527494"/>
                  <a:gd name="connsiteY18-754" fmla="*/ 1178613 h 1347679"/>
                  <a:gd name="connsiteX19-755" fmla="*/ 1293774 w 1527494"/>
                  <a:gd name="connsiteY19-756" fmla="*/ 1196633 h 1347679"/>
                  <a:gd name="connsiteX20-757" fmla="*/ 1291808 w 1527494"/>
                  <a:gd name="connsiteY20-758" fmla="*/ 1206371 h 1347679"/>
                  <a:gd name="connsiteX21-759" fmla="*/ 1291455 w 1527494"/>
                  <a:gd name="connsiteY21-760" fmla="*/ 1206371 h 1347679"/>
                  <a:gd name="connsiteX22-761" fmla="*/ 1291455 w 1527494"/>
                  <a:gd name="connsiteY22-762" fmla="*/ 1232065 h 1347679"/>
                  <a:gd name="connsiteX23-763" fmla="*/ 1261950 w 1527494"/>
                  <a:gd name="connsiteY23-764" fmla="*/ 1261569 h 1347679"/>
                  <a:gd name="connsiteX24-765" fmla="*/ 1232445 w 1527494"/>
                  <a:gd name="connsiteY24-766" fmla="*/ 1232065 h 1347679"/>
                  <a:gd name="connsiteX25-767" fmla="*/ 1232445 w 1527494"/>
                  <a:gd name="connsiteY25-768" fmla="*/ 1206371 h 1347679"/>
                  <a:gd name="connsiteX26-769" fmla="*/ 1232445 w 1527494"/>
                  <a:gd name="connsiteY26-770" fmla="*/ 1102703 h 1347679"/>
                  <a:gd name="connsiteX27-771" fmla="*/ 1202940 w 1527494"/>
                  <a:gd name="connsiteY27-772" fmla="*/ 1073198 h 1347679"/>
                  <a:gd name="connsiteX28-773" fmla="*/ 1173435 w 1527494"/>
                  <a:gd name="connsiteY28-774" fmla="*/ 1102703 h 1347679"/>
                  <a:gd name="connsiteX29-775" fmla="*/ 1173435 w 1527494"/>
                  <a:gd name="connsiteY29-776" fmla="*/ 1206371 h 1347679"/>
                  <a:gd name="connsiteX30-777" fmla="*/ 1173435 w 1527494"/>
                  <a:gd name="connsiteY30-778" fmla="*/ 1254144 h 1347679"/>
                  <a:gd name="connsiteX31-779" fmla="*/ 1143930 w 1527494"/>
                  <a:gd name="connsiteY31-780" fmla="*/ 1283648 h 1347679"/>
                  <a:gd name="connsiteX32-781" fmla="*/ 1114425 w 1527494"/>
                  <a:gd name="connsiteY32-782" fmla="*/ 1254144 h 1347679"/>
                  <a:gd name="connsiteX33-783" fmla="*/ 1114425 w 1527494"/>
                  <a:gd name="connsiteY33-784" fmla="*/ 1206371 h 1347679"/>
                  <a:gd name="connsiteX34-785" fmla="*/ 1114425 w 1527494"/>
                  <a:gd name="connsiteY34-786" fmla="*/ 1055770 h 1347679"/>
                  <a:gd name="connsiteX35-787" fmla="*/ 1114425 w 1527494"/>
                  <a:gd name="connsiteY35-788" fmla="*/ 1009863 h 1347679"/>
                  <a:gd name="connsiteX36-789" fmla="*/ 757200 w 1527494"/>
                  <a:gd name="connsiteY36-790" fmla="*/ 0 h 1347679"/>
                  <a:gd name="connsiteX37-791" fmla="*/ 1168907 w 1527494"/>
                  <a:gd name="connsiteY37-792" fmla="*/ 117206 h 1347679"/>
                  <a:gd name="connsiteX38-793" fmla="*/ 1435961 w 1527494"/>
                  <a:gd name="connsiteY38-794" fmla="*/ 475503 h 1347679"/>
                  <a:gd name="connsiteX39-795" fmla="*/ 1524283 w 1527494"/>
                  <a:gd name="connsiteY39-796" fmla="*/ 943543 h 1347679"/>
                  <a:gd name="connsiteX40-797" fmla="*/ 1526204 w 1527494"/>
                  <a:gd name="connsiteY40-798" fmla="*/ 1009862 h 1347679"/>
                  <a:gd name="connsiteX41-799" fmla="*/ 1111421 w 1527494"/>
                  <a:gd name="connsiteY41-800" fmla="*/ 1009862 h 1347679"/>
                  <a:gd name="connsiteX42-801" fmla="*/ 1108695 w 1527494"/>
                  <a:gd name="connsiteY42-802" fmla="*/ 952862 h 1347679"/>
                  <a:gd name="connsiteX43-803" fmla="*/ 1017785 w 1527494"/>
                  <a:gd name="connsiteY43-804" fmla="*/ 557845 h 1347679"/>
                  <a:gd name="connsiteX44-805" fmla="*/ 766843 w 1527494"/>
                  <a:gd name="connsiteY44-806" fmla="*/ 394645 h 1347679"/>
                  <a:gd name="connsiteX45-807" fmla="*/ 580288 w 1527494"/>
                  <a:gd name="connsiteY45-808" fmla="*/ 462150 h 1347679"/>
                  <a:gd name="connsiteX46-809" fmla="*/ 455930 w 1527494"/>
                  <a:gd name="connsiteY46-810" fmla="*/ 694339 h 1347679"/>
                  <a:gd name="connsiteX47-811" fmla="*/ 423730 w 1527494"/>
                  <a:gd name="connsiteY47-812" fmla="*/ 897225 h 1347679"/>
                  <a:gd name="connsiteX48-813" fmla="*/ 416761 w 1527494"/>
                  <a:gd name="connsiteY48-814" fmla="*/ 1009862 h 1347679"/>
                  <a:gd name="connsiteX49-815" fmla="*/ 413069 w 1527494"/>
                  <a:gd name="connsiteY49-816" fmla="*/ 1055770 h 1347679"/>
                  <a:gd name="connsiteX50-817" fmla="*/ 413069 w 1527494"/>
                  <a:gd name="connsiteY50-818" fmla="*/ 1206371 h 1347679"/>
                  <a:gd name="connsiteX51-819" fmla="*/ 413069 w 1527494"/>
                  <a:gd name="connsiteY51-820" fmla="*/ 1280640 h 1347679"/>
                  <a:gd name="connsiteX52-821" fmla="*/ 383564 w 1527494"/>
                  <a:gd name="connsiteY52-822" fmla="*/ 1310145 h 1347679"/>
                  <a:gd name="connsiteX53-823" fmla="*/ 354059 w 1527494"/>
                  <a:gd name="connsiteY53-824" fmla="*/ 1280640 h 1347679"/>
                  <a:gd name="connsiteX54-825" fmla="*/ 354059 w 1527494"/>
                  <a:gd name="connsiteY54-826" fmla="*/ 1206371 h 1347679"/>
                  <a:gd name="connsiteX55-827" fmla="*/ 354059 w 1527494"/>
                  <a:gd name="connsiteY55-828" fmla="*/ 1159543 h 1347679"/>
                  <a:gd name="connsiteX56-829" fmla="*/ 324554 w 1527494"/>
                  <a:gd name="connsiteY56-830" fmla="*/ 1130039 h 1347679"/>
                  <a:gd name="connsiteX57-831" fmla="*/ 295050 w 1527494"/>
                  <a:gd name="connsiteY57-832" fmla="*/ 1159543 h 1347679"/>
                  <a:gd name="connsiteX58-833" fmla="*/ 295050 w 1527494"/>
                  <a:gd name="connsiteY58-834" fmla="*/ 1206371 h 1347679"/>
                  <a:gd name="connsiteX59-835" fmla="*/ 295050 w 1527494"/>
                  <a:gd name="connsiteY59-836" fmla="*/ 1318174 h 1347679"/>
                  <a:gd name="connsiteX60-837" fmla="*/ 265545 w 1527494"/>
                  <a:gd name="connsiteY60-838" fmla="*/ 1347679 h 1347679"/>
                  <a:gd name="connsiteX61-839" fmla="*/ 236040 w 1527494"/>
                  <a:gd name="connsiteY61-840" fmla="*/ 1318174 h 1347679"/>
                  <a:gd name="connsiteX62-841" fmla="*/ 236040 w 1527494"/>
                  <a:gd name="connsiteY62-842" fmla="*/ 1206371 h 1347679"/>
                  <a:gd name="connsiteX63-843" fmla="*/ 235687 w 1527494"/>
                  <a:gd name="connsiteY63-844" fmla="*/ 1206371 h 1347679"/>
                  <a:gd name="connsiteX64-845" fmla="*/ 233721 w 1527494"/>
                  <a:gd name="connsiteY64-846" fmla="*/ 1196633 h 1347679"/>
                  <a:gd name="connsiteX65-847" fmla="*/ 206535 w 1527494"/>
                  <a:gd name="connsiteY65-848" fmla="*/ 1178613 h 1347679"/>
                  <a:gd name="connsiteX66-849" fmla="*/ 179349 w 1527494"/>
                  <a:gd name="connsiteY66-850" fmla="*/ 1196633 h 1347679"/>
                  <a:gd name="connsiteX67-851" fmla="*/ 177383 w 1527494"/>
                  <a:gd name="connsiteY67-852" fmla="*/ 1206371 h 1347679"/>
                  <a:gd name="connsiteX68-853" fmla="*/ 177030 w 1527494"/>
                  <a:gd name="connsiteY68-854" fmla="*/ 1206371 h 1347679"/>
                  <a:gd name="connsiteX69-855" fmla="*/ 177030 w 1527494"/>
                  <a:gd name="connsiteY69-856" fmla="*/ 1232065 h 1347679"/>
                  <a:gd name="connsiteX70-857" fmla="*/ 147525 w 1527494"/>
                  <a:gd name="connsiteY70-858" fmla="*/ 1261569 h 1347679"/>
                  <a:gd name="connsiteX71-859" fmla="*/ 118020 w 1527494"/>
                  <a:gd name="connsiteY71-860" fmla="*/ 1232065 h 1347679"/>
                  <a:gd name="connsiteX72-861" fmla="*/ 118020 w 1527494"/>
                  <a:gd name="connsiteY72-862" fmla="*/ 1206371 h 1347679"/>
                  <a:gd name="connsiteX73-863" fmla="*/ 118020 w 1527494"/>
                  <a:gd name="connsiteY73-864" fmla="*/ 1102703 h 1347679"/>
                  <a:gd name="connsiteX74-865" fmla="*/ 88515 w 1527494"/>
                  <a:gd name="connsiteY74-866" fmla="*/ 1073198 h 1347679"/>
                  <a:gd name="connsiteX75-867" fmla="*/ 59010 w 1527494"/>
                  <a:gd name="connsiteY75-868" fmla="*/ 1102703 h 1347679"/>
                  <a:gd name="connsiteX76-869" fmla="*/ 59010 w 1527494"/>
                  <a:gd name="connsiteY76-870" fmla="*/ 1206371 h 1347679"/>
                  <a:gd name="connsiteX77-871" fmla="*/ 59010 w 1527494"/>
                  <a:gd name="connsiteY77-872" fmla="*/ 1254144 h 1347679"/>
                  <a:gd name="connsiteX78-873" fmla="*/ 29505 w 1527494"/>
                  <a:gd name="connsiteY78-874" fmla="*/ 1283648 h 1347679"/>
                  <a:gd name="connsiteX79-875" fmla="*/ 0 w 1527494"/>
                  <a:gd name="connsiteY79-876" fmla="*/ 1254144 h 1347679"/>
                  <a:gd name="connsiteX80-877" fmla="*/ 0 w 1527494"/>
                  <a:gd name="connsiteY80-878" fmla="*/ 1206371 h 1347679"/>
                  <a:gd name="connsiteX81-879" fmla="*/ 0 w 1527494"/>
                  <a:gd name="connsiteY81-880" fmla="*/ 1009863 h 1347679"/>
                  <a:gd name="connsiteX82-881" fmla="*/ 198759 w 1527494"/>
                  <a:gd name="connsiteY82-882" fmla="*/ 1009863 h 1347679"/>
                  <a:gd name="connsiteX83-883" fmla="*/ 1299 w 1527494"/>
                  <a:gd name="connsiteY83-884" fmla="*/ 1009862 h 1347679"/>
                  <a:gd name="connsiteX84-885" fmla="*/ 9172 w 1527494"/>
                  <a:gd name="connsiteY84-886" fmla="*/ 887860 h 1347679"/>
                  <a:gd name="connsiteX85-887" fmla="*/ 183035 w 1527494"/>
                  <a:gd name="connsiteY85-888" fmla="*/ 296726 h 1347679"/>
                  <a:gd name="connsiteX86-889" fmla="*/ 757200 w 1527494"/>
                  <a:gd name="connsiteY86-890" fmla="*/ 0 h 1347679"/>
                  <a:gd name="connsiteX0-891" fmla="*/ 1114425 w 1527494"/>
                  <a:gd name="connsiteY0-892" fmla="*/ 1009863 h 1347679"/>
                  <a:gd name="connsiteX1-893" fmla="*/ 1527494 w 1527494"/>
                  <a:gd name="connsiteY1-894" fmla="*/ 1009863 h 1347679"/>
                  <a:gd name="connsiteX2-895" fmla="*/ 1527494 w 1527494"/>
                  <a:gd name="connsiteY2-896" fmla="*/ 1055770 h 1347679"/>
                  <a:gd name="connsiteX3-897" fmla="*/ 1527494 w 1527494"/>
                  <a:gd name="connsiteY3-898" fmla="*/ 1206371 h 1347679"/>
                  <a:gd name="connsiteX4-899" fmla="*/ 1527494 w 1527494"/>
                  <a:gd name="connsiteY4-900" fmla="*/ 1280640 h 1347679"/>
                  <a:gd name="connsiteX5-901" fmla="*/ 1497989 w 1527494"/>
                  <a:gd name="connsiteY5-902" fmla="*/ 1310145 h 1347679"/>
                  <a:gd name="connsiteX6-903" fmla="*/ 1468484 w 1527494"/>
                  <a:gd name="connsiteY6-904" fmla="*/ 1280640 h 1347679"/>
                  <a:gd name="connsiteX7-905" fmla="*/ 1468484 w 1527494"/>
                  <a:gd name="connsiteY7-906" fmla="*/ 1206371 h 1347679"/>
                  <a:gd name="connsiteX8-907" fmla="*/ 1468484 w 1527494"/>
                  <a:gd name="connsiteY8-908" fmla="*/ 1159543 h 1347679"/>
                  <a:gd name="connsiteX9-909" fmla="*/ 1438979 w 1527494"/>
                  <a:gd name="connsiteY9-910" fmla="*/ 1130039 h 1347679"/>
                  <a:gd name="connsiteX10-911" fmla="*/ 1409475 w 1527494"/>
                  <a:gd name="connsiteY10-912" fmla="*/ 1159543 h 1347679"/>
                  <a:gd name="connsiteX11-913" fmla="*/ 1409475 w 1527494"/>
                  <a:gd name="connsiteY11-914" fmla="*/ 1206371 h 1347679"/>
                  <a:gd name="connsiteX12-915" fmla="*/ 1409475 w 1527494"/>
                  <a:gd name="connsiteY12-916" fmla="*/ 1318174 h 1347679"/>
                  <a:gd name="connsiteX13-917" fmla="*/ 1379970 w 1527494"/>
                  <a:gd name="connsiteY13-918" fmla="*/ 1347679 h 1347679"/>
                  <a:gd name="connsiteX14-919" fmla="*/ 1350465 w 1527494"/>
                  <a:gd name="connsiteY14-920" fmla="*/ 1318174 h 1347679"/>
                  <a:gd name="connsiteX15-921" fmla="*/ 1350465 w 1527494"/>
                  <a:gd name="connsiteY15-922" fmla="*/ 1206371 h 1347679"/>
                  <a:gd name="connsiteX16-923" fmla="*/ 1350112 w 1527494"/>
                  <a:gd name="connsiteY16-924" fmla="*/ 1206371 h 1347679"/>
                  <a:gd name="connsiteX17-925" fmla="*/ 1348146 w 1527494"/>
                  <a:gd name="connsiteY17-926" fmla="*/ 1196633 h 1347679"/>
                  <a:gd name="connsiteX18-927" fmla="*/ 1320960 w 1527494"/>
                  <a:gd name="connsiteY18-928" fmla="*/ 1178613 h 1347679"/>
                  <a:gd name="connsiteX19-929" fmla="*/ 1293774 w 1527494"/>
                  <a:gd name="connsiteY19-930" fmla="*/ 1196633 h 1347679"/>
                  <a:gd name="connsiteX20-931" fmla="*/ 1291808 w 1527494"/>
                  <a:gd name="connsiteY20-932" fmla="*/ 1206371 h 1347679"/>
                  <a:gd name="connsiteX21-933" fmla="*/ 1291455 w 1527494"/>
                  <a:gd name="connsiteY21-934" fmla="*/ 1206371 h 1347679"/>
                  <a:gd name="connsiteX22-935" fmla="*/ 1291455 w 1527494"/>
                  <a:gd name="connsiteY22-936" fmla="*/ 1232065 h 1347679"/>
                  <a:gd name="connsiteX23-937" fmla="*/ 1261950 w 1527494"/>
                  <a:gd name="connsiteY23-938" fmla="*/ 1261569 h 1347679"/>
                  <a:gd name="connsiteX24-939" fmla="*/ 1232445 w 1527494"/>
                  <a:gd name="connsiteY24-940" fmla="*/ 1232065 h 1347679"/>
                  <a:gd name="connsiteX25-941" fmla="*/ 1232445 w 1527494"/>
                  <a:gd name="connsiteY25-942" fmla="*/ 1206371 h 1347679"/>
                  <a:gd name="connsiteX26-943" fmla="*/ 1232445 w 1527494"/>
                  <a:gd name="connsiteY26-944" fmla="*/ 1102703 h 1347679"/>
                  <a:gd name="connsiteX27-945" fmla="*/ 1202940 w 1527494"/>
                  <a:gd name="connsiteY27-946" fmla="*/ 1073198 h 1347679"/>
                  <a:gd name="connsiteX28-947" fmla="*/ 1173435 w 1527494"/>
                  <a:gd name="connsiteY28-948" fmla="*/ 1102703 h 1347679"/>
                  <a:gd name="connsiteX29-949" fmla="*/ 1173435 w 1527494"/>
                  <a:gd name="connsiteY29-950" fmla="*/ 1206371 h 1347679"/>
                  <a:gd name="connsiteX30-951" fmla="*/ 1173435 w 1527494"/>
                  <a:gd name="connsiteY30-952" fmla="*/ 1254144 h 1347679"/>
                  <a:gd name="connsiteX31-953" fmla="*/ 1143930 w 1527494"/>
                  <a:gd name="connsiteY31-954" fmla="*/ 1283648 h 1347679"/>
                  <a:gd name="connsiteX32-955" fmla="*/ 1114425 w 1527494"/>
                  <a:gd name="connsiteY32-956" fmla="*/ 1254144 h 1347679"/>
                  <a:gd name="connsiteX33-957" fmla="*/ 1114425 w 1527494"/>
                  <a:gd name="connsiteY33-958" fmla="*/ 1206371 h 1347679"/>
                  <a:gd name="connsiteX34-959" fmla="*/ 1114425 w 1527494"/>
                  <a:gd name="connsiteY34-960" fmla="*/ 1055770 h 1347679"/>
                  <a:gd name="connsiteX35-961" fmla="*/ 1114425 w 1527494"/>
                  <a:gd name="connsiteY35-962" fmla="*/ 1009863 h 1347679"/>
                  <a:gd name="connsiteX36-963" fmla="*/ 757200 w 1527494"/>
                  <a:gd name="connsiteY36-964" fmla="*/ 0 h 1347679"/>
                  <a:gd name="connsiteX37-965" fmla="*/ 1168907 w 1527494"/>
                  <a:gd name="connsiteY37-966" fmla="*/ 117206 h 1347679"/>
                  <a:gd name="connsiteX38-967" fmla="*/ 1435961 w 1527494"/>
                  <a:gd name="connsiteY38-968" fmla="*/ 475503 h 1347679"/>
                  <a:gd name="connsiteX39-969" fmla="*/ 1524283 w 1527494"/>
                  <a:gd name="connsiteY39-970" fmla="*/ 943543 h 1347679"/>
                  <a:gd name="connsiteX40-971" fmla="*/ 1526204 w 1527494"/>
                  <a:gd name="connsiteY40-972" fmla="*/ 1009862 h 1347679"/>
                  <a:gd name="connsiteX41-973" fmla="*/ 1111421 w 1527494"/>
                  <a:gd name="connsiteY41-974" fmla="*/ 1009862 h 1347679"/>
                  <a:gd name="connsiteX42-975" fmla="*/ 1108695 w 1527494"/>
                  <a:gd name="connsiteY42-976" fmla="*/ 952862 h 1347679"/>
                  <a:gd name="connsiteX43-977" fmla="*/ 1017785 w 1527494"/>
                  <a:gd name="connsiteY43-978" fmla="*/ 557845 h 1347679"/>
                  <a:gd name="connsiteX44-979" fmla="*/ 766843 w 1527494"/>
                  <a:gd name="connsiteY44-980" fmla="*/ 394645 h 1347679"/>
                  <a:gd name="connsiteX45-981" fmla="*/ 580288 w 1527494"/>
                  <a:gd name="connsiteY45-982" fmla="*/ 462150 h 1347679"/>
                  <a:gd name="connsiteX46-983" fmla="*/ 455930 w 1527494"/>
                  <a:gd name="connsiteY46-984" fmla="*/ 694339 h 1347679"/>
                  <a:gd name="connsiteX47-985" fmla="*/ 423730 w 1527494"/>
                  <a:gd name="connsiteY47-986" fmla="*/ 897225 h 1347679"/>
                  <a:gd name="connsiteX48-987" fmla="*/ 416761 w 1527494"/>
                  <a:gd name="connsiteY48-988" fmla="*/ 1009862 h 1347679"/>
                  <a:gd name="connsiteX49-989" fmla="*/ 413069 w 1527494"/>
                  <a:gd name="connsiteY49-990" fmla="*/ 1055770 h 1347679"/>
                  <a:gd name="connsiteX50-991" fmla="*/ 413069 w 1527494"/>
                  <a:gd name="connsiteY50-992" fmla="*/ 1206371 h 1347679"/>
                  <a:gd name="connsiteX51-993" fmla="*/ 413069 w 1527494"/>
                  <a:gd name="connsiteY51-994" fmla="*/ 1280640 h 1347679"/>
                  <a:gd name="connsiteX52-995" fmla="*/ 383564 w 1527494"/>
                  <a:gd name="connsiteY52-996" fmla="*/ 1310145 h 1347679"/>
                  <a:gd name="connsiteX53-997" fmla="*/ 354059 w 1527494"/>
                  <a:gd name="connsiteY53-998" fmla="*/ 1280640 h 1347679"/>
                  <a:gd name="connsiteX54-999" fmla="*/ 354059 w 1527494"/>
                  <a:gd name="connsiteY54-1000" fmla="*/ 1206371 h 1347679"/>
                  <a:gd name="connsiteX55-1001" fmla="*/ 354059 w 1527494"/>
                  <a:gd name="connsiteY55-1002" fmla="*/ 1159543 h 1347679"/>
                  <a:gd name="connsiteX56-1003" fmla="*/ 324554 w 1527494"/>
                  <a:gd name="connsiteY56-1004" fmla="*/ 1130039 h 1347679"/>
                  <a:gd name="connsiteX57-1005" fmla="*/ 295050 w 1527494"/>
                  <a:gd name="connsiteY57-1006" fmla="*/ 1159543 h 1347679"/>
                  <a:gd name="connsiteX58-1007" fmla="*/ 295050 w 1527494"/>
                  <a:gd name="connsiteY58-1008" fmla="*/ 1206371 h 1347679"/>
                  <a:gd name="connsiteX59-1009" fmla="*/ 295050 w 1527494"/>
                  <a:gd name="connsiteY59-1010" fmla="*/ 1318174 h 1347679"/>
                  <a:gd name="connsiteX60-1011" fmla="*/ 265545 w 1527494"/>
                  <a:gd name="connsiteY60-1012" fmla="*/ 1347679 h 1347679"/>
                  <a:gd name="connsiteX61-1013" fmla="*/ 236040 w 1527494"/>
                  <a:gd name="connsiteY61-1014" fmla="*/ 1318174 h 1347679"/>
                  <a:gd name="connsiteX62-1015" fmla="*/ 236040 w 1527494"/>
                  <a:gd name="connsiteY62-1016" fmla="*/ 1206371 h 1347679"/>
                  <a:gd name="connsiteX63-1017" fmla="*/ 235687 w 1527494"/>
                  <a:gd name="connsiteY63-1018" fmla="*/ 1206371 h 1347679"/>
                  <a:gd name="connsiteX64-1019" fmla="*/ 233721 w 1527494"/>
                  <a:gd name="connsiteY64-1020" fmla="*/ 1196633 h 1347679"/>
                  <a:gd name="connsiteX65-1021" fmla="*/ 206535 w 1527494"/>
                  <a:gd name="connsiteY65-1022" fmla="*/ 1178613 h 1347679"/>
                  <a:gd name="connsiteX66-1023" fmla="*/ 179349 w 1527494"/>
                  <a:gd name="connsiteY66-1024" fmla="*/ 1196633 h 1347679"/>
                  <a:gd name="connsiteX67-1025" fmla="*/ 177383 w 1527494"/>
                  <a:gd name="connsiteY67-1026" fmla="*/ 1206371 h 1347679"/>
                  <a:gd name="connsiteX68-1027" fmla="*/ 177030 w 1527494"/>
                  <a:gd name="connsiteY68-1028" fmla="*/ 1206371 h 1347679"/>
                  <a:gd name="connsiteX69-1029" fmla="*/ 177030 w 1527494"/>
                  <a:gd name="connsiteY69-1030" fmla="*/ 1232065 h 1347679"/>
                  <a:gd name="connsiteX70-1031" fmla="*/ 147525 w 1527494"/>
                  <a:gd name="connsiteY70-1032" fmla="*/ 1261569 h 1347679"/>
                  <a:gd name="connsiteX71-1033" fmla="*/ 118020 w 1527494"/>
                  <a:gd name="connsiteY71-1034" fmla="*/ 1232065 h 1347679"/>
                  <a:gd name="connsiteX72-1035" fmla="*/ 118020 w 1527494"/>
                  <a:gd name="connsiteY72-1036" fmla="*/ 1206371 h 1347679"/>
                  <a:gd name="connsiteX73-1037" fmla="*/ 118020 w 1527494"/>
                  <a:gd name="connsiteY73-1038" fmla="*/ 1102703 h 1347679"/>
                  <a:gd name="connsiteX74-1039" fmla="*/ 88515 w 1527494"/>
                  <a:gd name="connsiteY74-1040" fmla="*/ 1073198 h 1347679"/>
                  <a:gd name="connsiteX75-1041" fmla="*/ 59010 w 1527494"/>
                  <a:gd name="connsiteY75-1042" fmla="*/ 1102703 h 1347679"/>
                  <a:gd name="connsiteX76-1043" fmla="*/ 59010 w 1527494"/>
                  <a:gd name="connsiteY76-1044" fmla="*/ 1206371 h 1347679"/>
                  <a:gd name="connsiteX77-1045" fmla="*/ 59010 w 1527494"/>
                  <a:gd name="connsiteY77-1046" fmla="*/ 1254144 h 1347679"/>
                  <a:gd name="connsiteX78-1047" fmla="*/ 29505 w 1527494"/>
                  <a:gd name="connsiteY78-1048" fmla="*/ 1283648 h 1347679"/>
                  <a:gd name="connsiteX79-1049" fmla="*/ 0 w 1527494"/>
                  <a:gd name="connsiteY79-1050" fmla="*/ 1254144 h 1347679"/>
                  <a:gd name="connsiteX80-1051" fmla="*/ 0 w 1527494"/>
                  <a:gd name="connsiteY80-1052" fmla="*/ 1206371 h 1347679"/>
                  <a:gd name="connsiteX81-1053" fmla="*/ 0 w 1527494"/>
                  <a:gd name="connsiteY81-1054" fmla="*/ 1009863 h 1347679"/>
                  <a:gd name="connsiteX82-1055" fmla="*/ 1299 w 1527494"/>
                  <a:gd name="connsiteY82-1056" fmla="*/ 1009862 h 1347679"/>
                  <a:gd name="connsiteX83-1057" fmla="*/ 9172 w 1527494"/>
                  <a:gd name="connsiteY83-1058" fmla="*/ 887860 h 1347679"/>
                  <a:gd name="connsiteX84-1059" fmla="*/ 183035 w 1527494"/>
                  <a:gd name="connsiteY84-1060" fmla="*/ 296726 h 1347679"/>
                  <a:gd name="connsiteX85-1061" fmla="*/ 757200 w 1527494"/>
                  <a:gd name="connsiteY85-1062" fmla="*/ 0 h 1347679"/>
                  <a:gd name="connsiteX0-1063" fmla="*/ 1116806 w 1529875"/>
                  <a:gd name="connsiteY0-1064" fmla="*/ 1009863 h 1347679"/>
                  <a:gd name="connsiteX1-1065" fmla="*/ 1529875 w 1529875"/>
                  <a:gd name="connsiteY1-1066" fmla="*/ 1009863 h 1347679"/>
                  <a:gd name="connsiteX2-1067" fmla="*/ 1529875 w 1529875"/>
                  <a:gd name="connsiteY2-1068" fmla="*/ 1055770 h 1347679"/>
                  <a:gd name="connsiteX3-1069" fmla="*/ 1529875 w 1529875"/>
                  <a:gd name="connsiteY3-1070" fmla="*/ 1206371 h 1347679"/>
                  <a:gd name="connsiteX4-1071" fmla="*/ 1529875 w 1529875"/>
                  <a:gd name="connsiteY4-1072" fmla="*/ 1280640 h 1347679"/>
                  <a:gd name="connsiteX5-1073" fmla="*/ 1500370 w 1529875"/>
                  <a:gd name="connsiteY5-1074" fmla="*/ 1310145 h 1347679"/>
                  <a:gd name="connsiteX6-1075" fmla="*/ 1470865 w 1529875"/>
                  <a:gd name="connsiteY6-1076" fmla="*/ 1280640 h 1347679"/>
                  <a:gd name="connsiteX7-1077" fmla="*/ 1470865 w 1529875"/>
                  <a:gd name="connsiteY7-1078" fmla="*/ 1206371 h 1347679"/>
                  <a:gd name="connsiteX8-1079" fmla="*/ 1470865 w 1529875"/>
                  <a:gd name="connsiteY8-1080" fmla="*/ 1159543 h 1347679"/>
                  <a:gd name="connsiteX9-1081" fmla="*/ 1441360 w 1529875"/>
                  <a:gd name="connsiteY9-1082" fmla="*/ 1130039 h 1347679"/>
                  <a:gd name="connsiteX10-1083" fmla="*/ 1411856 w 1529875"/>
                  <a:gd name="connsiteY10-1084" fmla="*/ 1159543 h 1347679"/>
                  <a:gd name="connsiteX11-1085" fmla="*/ 1411856 w 1529875"/>
                  <a:gd name="connsiteY11-1086" fmla="*/ 1206371 h 1347679"/>
                  <a:gd name="connsiteX12-1087" fmla="*/ 1411856 w 1529875"/>
                  <a:gd name="connsiteY12-1088" fmla="*/ 1318174 h 1347679"/>
                  <a:gd name="connsiteX13-1089" fmla="*/ 1382351 w 1529875"/>
                  <a:gd name="connsiteY13-1090" fmla="*/ 1347679 h 1347679"/>
                  <a:gd name="connsiteX14-1091" fmla="*/ 1352846 w 1529875"/>
                  <a:gd name="connsiteY14-1092" fmla="*/ 1318174 h 1347679"/>
                  <a:gd name="connsiteX15-1093" fmla="*/ 1352846 w 1529875"/>
                  <a:gd name="connsiteY15-1094" fmla="*/ 1206371 h 1347679"/>
                  <a:gd name="connsiteX16-1095" fmla="*/ 1352493 w 1529875"/>
                  <a:gd name="connsiteY16-1096" fmla="*/ 1206371 h 1347679"/>
                  <a:gd name="connsiteX17-1097" fmla="*/ 1350527 w 1529875"/>
                  <a:gd name="connsiteY17-1098" fmla="*/ 1196633 h 1347679"/>
                  <a:gd name="connsiteX18-1099" fmla="*/ 1323341 w 1529875"/>
                  <a:gd name="connsiteY18-1100" fmla="*/ 1178613 h 1347679"/>
                  <a:gd name="connsiteX19-1101" fmla="*/ 1296155 w 1529875"/>
                  <a:gd name="connsiteY19-1102" fmla="*/ 1196633 h 1347679"/>
                  <a:gd name="connsiteX20-1103" fmla="*/ 1294189 w 1529875"/>
                  <a:gd name="connsiteY20-1104" fmla="*/ 1206371 h 1347679"/>
                  <a:gd name="connsiteX21-1105" fmla="*/ 1293836 w 1529875"/>
                  <a:gd name="connsiteY21-1106" fmla="*/ 1206371 h 1347679"/>
                  <a:gd name="connsiteX22-1107" fmla="*/ 1293836 w 1529875"/>
                  <a:gd name="connsiteY22-1108" fmla="*/ 1232065 h 1347679"/>
                  <a:gd name="connsiteX23-1109" fmla="*/ 1264331 w 1529875"/>
                  <a:gd name="connsiteY23-1110" fmla="*/ 1261569 h 1347679"/>
                  <a:gd name="connsiteX24-1111" fmla="*/ 1234826 w 1529875"/>
                  <a:gd name="connsiteY24-1112" fmla="*/ 1232065 h 1347679"/>
                  <a:gd name="connsiteX25-1113" fmla="*/ 1234826 w 1529875"/>
                  <a:gd name="connsiteY25-1114" fmla="*/ 1206371 h 1347679"/>
                  <a:gd name="connsiteX26-1115" fmla="*/ 1234826 w 1529875"/>
                  <a:gd name="connsiteY26-1116" fmla="*/ 1102703 h 1347679"/>
                  <a:gd name="connsiteX27-1117" fmla="*/ 1205321 w 1529875"/>
                  <a:gd name="connsiteY27-1118" fmla="*/ 1073198 h 1347679"/>
                  <a:gd name="connsiteX28-1119" fmla="*/ 1175816 w 1529875"/>
                  <a:gd name="connsiteY28-1120" fmla="*/ 1102703 h 1347679"/>
                  <a:gd name="connsiteX29-1121" fmla="*/ 1175816 w 1529875"/>
                  <a:gd name="connsiteY29-1122" fmla="*/ 1206371 h 1347679"/>
                  <a:gd name="connsiteX30-1123" fmla="*/ 1175816 w 1529875"/>
                  <a:gd name="connsiteY30-1124" fmla="*/ 1254144 h 1347679"/>
                  <a:gd name="connsiteX31-1125" fmla="*/ 1146311 w 1529875"/>
                  <a:gd name="connsiteY31-1126" fmla="*/ 1283648 h 1347679"/>
                  <a:gd name="connsiteX32-1127" fmla="*/ 1116806 w 1529875"/>
                  <a:gd name="connsiteY32-1128" fmla="*/ 1254144 h 1347679"/>
                  <a:gd name="connsiteX33-1129" fmla="*/ 1116806 w 1529875"/>
                  <a:gd name="connsiteY33-1130" fmla="*/ 1206371 h 1347679"/>
                  <a:gd name="connsiteX34-1131" fmla="*/ 1116806 w 1529875"/>
                  <a:gd name="connsiteY34-1132" fmla="*/ 1055770 h 1347679"/>
                  <a:gd name="connsiteX35-1133" fmla="*/ 1116806 w 1529875"/>
                  <a:gd name="connsiteY35-1134" fmla="*/ 1009863 h 1347679"/>
                  <a:gd name="connsiteX36-1135" fmla="*/ 759581 w 1529875"/>
                  <a:gd name="connsiteY36-1136" fmla="*/ 0 h 1347679"/>
                  <a:gd name="connsiteX37-1137" fmla="*/ 1171288 w 1529875"/>
                  <a:gd name="connsiteY37-1138" fmla="*/ 117206 h 1347679"/>
                  <a:gd name="connsiteX38-1139" fmla="*/ 1438342 w 1529875"/>
                  <a:gd name="connsiteY38-1140" fmla="*/ 475503 h 1347679"/>
                  <a:gd name="connsiteX39-1141" fmla="*/ 1526664 w 1529875"/>
                  <a:gd name="connsiteY39-1142" fmla="*/ 943543 h 1347679"/>
                  <a:gd name="connsiteX40-1143" fmla="*/ 1528585 w 1529875"/>
                  <a:gd name="connsiteY40-1144" fmla="*/ 1009862 h 1347679"/>
                  <a:gd name="connsiteX41-1145" fmla="*/ 1113802 w 1529875"/>
                  <a:gd name="connsiteY41-1146" fmla="*/ 1009862 h 1347679"/>
                  <a:gd name="connsiteX42-1147" fmla="*/ 1111076 w 1529875"/>
                  <a:gd name="connsiteY42-1148" fmla="*/ 952862 h 1347679"/>
                  <a:gd name="connsiteX43-1149" fmla="*/ 1020186 w 1529875"/>
                  <a:gd name="connsiteY43-1150" fmla="*/ 557845 h 1347679"/>
                  <a:gd name="connsiteX44-1151" fmla="*/ 769224 w 1529875"/>
                  <a:gd name="connsiteY44-1152" fmla="*/ 394645 h 1347679"/>
                  <a:gd name="connsiteX45-1153" fmla="*/ 582669 w 1529875"/>
                  <a:gd name="connsiteY45-1154" fmla="*/ 462150 h 1347679"/>
                  <a:gd name="connsiteX46-1155" fmla="*/ 458311 w 1529875"/>
                  <a:gd name="connsiteY46-1156" fmla="*/ 694339 h 1347679"/>
                  <a:gd name="connsiteX47-1157" fmla="*/ 426111 w 1529875"/>
                  <a:gd name="connsiteY47-1158" fmla="*/ 897225 h 1347679"/>
                  <a:gd name="connsiteX48-1159" fmla="*/ 419142 w 1529875"/>
                  <a:gd name="connsiteY48-1160" fmla="*/ 1009862 h 1347679"/>
                  <a:gd name="connsiteX49-1161" fmla="*/ 415450 w 1529875"/>
                  <a:gd name="connsiteY49-1162" fmla="*/ 1055770 h 1347679"/>
                  <a:gd name="connsiteX50-1163" fmla="*/ 415450 w 1529875"/>
                  <a:gd name="connsiteY50-1164" fmla="*/ 1206371 h 1347679"/>
                  <a:gd name="connsiteX51-1165" fmla="*/ 415450 w 1529875"/>
                  <a:gd name="connsiteY51-1166" fmla="*/ 1280640 h 1347679"/>
                  <a:gd name="connsiteX52-1167" fmla="*/ 385945 w 1529875"/>
                  <a:gd name="connsiteY52-1168" fmla="*/ 1310145 h 1347679"/>
                  <a:gd name="connsiteX53-1169" fmla="*/ 356440 w 1529875"/>
                  <a:gd name="connsiteY53-1170" fmla="*/ 1280640 h 1347679"/>
                  <a:gd name="connsiteX54-1171" fmla="*/ 356440 w 1529875"/>
                  <a:gd name="connsiteY54-1172" fmla="*/ 1206371 h 1347679"/>
                  <a:gd name="connsiteX55-1173" fmla="*/ 356440 w 1529875"/>
                  <a:gd name="connsiteY55-1174" fmla="*/ 1159543 h 1347679"/>
                  <a:gd name="connsiteX56-1175" fmla="*/ 326935 w 1529875"/>
                  <a:gd name="connsiteY56-1176" fmla="*/ 1130039 h 1347679"/>
                  <a:gd name="connsiteX57-1177" fmla="*/ 297431 w 1529875"/>
                  <a:gd name="connsiteY57-1178" fmla="*/ 1159543 h 1347679"/>
                  <a:gd name="connsiteX58-1179" fmla="*/ 297431 w 1529875"/>
                  <a:gd name="connsiteY58-1180" fmla="*/ 1206371 h 1347679"/>
                  <a:gd name="connsiteX59-1181" fmla="*/ 297431 w 1529875"/>
                  <a:gd name="connsiteY59-1182" fmla="*/ 1318174 h 1347679"/>
                  <a:gd name="connsiteX60-1183" fmla="*/ 267926 w 1529875"/>
                  <a:gd name="connsiteY60-1184" fmla="*/ 1347679 h 1347679"/>
                  <a:gd name="connsiteX61-1185" fmla="*/ 238421 w 1529875"/>
                  <a:gd name="connsiteY61-1186" fmla="*/ 1318174 h 1347679"/>
                  <a:gd name="connsiteX62-1187" fmla="*/ 238421 w 1529875"/>
                  <a:gd name="connsiteY62-1188" fmla="*/ 1206371 h 1347679"/>
                  <a:gd name="connsiteX63-1189" fmla="*/ 238068 w 1529875"/>
                  <a:gd name="connsiteY63-1190" fmla="*/ 1206371 h 1347679"/>
                  <a:gd name="connsiteX64-1191" fmla="*/ 236102 w 1529875"/>
                  <a:gd name="connsiteY64-1192" fmla="*/ 1196633 h 1347679"/>
                  <a:gd name="connsiteX65-1193" fmla="*/ 208916 w 1529875"/>
                  <a:gd name="connsiteY65-1194" fmla="*/ 1178613 h 1347679"/>
                  <a:gd name="connsiteX66-1195" fmla="*/ 181730 w 1529875"/>
                  <a:gd name="connsiteY66-1196" fmla="*/ 1196633 h 1347679"/>
                  <a:gd name="connsiteX67-1197" fmla="*/ 179764 w 1529875"/>
                  <a:gd name="connsiteY67-1198" fmla="*/ 1206371 h 1347679"/>
                  <a:gd name="connsiteX68-1199" fmla="*/ 179411 w 1529875"/>
                  <a:gd name="connsiteY68-1200" fmla="*/ 1206371 h 1347679"/>
                  <a:gd name="connsiteX69-1201" fmla="*/ 179411 w 1529875"/>
                  <a:gd name="connsiteY69-1202" fmla="*/ 1232065 h 1347679"/>
                  <a:gd name="connsiteX70-1203" fmla="*/ 149906 w 1529875"/>
                  <a:gd name="connsiteY70-1204" fmla="*/ 1261569 h 1347679"/>
                  <a:gd name="connsiteX71-1205" fmla="*/ 120401 w 1529875"/>
                  <a:gd name="connsiteY71-1206" fmla="*/ 1232065 h 1347679"/>
                  <a:gd name="connsiteX72-1207" fmla="*/ 120401 w 1529875"/>
                  <a:gd name="connsiteY72-1208" fmla="*/ 1206371 h 1347679"/>
                  <a:gd name="connsiteX73-1209" fmla="*/ 120401 w 1529875"/>
                  <a:gd name="connsiteY73-1210" fmla="*/ 1102703 h 1347679"/>
                  <a:gd name="connsiteX74-1211" fmla="*/ 90896 w 1529875"/>
                  <a:gd name="connsiteY74-1212" fmla="*/ 1073198 h 1347679"/>
                  <a:gd name="connsiteX75-1213" fmla="*/ 61391 w 1529875"/>
                  <a:gd name="connsiteY75-1214" fmla="*/ 1102703 h 1347679"/>
                  <a:gd name="connsiteX76-1215" fmla="*/ 61391 w 1529875"/>
                  <a:gd name="connsiteY76-1216" fmla="*/ 1206371 h 1347679"/>
                  <a:gd name="connsiteX77-1217" fmla="*/ 61391 w 1529875"/>
                  <a:gd name="connsiteY77-1218" fmla="*/ 1254144 h 1347679"/>
                  <a:gd name="connsiteX78-1219" fmla="*/ 31886 w 1529875"/>
                  <a:gd name="connsiteY78-1220" fmla="*/ 1283648 h 1347679"/>
                  <a:gd name="connsiteX79-1221" fmla="*/ 2381 w 1529875"/>
                  <a:gd name="connsiteY79-1222" fmla="*/ 1254144 h 1347679"/>
                  <a:gd name="connsiteX80-1223" fmla="*/ 0 w 1529875"/>
                  <a:gd name="connsiteY80-1224" fmla="*/ 1203990 h 1347679"/>
                  <a:gd name="connsiteX81-1225" fmla="*/ 2381 w 1529875"/>
                  <a:gd name="connsiteY81-1226" fmla="*/ 1009863 h 1347679"/>
                  <a:gd name="connsiteX82-1227" fmla="*/ 3680 w 1529875"/>
                  <a:gd name="connsiteY82-1228" fmla="*/ 1009862 h 1347679"/>
                  <a:gd name="connsiteX83-1229" fmla="*/ 11553 w 1529875"/>
                  <a:gd name="connsiteY83-1230" fmla="*/ 887860 h 1347679"/>
                  <a:gd name="connsiteX84-1231" fmla="*/ 185416 w 1529875"/>
                  <a:gd name="connsiteY84-1232" fmla="*/ 296726 h 1347679"/>
                  <a:gd name="connsiteX85-1233" fmla="*/ 759581 w 1529875"/>
                  <a:gd name="connsiteY85-1234" fmla="*/ 0 h 13476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  <a:cxn ang="0">
                    <a:pos x="connsiteX62-125" y="connsiteY62-126"/>
                  </a:cxn>
                  <a:cxn ang="0">
                    <a:pos x="connsiteX63-127" y="connsiteY63-128"/>
                  </a:cxn>
                  <a:cxn ang="0">
                    <a:pos x="connsiteX64-129" y="connsiteY64-130"/>
                  </a:cxn>
                  <a:cxn ang="0">
                    <a:pos x="connsiteX65-131" y="connsiteY65-132"/>
                  </a:cxn>
                  <a:cxn ang="0">
                    <a:pos x="connsiteX66-133" y="connsiteY66-134"/>
                  </a:cxn>
                  <a:cxn ang="0">
                    <a:pos x="connsiteX67-135" y="connsiteY67-136"/>
                  </a:cxn>
                  <a:cxn ang="0">
                    <a:pos x="connsiteX68-137" y="connsiteY68-138"/>
                  </a:cxn>
                  <a:cxn ang="0">
                    <a:pos x="connsiteX69-139" y="connsiteY69-140"/>
                  </a:cxn>
                  <a:cxn ang="0">
                    <a:pos x="connsiteX70-141" y="connsiteY70-142"/>
                  </a:cxn>
                  <a:cxn ang="0">
                    <a:pos x="connsiteX71-143" y="connsiteY71-144"/>
                  </a:cxn>
                  <a:cxn ang="0">
                    <a:pos x="connsiteX72-145" y="connsiteY72-146"/>
                  </a:cxn>
                  <a:cxn ang="0">
                    <a:pos x="connsiteX73-147" y="connsiteY73-148"/>
                  </a:cxn>
                  <a:cxn ang="0">
                    <a:pos x="connsiteX74-149" y="connsiteY74-150"/>
                  </a:cxn>
                  <a:cxn ang="0">
                    <a:pos x="connsiteX75-151" y="connsiteY75-152"/>
                  </a:cxn>
                  <a:cxn ang="0">
                    <a:pos x="connsiteX76-153" y="connsiteY76-154"/>
                  </a:cxn>
                  <a:cxn ang="0">
                    <a:pos x="connsiteX77-155" y="connsiteY77-156"/>
                  </a:cxn>
                  <a:cxn ang="0">
                    <a:pos x="connsiteX78-157" y="connsiteY78-158"/>
                  </a:cxn>
                  <a:cxn ang="0">
                    <a:pos x="connsiteX79-159" y="connsiteY79-160"/>
                  </a:cxn>
                  <a:cxn ang="0">
                    <a:pos x="connsiteX80-161" y="connsiteY80-162"/>
                  </a:cxn>
                  <a:cxn ang="0">
                    <a:pos x="connsiteX81-163" y="connsiteY81-164"/>
                  </a:cxn>
                  <a:cxn ang="0">
                    <a:pos x="connsiteX82-165" y="connsiteY82-166"/>
                  </a:cxn>
                  <a:cxn ang="0">
                    <a:pos x="connsiteX83-167" y="connsiteY83-168"/>
                  </a:cxn>
                  <a:cxn ang="0">
                    <a:pos x="connsiteX84-169" y="connsiteY84-170"/>
                  </a:cxn>
                  <a:cxn ang="0">
                    <a:pos x="connsiteX85-171" y="connsiteY85-172"/>
                  </a:cxn>
                </a:cxnLst>
                <a:rect l="l" t="t" r="r" b="b"/>
                <a:pathLst>
                  <a:path w="1529875" h="1347679">
                    <a:moveTo>
                      <a:pt x="1116806" y="1009863"/>
                    </a:moveTo>
                    <a:lnTo>
                      <a:pt x="1529875" y="1009863"/>
                    </a:lnTo>
                    <a:lnTo>
                      <a:pt x="1529875" y="1055770"/>
                    </a:lnTo>
                    <a:lnTo>
                      <a:pt x="1529875" y="1206371"/>
                    </a:lnTo>
                    <a:lnTo>
                      <a:pt x="1529875" y="1280640"/>
                    </a:lnTo>
                    <a:cubicBezTo>
                      <a:pt x="1529875" y="1296935"/>
                      <a:pt x="1516665" y="1310145"/>
                      <a:pt x="1500370" y="1310145"/>
                    </a:cubicBezTo>
                    <a:cubicBezTo>
                      <a:pt x="1484075" y="1310145"/>
                      <a:pt x="1470865" y="1296935"/>
                      <a:pt x="1470865" y="1280640"/>
                    </a:cubicBezTo>
                    <a:lnTo>
                      <a:pt x="1470865" y="1206371"/>
                    </a:lnTo>
                    <a:lnTo>
                      <a:pt x="1470865" y="1159543"/>
                    </a:lnTo>
                    <a:cubicBezTo>
                      <a:pt x="1470865" y="1143248"/>
                      <a:pt x="1457655" y="1130039"/>
                      <a:pt x="1441360" y="1130039"/>
                    </a:cubicBezTo>
                    <a:cubicBezTo>
                      <a:pt x="1425065" y="1130039"/>
                      <a:pt x="1411856" y="1143248"/>
                      <a:pt x="1411856" y="1159543"/>
                    </a:cubicBezTo>
                    <a:lnTo>
                      <a:pt x="1411856" y="1206371"/>
                    </a:lnTo>
                    <a:lnTo>
                      <a:pt x="1411856" y="1318174"/>
                    </a:lnTo>
                    <a:cubicBezTo>
                      <a:pt x="1411856" y="1334469"/>
                      <a:pt x="1398646" y="1347679"/>
                      <a:pt x="1382351" y="1347679"/>
                    </a:cubicBezTo>
                    <a:cubicBezTo>
                      <a:pt x="1366056" y="1347679"/>
                      <a:pt x="1352846" y="1334469"/>
                      <a:pt x="1352846" y="1318174"/>
                    </a:cubicBezTo>
                    <a:lnTo>
                      <a:pt x="1352846" y="1206371"/>
                    </a:lnTo>
                    <a:lnTo>
                      <a:pt x="1352493" y="1206371"/>
                    </a:lnTo>
                    <a:lnTo>
                      <a:pt x="1350527" y="1196633"/>
                    </a:lnTo>
                    <a:cubicBezTo>
                      <a:pt x="1346048" y="1186043"/>
                      <a:pt x="1335562" y="1178613"/>
                      <a:pt x="1323341" y="1178613"/>
                    </a:cubicBezTo>
                    <a:cubicBezTo>
                      <a:pt x="1311119" y="1178613"/>
                      <a:pt x="1300634" y="1186043"/>
                      <a:pt x="1296155" y="1196633"/>
                    </a:cubicBezTo>
                    <a:lnTo>
                      <a:pt x="1294189" y="1206371"/>
                    </a:lnTo>
                    <a:lnTo>
                      <a:pt x="1293836" y="1206371"/>
                    </a:lnTo>
                    <a:lnTo>
                      <a:pt x="1293836" y="1232065"/>
                    </a:lnTo>
                    <a:cubicBezTo>
                      <a:pt x="1293836" y="1248360"/>
                      <a:pt x="1280626" y="1261569"/>
                      <a:pt x="1264331" y="1261569"/>
                    </a:cubicBezTo>
                    <a:cubicBezTo>
                      <a:pt x="1248036" y="1261569"/>
                      <a:pt x="1234826" y="1248360"/>
                      <a:pt x="1234826" y="1232065"/>
                    </a:cubicBezTo>
                    <a:lnTo>
                      <a:pt x="1234826" y="1206371"/>
                    </a:lnTo>
                    <a:lnTo>
                      <a:pt x="1234826" y="1102703"/>
                    </a:lnTo>
                    <a:cubicBezTo>
                      <a:pt x="1234826" y="1086408"/>
                      <a:pt x="1221616" y="1073198"/>
                      <a:pt x="1205321" y="1073198"/>
                    </a:cubicBezTo>
                    <a:cubicBezTo>
                      <a:pt x="1189026" y="1073198"/>
                      <a:pt x="1175816" y="1086408"/>
                      <a:pt x="1175816" y="1102703"/>
                    </a:cubicBezTo>
                    <a:lnTo>
                      <a:pt x="1175816" y="1206371"/>
                    </a:lnTo>
                    <a:lnTo>
                      <a:pt x="1175816" y="1254144"/>
                    </a:lnTo>
                    <a:cubicBezTo>
                      <a:pt x="1175816" y="1270439"/>
                      <a:pt x="1162606" y="1283648"/>
                      <a:pt x="1146311" y="1283648"/>
                    </a:cubicBezTo>
                    <a:cubicBezTo>
                      <a:pt x="1130016" y="1283648"/>
                      <a:pt x="1116806" y="1270439"/>
                      <a:pt x="1116806" y="1254144"/>
                    </a:cubicBezTo>
                    <a:lnTo>
                      <a:pt x="1116806" y="1206371"/>
                    </a:lnTo>
                    <a:lnTo>
                      <a:pt x="1116806" y="1055770"/>
                    </a:lnTo>
                    <a:lnTo>
                      <a:pt x="1116806" y="1009863"/>
                    </a:lnTo>
                    <a:close/>
                    <a:moveTo>
                      <a:pt x="759581" y="0"/>
                    </a:moveTo>
                    <a:cubicBezTo>
                      <a:pt x="918824" y="0"/>
                      <a:pt x="1056059" y="39069"/>
                      <a:pt x="1171288" y="117206"/>
                    </a:cubicBezTo>
                    <a:cubicBezTo>
                      <a:pt x="1286517" y="195344"/>
                      <a:pt x="1375535" y="314776"/>
                      <a:pt x="1438342" y="475503"/>
                    </a:cubicBezTo>
                    <a:cubicBezTo>
                      <a:pt x="1485448" y="596048"/>
                      <a:pt x="1514888" y="752062"/>
                      <a:pt x="1526664" y="943543"/>
                    </a:cubicBezTo>
                    <a:cubicBezTo>
                      <a:pt x="1527304" y="965649"/>
                      <a:pt x="1527945" y="987756"/>
                      <a:pt x="1528585" y="1009862"/>
                    </a:cubicBezTo>
                    <a:lnTo>
                      <a:pt x="1113802" y="1009862"/>
                    </a:lnTo>
                    <a:lnTo>
                      <a:pt x="1111076" y="952862"/>
                    </a:lnTo>
                    <a:cubicBezTo>
                      <a:pt x="1098955" y="771117"/>
                      <a:pt x="1068652" y="639444"/>
                      <a:pt x="1020186" y="557845"/>
                    </a:cubicBezTo>
                    <a:cubicBezTo>
                      <a:pt x="955520" y="449045"/>
                      <a:pt x="871873" y="394645"/>
                      <a:pt x="769224" y="394645"/>
                    </a:cubicBezTo>
                    <a:cubicBezTo>
                      <a:pt x="699138" y="394645"/>
                      <a:pt x="636954" y="417147"/>
                      <a:pt x="582669" y="462150"/>
                    </a:cubicBezTo>
                    <a:cubicBezTo>
                      <a:pt x="528386" y="507154"/>
                      <a:pt x="486933" y="584550"/>
                      <a:pt x="458311" y="694339"/>
                    </a:cubicBezTo>
                    <a:cubicBezTo>
                      <a:pt x="444000" y="749233"/>
                      <a:pt x="433267" y="816862"/>
                      <a:pt x="426111" y="897225"/>
                    </a:cubicBezTo>
                    <a:lnTo>
                      <a:pt x="419142" y="1009862"/>
                    </a:lnTo>
                    <a:lnTo>
                      <a:pt x="415450" y="1055770"/>
                    </a:lnTo>
                    <a:lnTo>
                      <a:pt x="415450" y="1206371"/>
                    </a:lnTo>
                    <a:lnTo>
                      <a:pt x="415450" y="1280640"/>
                    </a:lnTo>
                    <a:cubicBezTo>
                      <a:pt x="415450" y="1296935"/>
                      <a:pt x="402240" y="1310145"/>
                      <a:pt x="385945" y="1310145"/>
                    </a:cubicBezTo>
                    <a:cubicBezTo>
                      <a:pt x="369650" y="1310145"/>
                      <a:pt x="356440" y="1296935"/>
                      <a:pt x="356440" y="1280640"/>
                    </a:cubicBezTo>
                    <a:lnTo>
                      <a:pt x="356440" y="1206371"/>
                    </a:lnTo>
                    <a:lnTo>
                      <a:pt x="356440" y="1159543"/>
                    </a:lnTo>
                    <a:cubicBezTo>
                      <a:pt x="356440" y="1143248"/>
                      <a:pt x="343230" y="1130039"/>
                      <a:pt x="326935" y="1130039"/>
                    </a:cubicBezTo>
                    <a:cubicBezTo>
                      <a:pt x="310640" y="1130039"/>
                      <a:pt x="297431" y="1143248"/>
                      <a:pt x="297431" y="1159543"/>
                    </a:cubicBezTo>
                    <a:lnTo>
                      <a:pt x="297431" y="1206371"/>
                    </a:lnTo>
                    <a:lnTo>
                      <a:pt x="297431" y="1318174"/>
                    </a:lnTo>
                    <a:cubicBezTo>
                      <a:pt x="297431" y="1334469"/>
                      <a:pt x="284221" y="1347679"/>
                      <a:pt x="267926" y="1347679"/>
                    </a:cubicBezTo>
                    <a:cubicBezTo>
                      <a:pt x="251631" y="1347679"/>
                      <a:pt x="238421" y="1334469"/>
                      <a:pt x="238421" y="1318174"/>
                    </a:cubicBezTo>
                    <a:lnTo>
                      <a:pt x="238421" y="1206371"/>
                    </a:lnTo>
                    <a:lnTo>
                      <a:pt x="238068" y="1206371"/>
                    </a:lnTo>
                    <a:lnTo>
                      <a:pt x="236102" y="1196633"/>
                    </a:lnTo>
                    <a:cubicBezTo>
                      <a:pt x="231623" y="1186043"/>
                      <a:pt x="221137" y="1178613"/>
                      <a:pt x="208916" y="1178613"/>
                    </a:cubicBezTo>
                    <a:cubicBezTo>
                      <a:pt x="196694" y="1178613"/>
                      <a:pt x="186209" y="1186043"/>
                      <a:pt x="181730" y="1196633"/>
                    </a:cubicBezTo>
                    <a:lnTo>
                      <a:pt x="179764" y="1206371"/>
                    </a:lnTo>
                    <a:lnTo>
                      <a:pt x="179411" y="1206371"/>
                    </a:lnTo>
                    <a:lnTo>
                      <a:pt x="179411" y="1232065"/>
                    </a:lnTo>
                    <a:cubicBezTo>
                      <a:pt x="179411" y="1248360"/>
                      <a:pt x="166201" y="1261569"/>
                      <a:pt x="149906" y="1261569"/>
                    </a:cubicBezTo>
                    <a:cubicBezTo>
                      <a:pt x="133611" y="1261569"/>
                      <a:pt x="120401" y="1248360"/>
                      <a:pt x="120401" y="1232065"/>
                    </a:cubicBezTo>
                    <a:lnTo>
                      <a:pt x="120401" y="1206371"/>
                    </a:lnTo>
                    <a:lnTo>
                      <a:pt x="120401" y="1102703"/>
                    </a:lnTo>
                    <a:cubicBezTo>
                      <a:pt x="120401" y="1086408"/>
                      <a:pt x="107191" y="1073198"/>
                      <a:pt x="90896" y="1073198"/>
                    </a:cubicBezTo>
                    <a:cubicBezTo>
                      <a:pt x="74601" y="1073198"/>
                      <a:pt x="61391" y="1086408"/>
                      <a:pt x="61391" y="1102703"/>
                    </a:cubicBezTo>
                    <a:lnTo>
                      <a:pt x="61391" y="1206371"/>
                    </a:lnTo>
                    <a:lnTo>
                      <a:pt x="61391" y="1254144"/>
                    </a:lnTo>
                    <a:cubicBezTo>
                      <a:pt x="61391" y="1270439"/>
                      <a:pt x="48181" y="1283648"/>
                      <a:pt x="31886" y="1283648"/>
                    </a:cubicBezTo>
                    <a:cubicBezTo>
                      <a:pt x="15591" y="1283648"/>
                      <a:pt x="2381" y="1270439"/>
                      <a:pt x="2381" y="1254144"/>
                    </a:cubicBezTo>
                    <a:lnTo>
                      <a:pt x="0" y="1203990"/>
                    </a:lnTo>
                    <a:cubicBezTo>
                      <a:pt x="794" y="1139281"/>
                      <a:pt x="1587" y="1074572"/>
                      <a:pt x="2381" y="1009863"/>
                    </a:cubicBezTo>
                    <a:lnTo>
                      <a:pt x="3680" y="1009862"/>
                    </a:lnTo>
                    <a:lnTo>
                      <a:pt x="11553" y="887860"/>
                    </a:lnTo>
                    <a:cubicBezTo>
                      <a:pt x="34735" y="628781"/>
                      <a:pt x="92689" y="431736"/>
                      <a:pt x="185416" y="296726"/>
                    </a:cubicBezTo>
                    <a:cubicBezTo>
                      <a:pt x="322899" y="98908"/>
                      <a:pt x="514287" y="0"/>
                      <a:pt x="759581" y="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sz="23900" b="1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3175466" y="2285150"/>
              <a:ext cx="1463263" cy="2292208"/>
            </a:xfrm>
            <a:custGeom>
              <a:avLst/>
              <a:gdLst>
                <a:gd name="connsiteX0" fmla="*/ 718480 w 1463263"/>
                <a:gd name="connsiteY0" fmla="*/ 0 h 2292208"/>
                <a:gd name="connsiteX1" fmla="*/ 1168762 w 1463263"/>
                <a:gd name="connsiteY1" fmla="*/ 170617 h 2292208"/>
                <a:gd name="connsiteX2" fmla="*/ 1350507 w 1463263"/>
                <a:gd name="connsiteY2" fmla="*/ 575648 h 2292208"/>
                <a:gd name="connsiteX3" fmla="*/ 1271132 w 1463263"/>
                <a:gd name="connsiteY3" fmla="*/ 841218 h 2292208"/>
                <a:gd name="connsiteX4" fmla="*/ 1040428 w 1463263"/>
                <a:gd name="connsiteY4" fmla="*/ 1035574 h 2292208"/>
                <a:gd name="connsiteX5" fmla="*/ 1351248 w 1463263"/>
                <a:gd name="connsiteY5" fmla="*/ 1242540 h 2292208"/>
                <a:gd name="connsiteX6" fmla="*/ 1463263 w 1463263"/>
                <a:gd name="connsiteY6" fmla="*/ 1590451 h 2292208"/>
                <a:gd name="connsiteX7" fmla="*/ 1246652 w 1463263"/>
                <a:gd name="connsiteY7" fmla="*/ 2088209 h 2292208"/>
                <a:gd name="connsiteX8" fmla="*/ 694742 w 1463263"/>
                <a:gd name="connsiteY8" fmla="*/ 2292208 h 2292208"/>
                <a:gd name="connsiteX9" fmla="*/ 176955 w 1463263"/>
                <a:gd name="connsiteY9" fmla="*/ 2100078 h 2292208"/>
                <a:gd name="connsiteX10" fmla="*/ 21916 w 1463263"/>
                <a:gd name="connsiteY10" fmla="*/ 1873269 h 2292208"/>
                <a:gd name="connsiteX11" fmla="*/ 0 w 1463263"/>
                <a:gd name="connsiteY11" fmla="*/ 1803162 h 2292208"/>
                <a:gd name="connsiteX12" fmla="*/ 2437 w 1463263"/>
                <a:gd name="connsiteY12" fmla="*/ 1803162 h 2292208"/>
                <a:gd name="connsiteX13" fmla="*/ 4848 w 1463263"/>
                <a:gd name="connsiteY13" fmla="*/ 1528922 h 2292208"/>
                <a:gd name="connsiteX14" fmla="*/ 4848 w 1463263"/>
                <a:gd name="connsiteY14" fmla="*/ 1475604 h 2292208"/>
                <a:gd name="connsiteX15" fmla="*/ 37777 w 1463263"/>
                <a:gd name="connsiteY15" fmla="*/ 1442675 h 2292208"/>
                <a:gd name="connsiteX16" fmla="*/ 70707 w 1463263"/>
                <a:gd name="connsiteY16" fmla="*/ 1475604 h 2292208"/>
                <a:gd name="connsiteX17" fmla="*/ 70707 w 1463263"/>
                <a:gd name="connsiteY17" fmla="*/ 1528922 h 2292208"/>
                <a:gd name="connsiteX18" fmla="*/ 70707 w 1463263"/>
                <a:gd name="connsiteY18" fmla="*/ 1644622 h 2292208"/>
                <a:gd name="connsiteX19" fmla="*/ 103635 w 1463263"/>
                <a:gd name="connsiteY19" fmla="*/ 1677551 h 2292208"/>
                <a:gd name="connsiteX20" fmla="*/ 136565 w 1463263"/>
                <a:gd name="connsiteY20" fmla="*/ 1644622 h 2292208"/>
                <a:gd name="connsiteX21" fmla="*/ 136565 w 1463263"/>
                <a:gd name="connsiteY21" fmla="*/ 1528922 h 2292208"/>
                <a:gd name="connsiteX22" fmla="*/ 136565 w 1463263"/>
                <a:gd name="connsiteY22" fmla="*/ 1500246 h 2292208"/>
                <a:gd name="connsiteX23" fmla="*/ 169495 w 1463263"/>
                <a:gd name="connsiteY23" fmla="*/ 1467316 h 2292208"/>
                <a:gd name="connsiteX24" fmla="*/ 202424 w 1463263"/>
                <a:gd name="connsiteY24" fmla="*/ 1500246 h 2292208"/>
                <a:gd name="connsiteX25" fmla="*/ 202424 w 1463263"/>
                <a:gd name="connsiteY25" fmla="*/ 1528922 h 2292208"/>
                <a:gd name="connsiteX26" fmla="*/ 202818 w 1463263"/>
                <a:gd name="connsiteY26" fmla="*/ 1528922 h 2292208"/>
                <a:gd name="connsiteX27" fmla="*/ 205012 w 1463263"/>
                <a:gd name="connsiteY27" fmla="*/ 1539790 h 2292208"/>
                <a:gd name="connsiteX28" fmla="*/ 235354 w 1463263"/>
                <a:gd name="connsiteY28" fmla="*/ 1559902 h 2292208"/>
                <a:gd name="connsiteX29" fmla="*/ 265695 w 1463263"/>
                <a:gd name="connsiteY29" fmla="*/ 1539790 h 2292208"/>
                <a:gd name="connsiteX30" fmla="*/ 267890 w 1463263"/>
                <a:gd name="connsiteY30" fmla="*/ 1528922 h 2292208"/>
                <a:gd name="connsiteX31" fmla="*/ 268283 w 1463263"/>
                <a:gd name="connsiteY31" fmla="*/ 1528922 h 2292208"/>
                <a:gd name="connsiteX32" fmla="*/ 268283 w 1463263"/>
                <a:gd name="connsiteY32" fmla="*/ 1404142 h 2292208"/>
                <a:gd name="connsiteX33" fmla="*/ 301213 w 1463263"/>
                <a:gd name="connsiteY33" fmla="*/ 1371212 h 2292208"/>
                <a:gd name="connsiteX34" fmla="*/ 334143 w 1463263"/>
                <a:gd name="connsiteY34" fmla="*/ 1404142 h 2292208"/>
                <a:gd name="connsiteX35" fmla="*/ 334143 w 1463263"/>
                <a:gd name="connsiteY35" fmla="*/ 1528922 h 2292208"/>
                <a:gd name="connsiteX36" fmla="*/ 334143 w 1463263"/>
                <a:gd name="connsiteY36" fmla="*/ 1581185 h 2292208"/>
                <a:gd name="connsiteX37" fmla="*/ 367071 w 1463263"/>
                <a:gd name="connsiteY37" fmla="*/ 1614114 h 2292208"/>
                <a:gd name="connsiteX38" fmla="*/ 400001 w 1463263"/>
                <a:gd name="connsiteY38" fmla="*/ 1581185 h 2292208"/>
                <a:gd name="connsiteX39" fmla="*/ 400001 w 1463263"/>
                <a:gd name="connsiteY39" fmla="*/ 1528922 h 2292208"/>
                <a:gd name="connsiteX40" fmla="*/ 400001 w 1463263"/>
                <a:gd name="connsiteY40" fmla="*/ 1446032 h 2292208"/>
                <a:gd name="connsiteX41" fmla="*/ 432930 w 1463263"/>
                <a:gd name="connsiteY41" fmla="*/ 1413104 h 2292208"/>
                <a:gd name="connsiteX42" fmla="*/ 465860 w 1463263"/>
                <a:gd name="connsiteY42" fmla="*/ 1446032 h 2292208"/>
                <a:gd name="connsiteX43" fmla="*/ 466044 w 1463263"/>
                <a:gd name="connsiteY43" fmla="*/ 1805888 h 2292208"/>
                <a:gd name="connsiteX44" fmla="*/ 486292 w 1463263"/>
                <a:gd name="connsiteY44" fmla="*/ 1828574 h 2292208"/>
                <a:gd name="connsiteX45" fmla="*/ 716996 w 1463263"/>
                <a:gd name="connsiteY45" fmla="*/ 1910915 h 2292208"/>
                <a:gd name="connsiteX46" fmla="*/ 958086 w 1463263"/>
                <a:gd name="connsiteY46" fmla="*/ 1817447 h 2292208"/>
                <a:gd name="connsiteX47" fmla="*/ 1053781 w 1463263"/>
                <a:gd name="connsiteY47" fmla="*/ 1588968 h 2292208"/>
                <a:gd name="connsiteX48" fmla="*/ 924705 w 1463263"/>
                <a:gd name="connsiteY48" fmla="*/ 1338234 h 2292208"/>
                <a:gd name="connsiteX49" fmla="*/ 552313 w 1463263"/>
                <a:gd name="connsiteY49" fmla="*/ 1232896 h 2292208"/>
                <a:gd name="connsiteX50" fmla="*/ 552313 w 1463263"/>
                <a:gd name="connsiteY50" fmla="*/ 876825 h 2292208"/>
                <a:gd name="connsiteX51" fmla="*/ 775600 w 1463263"/>
                <a:gd name="connsiteY51" fmla="*/ 830091 h 2292208"/>
                <a:gd name="connsiteX52" fmla="*/ 889839 w 1463263"/>
                <a:gd name="connsiteY52" fmla="*/ 734397 h 2292208"/>
                <a:gd name="connsiteX53" fmla="*/ 930639 w 1463263"/>
                <a:gd name="connsiteY53" fmla="*/ 605321 h 2292208"/>
                <a:gd name="connsiteX54" fmla="*/ 868327 w 1463263"/>
                <a:gd name="connsiteY54" fmla="*/ 457699 h 2292208"/>
                <a:gd name="connsiteX55" fmla="*/ 705127 w 1463263"/>
                <a:gd name="connsiteY55" fmla="*/ 399096 h 2292208"/>
                <a:gd name="connsiteX56" fmla="*/ 543412 w 1463263"/>
                <a:gd name="connsiteY56" fmla="*/ 453249 h 2292208"/>
                <a:gd name="connsiteX57" fmla="*/ 444008 w 1463263"/>
                <a:gd name="connsiteY57" fmla="*/ 593452 h 2292208"/>
                <a:gd name="connsiteX58" fmla="*/ 441417 w 1463263"/>
                <a:gd name="connsiteY58" fmla="*/ 593452 h 2292208"/>
                <a:gd name="connsiteX59" fmla="*/ 439338 w 1463263"/>
                <a:gd name="connsiteY59" fmla="*/ 829925 h 2292208"/>
                <a:gd name="connsiteX60" fmla="*/ 439338 w 1463263"/>
                <a:gd name="connsiteY60" fmla="*/ 875382 h 2292208"/>
                <a:gd name="connsiteX61" fmla="*/ 411264 w 1463263"/>
                <a:gd name="connsiteY61" fmla="*/ 903456 h 2292208"/>
                <a:gd name="connsiteX62" fmla="*/ 383190 w 1463263"/>
                <a:gd name="connsiteY62" fmla="*/ 875382 h 2292208"/>
                <a:gd name="connsiteX63" fmla="*/ 383190 w 1463263"/>
                <a:gd name="connsiteY63" fmla="*/ 829925 h 2292208"/>
                <a:gd name="connsiteX64" fmla="*/ 383190 w 1463263"/>
                <a:gd name="connsiteY64" fmla="*/ 731286 h 2292208"/>
                <a:gd name="connsiteX65" fmla="*/ 355117 w 1463263"/>
                <a:gd name="connsiteY65" fmla="*/ 703212 h 2292208"/>
                <a:gd name="connsiteX66" fmla="*/ 327043 w 1463263"/>
                <a:gd name="connsiteY66" fmla="*/ 731286 h 2292208"/>
                <a:gd name="connsiteX67" fmla="*/ 327043 w 1463263"/>
                <a:gd name="connsiteY67" fmla="*/ 829925 h 2292208"/>
                <a:gd name="connsiteX68" fmla="*/ 327043 w 1463263"/>
                <a:gd name="connsiteY68" fmla="*/ 854374 h 2292208"/>
                <a:gd name="connsiteX69" fmla="*/ 298969 w 1463263"/>
                <a:gd name="connsiteY69" fmla="*/ 882448 h 2292208"/>
                <a:gd name="connsiteX70" fmla="*/ 270895 w 1463263"/>
                <a:gd name="connsiteY70" fmla="*/ 854374 h 2292208"/>
                <a:gd name="connsiteX71" fmla="*/ 270895 w 1463263"/>
                <a:gd name="connsiteY71" fmla="*/ 829925 h 2292208"/>
                <a:gd name="connsiteX72" fmla="*/ 270559 w 1463263"/>
                <a:gd name="connsiteY72" fmla="*/ 829925 h 2292208"/>
                <a:gd name="connsiteX73" fmla="*/ 268688 w 1463263"/>
                <a:gd name="connsiteY73" fmla="*/ 820660 h 2292208"/>
                <a:gd name="connsiteX74" fmla="*/ 242820 w 1463263"/>
                <a:gd name="connsiteY74" fmla="*/ 803514 h 2292208"/>
                <a:gd name="connsiteX75" fmla="*/ 216953 w 1463263"/>
                <a:gd name="connsiteY75" fmla="*/ 820660 h 2292208"/>
                <a:gd name="connsiteX76" fmla="*/ 215082 w 1463263"/>
                <a:gd name="connsiteY76" fmla="*/ 829925 h 2292208"/>
                <a:gd name="connsiteX77" fmla="*/ 214746 w 1463263"/>
                <a:gd name="connsiteY77" fmla="*/ 829925 h 2292208"/>
                <a:gd name="connsiteX78" fmla="*/ 214746 w 1463263"/>
                <a:gd name="connsiteY78" fmla="*/ 936307 h 2292208"/>
                <a:gd name="connsiteX79" fmla="*/ 186672 w 1463263"/>
                <a:gd name="connsiteY79" fmla="*/ 964381 h 2292208"/>
                <a:gd name="connsiteX80" fmla="*/ 158598 w 1463263"/>
                <a:gd name="connsiteY80" fmla="*/ 936307 h 2292208"/>
                <a:gd name="connsiteX81" fmla="*/ 158598 w 1463263"/>
                <a:gd name="connsiteY81" fmla="*/ 829925 h 2292208"/>
                <a:gd name="connsiteX82" fmla="*/ 158598 w 1463263"/>
                <a:gd name="connsiteY82" fmla="*/ 785369 h 2292208"/>
                <a:gd name="connsiteX83" fmla="*/ 130525 w 1463263"/>
                <a:gd name="connsiteY83" fmla="*/ 757295 h 2292208"/>
                <a:gd name="connsiteX84" fmla="*/ 102451 w 1463263"/>
                <a:gd name="connsiteY84" fmla="*/ 785369 h 2292208"/>
                <a:gd name="connsiteX85" fmla="*/ 102451 w 1463263"/>
                <a:gd name="connsiteY85" fmla="*/ 829925 h 2292208"/>
                <a:gd name="connsiteX86" fmla="*/ 102451 w 1463263"/>
                <a:gd name="connsiteY86" fmla="*/ 900593 h 2292208"/>
                <a:gd name="connsiteX87" fmla="*/ 74377 w 1463263"/>
                <a:gd name="connsiteY87" fmla="*/ 928666 h 2292208"/>
                <a:gd name="connsiteX88" fmla="*/ 46303 w 1463263"/>
                <a:gd name="connsiteY88" fmla="*/ 900593 h 2292208"/>
                <a:gd name="connsiteX89" fmla="*/ 46145 w 1463263"/>
                <a:gd name="connsiteY89" fmla="*/ 593452 h 2292208"/>
                <a:gd name="connsiteX90" fmla="*/ 44912 w 1463263"/>
                <a:gd name="connsiteY90" fmla="*/ 593452 h 2292208"/>
                <a:gd name="connsiteX91" fmla="*/ 218497 w 1463263"/>
                <a:gd name="connsiteY91" fmla="*/ 204741 h 2292208"/>
                <a:gd name="connsiteX92" fmla="*/ 718480 w 1463263"/>
                <a:gd name="connsiteY92" fmla="*/ 0 h 229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463263" h="2292208">
                  <a:moveTo>
                    <a:pt x="718480" y="0"/>
                  </a:moveTo>
                  <a:cubicBezTo>
                    <a:pt x="897505" y="0"/>
                    <a:pt x="1047599" y="56872"/>
                    <a:pt x="1168762" y="170617"/>
                  </a:cubicBezTo>
                  <a:cubicBezTo>
                    <a:pt x="1289925" y="284362"/>
                    <a:pt x="1350507" y="419372"/>
                    <a:pt x="1350507" y="575648"/>
                  </a:cubicBezTo>
                  <a:cubicBezTo>
                    <a:pt x="1350507" y="672579"/>
                    <a:pt x="1324049" y="761102"/>
                    <a:pt x="1271132" y="841218"/>
                  </a:cubicBezTo>
                  <a:cubicBezTo>
                    <a:pt x="1218216" y="921334"/>
                    <a:pt x="1141315" y="986119"/>
                    <a:pt x="1040428" y="1035574"/>
                  </a:cubicBezTo>
                  <a:cubicBezTo>
                    <a:pt x="1172965" y="1075137"/>
                    <a:pt x="1276572" y="1144126"/>
                    <a:pt x="1351248" y="1242540"/>
                  </a:cubicBezTo>
                  <a:cubicBezTo>
                    <a:pt x="1425925" y="1340954"/>
                    <a:pt x="1463263" y="1456925"/>
                    <a:pt x="1463263" y="1590451"/>
                  </a:cubicBezTo>
                  <a:cubicBezTo>
                    <a:pt x="1463263" y="1786290"/>
                    <a:pt x="1391059" y="1952210"/>
                    <a:pt x="1246652" y="2088209"/>
                  </a:cubicBezTo>
                  <a:cubicBezTo>
                    <a:pt x="1102246" y="2224209"/>
                    <a:pt x="918276" y="2292208"/>
                    <a:pt x="694742" y="2292208"/>
                  </a:cubicBezTo>
                  <a:cubicBezTo>
                    <a:pt x="483077" y="2292208"/>
                    <a:pt x="310482" y="2228165"/>
                    <a:pt x="176955" y="2100078"/>
                  </a:cubicBezTo>
                  <a:cubicBezTo>
                    <a:pt x="110192" y="2036035"/>
                    <a:pt x="58512" y="1960432"/>
                    <a:pt x="21916" y="1873269"/>
                  </a:cubicBezTo>
                  <a:lnTo>
                    <a:pt x="0" y="1803162"/>
                  </a:lnTo>
                  <a:lnTo>
                    <a:pt x="2437" y="1803162"/>
                  </a:lnTo>
                  <a:lnTo>
                    <a:pt x="4848" y="1528922"/>
                  </a:lnTo>
                  <a:lnTo>
                    <a:pt x="4848" y="1475604"/>
                  </a:lnTo>
                  <a:cubicBezTo>
                    <a:pt x="4848" y="1457418"/>
                    <a:pt x="19591" y="1442675"/>
                    <a:pt x="37777" y="1442675"/>
                  </a:cubicBezTo>
                  <a:cubicBezTo>
                    <a:pt x="55964" y="1442675"/>
                    <a:pt x="70707" y="1457418"/>
                    <a:pt x="70707" y="1475604"/>
                  </a:cubicBezTo>
                  <a:lnTo>
                    <a:pt x="70707" y="1528922"/>
                  </a:lnTo>
                  <a:lnTo>
                    <a:pt x="70707" y="1644622"/>
                  </a:lnTo>
                  <a:cubicBezTo>
                    <a:pt x="70707" y="1662808"/>
                    <a:pt x="85450" y="1677551"/>
                    <a:pt x="103635" y="1677551"/>
                  </a:cubicBezTo>
                  <a:cubicBezTo>
                    <a:pt x="121822" y="1677551"/>
                    <a:pt x="136565" y="1662808"/>
                    <a:pt x="136565" y="1644622"/>
                  </a:cubicBezTo>
                  <a:lnTo>
                    <a:pt x="136565" y="1528922"/>
                  </a:lnTo>
                  <a:lnTo>
                    <a:pt x="136565" y="1500246"/>
                  </a:lnTo>
                  <a:cubicBezTo>
                    <a:pt x="136565" y="1482059"/>
                    <a:pt x="151308" y="1467316"/>
                    <a:pt x="169495" y="1467316"/>
                  </a:cubicBezTo>
                  <a:cubicBezTo>
                    <a:pt x="187681" y="1467316"/>
                    <a:pt x="202424" y="1482059"/>
                    <a:pt x="202424" y="1500246"/>
                  </a:cubicBezTo>
                  <a:lnTo>
                    <a:pt x="202424" y="1528922"/>
                  </a:lnTo>
                  <a:lnTo>
                    <a:pt x="202818" y="1528922"/>
                  </a:lnTo>
                  <a:lnTo>
                    <a:pt x="205012" y="1539790"/>
                  </a:lnTo>
                  <a:cubicBezTo>
                    <a:pt x="210011" y="1551609"/>
                    <a:pt x="221714" y="1559902"/>
                    <a:pt x="235354" y="1559902"/>
                  </a:cubicBezTo>
                  <a:cubicBezTo>
                    <a:pt x="248994" y="1559902"/>
                    <a:pt x="260697" y="1551609"/>
                    <a:pt x="265695" y="1539790"/>
                  </a:cubicBezTo>
                  <a:lnTo>
                    <a:pt x="267890" y="1528922"/>
                  </a:lnTo>
                  <a:lnTo>
                    <a:pt x="268283" y="1528922"/>
                  </a:lnTo>
                  <a:lnTo>
                    <a:pt x="268283" y="1404142"/>
                  </a:lnTo>
                  <a:cubicBezTo>
                    <a:pt x="268283" y="1385955"/>
                    <a:pt x="283027" y="1371212"/>
                    <a:pt x="301213" y="1371212"/>
                  </a:cubicBezTo>
                  <a:cubicBezTo>
                    <a:pt x="319398" y="1371212"/>
                    <a:pt x="334143" y="1385955"/>
                    <a:pt x="334143" y="1404142"/>
                  </a:cubicBezTo>
                  <a:lnTo>
                    <a:pt x="334143" y="1528922"/>
                  </a:lnTo>
                  <a:lnTo>
                    <a:pt x="334143" y="1581185"/>
                  </a:lnTo>
                  <a:cubicBezTo>
                    <a:pt x="334143" y="1599371"/>
                    <a:pt x="348886" y="1614114"/>
                    <a:pt x="367071" y="1614114"/>
                  </a:cubicBezTo>
                  <a:cubicBezTo>
                    <a:pt x="385258" y="1614114"/>
                    <a:pt x="400001" y="1599371"/>
                    <a:pt x="400001" y="1581185"/>
                  </a:cubicBezTo>
                  <a:lnTo>
                    <a:pt x="400001" y="1528922"/>
                  </a:lnTo>
                  <a:lnTo>
                    <a:pt x="400001" y="1446032"/>
                  </a:lnTo>
                  <a:cubicBezTo>
                    <a:pt x="400001" y="1427847"/>
                    <a:pt x="414744" y="1413104"/>
                    <a:pt x="432930" y="1413104"/>
                  </a:cubicBezTo>
                  <a:cubicBezTo>
                    <a:pt x="451117" y="1413104"/>
                    <a:pt x="465860" y="1427847"/>
                    <a:pt x="465860" y="1446032"/>
                  </a:cubicBezTo>
                  <a:lnTo>
                    <a:pt x="466044" y="1805888"/>
                  </a:lnTo>
                  <a:lnTo>
                    <a:pt x="486292" y="1828574"/>
                  </a:lnTo>
                  <a:cubicBezTo>
                    <a:pt x="547121" y="1883468"/>
                    <a:pt x="624022" y="1910915"/>
                    <a:pt x="716996" y="1910915"/>
                  </a:cubicBezTo>
                  <a:cubicBezTo>
                    <a:pt x="813927" y="1910915"/>
                    <a:pt x="894290" y="1879759"/>
                    <a:pt x="958086" y="1817447"/>
                  </a:cubicBezTo>
                  <a:cubicBezTo>
                    <a:pt x="1021882" y="1755134"/>
                    <a:pt x="1053781" y="1678975"/>
                    <a:pt x="1053781" y="1588968"/>
                  </a:cubicBezTo>
                  <a:cubicBezTo>
                    <a:pt x="1053781" y="1490059"/>
                    <a:pt x="1010755" y="1406481"/>
                    <a:pt x="924705" y="1338234"/>
                  </a:cubicBezTo>
                  <a:cubicBezTo>
                    <a:pt x="838654" y="1269987"/>
                    <a:pt x="714524" y="1234875"/>
                    <a:pt x="552313" y="1232896"/>
                  </a:cubicBezTo>
                  <a:lnTo>
                    <a:pt x="552313" y="876825"/>
                  </a:lnTo>
                  <a:cubicBezTo>
                    <a:pt x="652211" y="868913"/>
                    <a:pt x="726640" y="853334"/>
                    <a:pt x="775600" y="830091"/>
                  </a:cubicBezTo>
                  <a:cubicBezTo>
                    <a:pt x="824560" y="806847"/>
                    <a:pt x="862639" y="774949"/>
                    <a:pt x="889839" y="734397"/>
                  </a:cubicBezTo>
                  <a:cubicBezTo>
                    <a:pt x="917039" y="693844"/>
                    <a:pt x="930639" y="650819"/>
                    <a:pt x="930639" y="605321"/>
                  </a:cubicBezTo>
                  <a:cubicBezTo>
                    <a:pt x="930639" y="545976"/>
                    <a:pt x="909868" y="496768"/>
                    <a:pt x="868327" y="457699"/>
                  </a:cubicBezTo>
                  <a:cubicBezTo>
                    <a:pt x="826785" y="418630"/>
                    <a:pt x="772385" y="399096"/>
                    <a:pt x="705127" y="399096"/>
                  </a:cubicBezTo>
                  <a:cubicBezTo>
                    <a:pt x="645782" y="399096"/>
                    <a:pt x="591877" y="417147"/>
                    <a:pt x="543412" y="453249"/>
                  </a:cubicBezTo>
                  <a:cubicBezTo>
                    <a:pt x="494946" y="489350"/>
                    <a:pt x="461812" y="536085"/>
                    <a:pt x="444008" y="593452"/>
                  </a:cubicBezTo>
                  <a:lnTo>
                    <a:pt x="441417" y="593452"/>
                  </a:lnTo>
                  <a:lnTo>
                    <a:pt x="439338" y="829925"/>
                  </a:lnTo>
                  <a:lnTo>
                    <a:pt x="439338" y="875382"/>
                  </a:lnTo>
                  <a:cubicBezTo>
                    <a:pt x="439338" y="890886"/>
                    <a:pt x="426769" y="903456"/>
                    <a:pt x="411264" y="903456"/>
                  </a:cubicBezTo>
                  <a:cubicBezTo>
                    <a:pt x="395759" y="903456"/>
                    <a:pt x="383190" y="890886"/>
                    <a:pt x="383190" y="875382"/>
                  </a:cubicBezTo>
                  <a:lnTo>
                    <a:pt x="383190" y="829925"/>
                  </a:lnTo>
                  <a:lnTo>
                    <a:pt x="383190" y="731286"/>
                  </a:lnTo>
                  <a:cubicBezTo>
                    <a:pt x="383190" y="715781"/>
                    <a:pt x="370621" y="703212"/>
                    <a:pt x="355117" y="703212"/>
                  </a:cubicBezTo>
                  <a:cubicBezTo>
                    <a:pt x="339612" y="703212"/>
                    <a:pt x="327043" y="715781"/>
                    <a:pt x="327043" y="731286"/>
                  </a:cubicBezTo>
                  <a:lnTo>
                    <a:pt x="327043" y="829925"/>
                  </a:lnTo>
                  <a:lnTo>
                    <a:pt x="327043" y="854374"/>
                  </a:lnTo>
                  <a:cubicBezTo>
                    <a:pt x="327043" y="869878"/>
                    <a:pt x="314473" y="882448"/>
                    <a:pt x="298969" y="882448"/>
                  </a:cubicBezTo>
                  <a:cubicBezTo>
                    <a:pt x="283464" y="882448"/>
                    <a:pt x="270895" y="869878"/>
                    <a:pt x="270895" y="854374"/>
                  </a:cubicBezTo>
                  <a:lnTo>
                    <a:pt x="270895" y="829925"/>
                  </a:lnTo>
                  <a:lnTo>
                    <a:pt x="270559" y="829925"/>
                  </a:lnTo>
                  <a:lnTo>
                    <a:pt x="268688" y="820660"/>
                  </a:lnTo>
                  <a:cubicBezTo>
                    <a:pt x="264426" y="810584"/>
                    <a:pt x="254449" y="803514"/>
                    <a:pt x="242820" y="803514"/>
                  </a:cubicBezTo>
                  <a:cubicBezTo>
                    <a:pt x="231192" y="803514"/>
                    <a:pt x="221214" y="810584"/>
                    <a:pt x="216953" y="820660"/>
                  </a:cubicBezTo>
                  <a:lnTo>
                    <a:pt x="215082" y="829925"/>
                  </a:lnTo>
                  <a:lnTo>
                    <a:pt x="214746" y="829925"/>
                  </a:lnTo>
                  <a:lnTo>
                    <a:pt x="214746" y="936307"/>
                  </a:lnTo>
                  <a:cubicBezTo>
                    <a:pt x="214746" y="951812"/>
                    <a:pt x="202177" y="964381"/>
                    <a:pt x="186672" y="964381"/>
                  </a:cubicBezTo>
                  <a:cubicBezTo>
                    <a:pt x="171168" y="964381"/>
                    <a:pt x="158598" y="951812"/>
                    <a:pt x="158598" y="936307"/>
                  </a:cubicBezTo>
                  <a:lnTo>
                    <a:pt x="158598" y="829925"/>
                  </a:lnTo>
                  <a:lnTo>
                    <a:pt x="158598" y="785369"/>
                  </a:lnTo>
                  <a:cubicBezTo>
                    <a:pt x="158598" y="769864"/>
                    <a:pt x="146029" y="757295"/>
                    <a:pt x="130525" y="757295"/>
                  </a:cubicBezTo>
                  <a:cubicBezTo>
                    <a:pt x="115020" y="757295"/>
                    <a:pt x="102451" y="769864"/>
                    <a:pt x="102451" y="785369"/>
                  </a:cubicBezTo>
                  <a:lnTo>
                    <a:pt x="102451" y="829925"/>
                  </a:lnTo>
                  <a:lnTo>
                    <a:pt x="102451" y="900593"/>
                  </a:lnTo>
                  <a:cubicBezTo>
                    <a:pt x="102451" y="916097"/>
                    <a:pt x="89882" y="928666"/>
                    <a:pt x="74377" y="928666"/>
                  </a:cubicBezTo>
                  <a:cubicBezTo>
                    <a:pt x="58872" y="928666"/>
                    <a:pt x="46303" y="916097"/>
                    <a:pt x="46303" y="900593"/>
                  </a:cubicBezTo>
                  <a:lnTo>
                    <a:pt x="46145" y="593452"/>
                  </a:lnTo>
                  <a:lnTo>
                    <a:pt x="44912" y="593452"/>
                  </a:lnTo>
                  <a:cubicBezTo>
                    <a:pt x="65683" y="432231"/>
                    <a:pt x="123544" y="302660"/>
                    <a:pt x="218497" y="204741"/>
                  </a:cubicBezTo>
                  <a:cubicBezTo>
                    <a:pt x="351034" y="68247"/>
                    <a:pt x="517695" y="0"/>
                    <a:pt x="718480" y="0"/>
                  </a:cubicBezTo>
                  <a:close/>
                </a:path>
              </a:pathLst>
            </a:custGeom>
            <a:solidFill>
              <a:srgbClr val="37AB9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39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îṡ1ídè"/>
          <p:cNvSpPr/>
          <p:nvPr/>
        </p:nvSpPr>
        <p:spPr bwMode="auto">
          <a:xfrm rot="18746405">
            <a:off x="5483346" y="2166807"/>
            <a:ext cx="679489" cy="671135"/>
          </a:xfrm>
          <a:custGeom>
            <a:avLst/>
            <a:gdLst>
              <a:gd name="T0" fmla="*/ 2147483647 w 21600"/>
              <a:gd name="T1" fmla="*/ 0 h 21356"/>
              <a:gd name="T2" fmla="*/ 2147483647 w 21600"/>
              <a:gd name="T3" fmla="*/ 2147483647 h 21356"/>
              <a:gd name="T4" fmla="*/ 0 w 21600"/>
              <a:gd name="T5" fmla="*/ 2147483647 h 21356"/>
              <a:gd name="T6" fmla="*/ 0 60000 65536"/>
              <a:gd name="T7" fmla="*/ 0 60000 65536"/>
              <a:gd name="T8" fmla="*/ 0 60000 65536"/>
              <a:gd name="T9" fmla="*/ 0 w 21600"/>
              <a:gd name="T10" fmla="*/ 0 h 21356"/>
              <a:gd name="T11" fmla="*/ 21600 w 21600"/>
              <a:gd name="T12" fmla="*/ 21356 h 21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56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</a:path>
              <a:path w="21600" h="21356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0" name="ïşḷîḑè"/>
          <p:cNvSpPr/>
          <p:nvPr/>
        </p:nvSpPr>
        <p:spPr bwMode="auto">
          <a:xfrm rot="21275257">
            <a:off x="5950448" y="2451858"/>
            <a:ext cx="1761381" cy="1762774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1" name="îṥḷíḋê"/>
          <p:cNvSpPr/>
          <p:nvPr/>
        </p:nvSpPr>
        <p:spPr bwMode="auto">
          <a:xfrm rot="21275257">
            <a:off x="3731711" y="2520475"/>
            <a:ext cx="2297454" cy="2297454"/>
          </a:xfrm>
          <a:custGeom>
            <a:avLst/>
            <a:gdLst>
              <a:gd name="T0" fmla="*/ 2147483647 w 2622"/>
              <a:gd name="T1" fmla="*/ 2147483647 h 2622"/>
              <a:gd name="T2" fmla="*/ 2147483647 w 2622"/>
              <a:gd name="T3" fmla="*/ 2147483647 h 2622"/>
              <a:gd name="T4" fmla="*/ 2147483647 w 2622"/>
              <a:gd name="T5" fmla="*/ 2147483647 h 2622"/>
              <a:gd name="T6" fmla="*/ 2147483647 w 2622"/>
              <a:gd name="T7" fmla="*/ 2147483647 h 2622"/>
              <a:gd name="T8" fmla="*/ 2147483647 w 2622"/>
              <a:gd name="T9" fmla="*/ 2147483647 h 2622"/>
              <a:gd name="T10" fmla="*/ 2147483647 w 2622"/>
              <a:gd name="T11" fmla="*/ 2147483647 h 2622"/>
              <a:gd name="T12" fmla="*/ 2147483647 w 2622"/>
              <a:gd name="T13" fmla="*/ 2147483647 h 2622"/>
              <a:gd name="T14" fmla="*/ 2147483647 w 2622"/>
              <a:gd name="T15" fmla="*/ 2147483647 h 2622"/>
              <a:gd name="T16" fmla="*/ 2147483647 w 2622"/>
              <a:gd name="T17" fmla="*/ 2147483647 h 2622"/>
              <a:gd name="T18" fmla="*/ 2147483647 w 2622"/>
              <a:gd name="T19" fmla="*/ 2147483647 h 2622"/>
              <a:gd name="T20" fmla="*/ 2147483647 w 2622"/>
              <a:gd name="T21" fmla="*/ 2147483647 h 2622"/>
              <a:gd name="T22" fmla="*/ 2147483647 w 2622"/>
              <a:gd name="T23" fmla="*/ 2147483647 h 2622"/>
              <a:gd name="T24" fmla="*/ 2147483647 w 2622"/>
              <a:gd name="T25" fmla="*/ 2147483647 h 2622"/>
              <a:gd name="T26" fmla="*/ 2147483647 w 2622"/>
              <a:gd name="T27" fmla="*/ 2147483647 h 2622"/>
              <a:gd name="T28" fmla="*/ 2147483647 w 2622"/>
              <a:gd name="T29" fmla="*/ 2147483647 h 2622"/>
              <a:gd name="T30" fmla="*/ 2147483647 w 2622"/>
              <a:gd name="T31" fmla="*/ 2147483647 h 2622"/>
              <a:gd name="T32" fmla="*/ 2147483647 w 2622"/>
              <a:gd name="T33" fmla="*/ 2147483647 h 2622"/>
              <a:gd name="T34" fmla="*/ 2147483647 w 2622"/>
              <a:gd name="T35" fmla="*/ 2147483647 h 2622"/>
              <a:gd name="T36" fmla="*/ 2147483647 w 2622"/>
              <a:gd name="T37" fmla="*/ 2147483647 h 2622"/>
              <a:gd name="T38" fmla="*/ 2147483647 w 2622"/>
              <a:gd name="T39" fmla="*/ 2147483647 h 2622"/>
              <a:gd name="T40" fmla="*/ 2147483647 w 2622"/>
              <a:gd name="T41" fmla="*/ 2147483647 h 2622"/>
              <a:gd name="T42" fmla="*/ 2147483647 w 2622"/>
              <a:gd name="T43" fmla="*/ 2147483647 h 2622"/>
              <a:gd name="T44" fmla="*/ 2147483647 w 2622"/>
              <a:gd name="T45" fmla="*/ 2147483647 h 2622"/>
              <a:gd name="T46" fmla="*/ 2147483647 w 2622"/>
              <a:gd name="T47" fmla="*/ 2147483647 h 2622"/>
              <a:gd name="T48" fmla="*/ 2147483647 w 2622"/>
              <a:gd name="T49" fmla="*/ 2147483647 h 2622"/>
              <a:gd name="T50" fmla="*/ 2147483647 w 2622"/>
              <a:gd name="T51" fmla="*/ 2147483647 h 2622"/>
              <a:gd name="T52" fmla="*/ 2147483647 w 2622"/>
              <a:gd name="T53" fmla="*/ 2147483647 h 2622"/>
              <a:gd name="T54" fmla="*/ 2147483647 w 2622"/>
              <a:gd name="T55" fmla="*/ 2147483647 h 2622"/>
              <a:gd name="T56" fmla="*/ 2147483647 w 2622"/>
              <a:gd name="T57" fmla="*/ 2147483647 h 2622"/>
              <a:gd name="T58" fmla="*/ 2147483647 w 2622"/>
              <a:gd name="T59" fmla="*/ 2147483647 h 2622"/>
              <a:gd name="T60" fmla="*/ 2147483647 w 2622"/>
              <a:gd name="T61" fmla="*/ 2147483647 h 2622"/>
              <a:gd name="T62" fmla="*/ 2147483647 w 2622"/>
              <a:gd name="T63" fmla="*/ 2147483647 h 2622"/>
              <a:gd name="T64" fmla="*/ 2147483647 w 2622"/>
              <a:gd name="T65" fmla="*/ 2147483647 h 2622"/>
              <a:gd name="T66" fmla="*/ 2147483647 w 2622"/>
              <a:gd name="T67" fmla="*/ 2147483647 h 2622"/>
              <a:gd name="T68" fmla="*/ 2147483647 w 2622"/>
              <a:gd name="T69" fmla="*/ 2147483647 h 2622"/>
              <a:gd name="T70" fmla="*/ 2147483647 w 2622"/>
              <a:gd name="T71" fmla="*/ 2147483647 h 2622"/>
              <a:gd name="T72" fmla="*/ 2147483647 w 2622"/>
              <a:gd name="T73" fmla="*/ 2147483647 h 2622"/>
              <a:gd name="T74" fmla="*/ 2147483647 w 2622"/>
              <a:gd name="T75" fmla="*/ 2147483647 h 2622"/>
              <a:gd name="T76" fmla="*/ 2147483647 w 2622"/>
              <a:gd name="T77" fmla="*/ 2147483647 h 2622"/>
              <a:gd name="T78" fmla="*/ 2147483647 w 2622"/>
              <a:gd name="T79" fmla="*/ 2147483647 h 2622"/>
              <a:gd name="T80" fmla="*/ 2147483647 w 2622"/>
              <a:gd name="T81" fmla="*/ 2147483647 h 2622"/>
              <a:gd name="T82" fmla="*/ 2147483647 w 2622"/>
              <a:gd name="T83" fmla="*/ 2147483647 h 2622"/>
              <a:gd name="T84" fmla="*/ 2147483647 w 2622"/>
              <a:gd name="T85" fmla="*/ 2147483647 h 2622"/>
              <a:gd name="T86" fmla="*/ 2147483647 w 2622"/>
              <a:gd name="T87" fmla="*/ 2147483647 h 2622"/>
              <a:gd name="T88" fmla="*/ 2147483647 w 2622"/>
              <a:gd name="T89" fmla="*/ 2147483647 h 2622"/>
              <a:gd name="T90" fmla="*/ 2147483647 w 2622"/>
              <a:gd name="T91" fmla="*/ 2147483647 h 2622"/>
              <a:gd name="T92" fmla="*/ 2147483647 w 2622"/>
              <a:gd name="T93" fmla="*/ 2147483647 h 2622"/>
              <a:gd name="T94" fmla="*/ 2147483647 w 2622"/>
              <a:gd name="T95" fmla="*/ 2147483647 h 2622"/>
              <a:gd name="T96" fmla="*/ 2147483647 w 2622"/>
              <a:gd name="T97" fmla="*/ 2147483647 h 2622"/>
              <a:gd name="T98" fmla="*/ 2147483647 w 2622"/>
              <a:gd name="T99" fmla="*/ 2147483647 h 2622"/>
              <a:gd name="T100" fmla="*/ 2147483647 w 2622"/>
              <a:gd name="T101" fmla="*/ 2147483647 h 2622"/>
              <a:gd name="T102" fmla="*/ 2147483647 w 2622"/>
              <a:gd name="T103" fmla="*/ 2147483647 h 2622"/>
              <a:gd name="T104" fmla="*/ 2147483647 w 2622"/>
              <a:gd name="T105" fmla="*/ 2147483647 h 2622"/>
              <a:gd name="T106" fmla="*/ 2147483647 w 2622"/>
              <a:gd name="T107" fmla="*/ 2147483647 h 26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2"/>
              <a:gd name="T163" fmla="*/ 0 h 2622"/>
              <a:gd name="T164" fmla="*/ 2622 w 2622"/>
              <a:gd name="T165" fmla="*/ 2622 h 26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2" name="íṣḻiḋe"/>
          <p:cNvSpPr/>
          <p:nvPr/>
        </p:nvSpPr>
        <p:spPr bwMode="auto">
          <a:xfrm rot="21275257">
            <a:off x="3977448" y="2766753"/>
            <a:ext cx="1806327" cy="1804927"/>
          </a:xfrm>
          <a:prstGeom prst="ellipse">
            <a:avLst/>
          </a:prstGeom>
          <a:blipFill>
            <a:blip r:embed="rId1"/>
            <a:srcRect/>
            <a:stretch>
              <a:fillRect l="-25413" r="-2505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3" name="îSliḍé"/>
          <p:cNvSpPr/>
          <p:nvPr/>
        </p:nvSpPr>
        <p:spPr bwMode="auto">
          <a:xfrm rot="21275257">
            <a:off x="6231766" y="2723472"/>
            <a:ext cx="1207410" cy="1207185"/>
          </a:xfrm>
          <a:prstGeom prst="ellipse">
            <a:avLst/>
          </a:prstGeom>
          <a:blipFill>
            <a:blip r:embed="rId2"/>
            <a:srcRect/>
            <a:stretch>
              <a:fillRect l="-25546" r="-2501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4" name="íŝḷiḑê"/>
          <p:cNvSpPr/>
          <p:nvPr/>
        </p:nvSpPr>
        <p:spPr bwMode="auto">
          <a:xfrm rot="21275257">
            <a:off x="6916122" y="3879454"/>
            <a:ext cx="1544167" cy="1544168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5" name="iṥliďé"/>
          <p:cNvSpPr/>
          <p:nvPr/>
        </p:nvSpPr>
        <p:spPr bwMode="auto">
          <a:xfrm rot="21275257">
            <a:off x="7159790" y="4123124"/>
            <a:ext cx="1056830" cy="1056829"/>
          </a:xfrm>
          <a:prstGeom prst="ellipse">
            <a:avLst/>
          </a:prstGeom>
          <a:blipFill>
            <a:blip r:embed="rId3"/>
            <a:srcRect/>
            <a:stretch>
              <a:fillRect l="-25598" r="-2499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6" name="ísḻîḓe"/>
          <p:cNvSpPr/>
          <p:nvPr/>
        </p:nvSpPr>
        <p:spPr bwMode="auto">
          <a:xfrm rot="7501686">
            <a:off x="5876698" y="3834202"/>
            <a:ext cx="1278219" cy="1037335"/>
          </a:xfrm>
          <a:custGeom>
            <a:avLst/>
            <a:gdLst>
              <a:gd name="T0" fmla="*/ 2147483647 w 21600"/>
              <a:gd name="T1" fmla="*/ 0 h 15695"/>
              <a:gd name="T2" fmla="*/ 2147483647 w 21600"/>
              <a:gd name="T3" fmla="*/ 2147483647 h 15695"/>
              <a:gd name="T4" fmla="*/ 0 w 21600"/>
              <a:gd name="T5" fmla="*/ 2147483647 h 15695"/>
              <a:gd name="T6" fmla="*/ 0 60000 65536"/>
              <a:gd name="T7" fmla="*/ 0 60000 65536"/>
              <a:gd name="T8" fmla="*/ 0 60000 65536"/>
              <a:gd name="T9" fmla="*/ 0 w 21600"/>
              <a:gd name="T10" fmla="*/ 0 h 15695"/>
              <a:gd name="T11" fmla="*/ 21600 w 21600"/>
              <a:gd name="T12" fmla="*/ 15695 h 156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95" fill="none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</a:path>
              <a:path w="21600" h="15695" stroke="0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  <a:lnTo>
                  <a:pt x="0" y="15695"/>
                </a:lnTo>
                <a:lnTo>
                  <a:pt x="14840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37" name="isḷíḋe"/>
          <p:cNvSpPr/>
          <p:nvPr/>
        </p:nvSpPr>
        <p:spPr bwMode="auto">
          <a:xfrm rot="256945">
            <a:off x="7957316" y="3126435"/>
            <a:ext cx="416326" cy="602907"/>
          </a:xfrm>
          <a:custGeom>
            <a:avLst/>
            <a:gdLst>
              <a:gd name="T0" fmla="*/ 2147483647 w 21600"/>
              <a:gd name="T1" fmla="*/ 0 h 31203"/>
              <a:gd name="T2" fmla="*/ 2147483647 w 21600"/>
              <a:gd name="T3" fmla="*/ 2147483647 h 31203"/>
              <a:gd name="T4" fmla="*/ 0 w 21600"/>
              <a:gd name="T5" fmla="*/ 2147483647 h 31203"/>
              <a:gd name="T6" fmla="*/ 0 60000 65536"/>
              <a:gd name="T7" fmla="*/ 0 60000 65536"/>
              <a:gd name="T8" fmla="*/ 0 60000 65536"/>
              <a:gd name="T9" fmla="*/ 0 w 21600"/>
              <a:gd name="T10" fmla="*/ 0 h 31203"/>
              <a:gd name="T11" fmla="*/ 21600 w 21600"/>
              <a:gd name="T12" fmla="*/ 31203 h 31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1203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</a:path>
              <a:path w="21600" h="31203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</a:p>
        </p:txBody>
      </p:sp>
      <p:grpSp>
        <p:nvGrpSpPr>
          <p:cNvPr id="45" name="组合 44"/>
          <p:cNvGrpSpPr/>
          <p:nvPr/>
        </p:nvGrpSpPr>
        <p:grpSpPr>
          <a:xfrm>
            <a:off x="8510720" y="4874089"/>
            <a:ext cx="2784999" cy="957185"/>
            <a:chOff x="1541719" y="2349127"/>
            <a:chExt cx="2784999" cy="957185"/>
          </a:xfrm>
        </p:grpSpPr>
        <p:sp>
          <p:nvSpPr>
            <p:cNvPr id="46" name="文本框 45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88205" y="1803867"/>
            <a:ext cx="2784999" cy="957185"/>
            <a:chOff x="1541719" y="2349127"/>
            <a:chExt cx="2784999" cy="957185"/>
          </a:xfrm>
        </p:grpSpPr>
        <p:sp>
          <p:nvSpPr>
            <p:cNvPr id="53" name="文本框 52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212146" y="4704813"/>
            <a:ext cx="2784999" cy="957185"/>
            <a:chOff x="1541719" y="2349127"/>
            <a:chExt cx="2784999" cy="957185"/>
          </a:xfrm>
        </p:grpSpPr>
        <p:sp>
          <p:nvSpPr>
            <p:cNvPr id="56" name="文本框 55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24" name="组合 23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3" name="圆角矩形 42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1" name="圆角矩形 40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9" name="圆角矩形 38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圆角矩形 39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工作存在不足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îṧľïḓé"/>
          <p:cNvSpPr/>
          <p:nvPr/>
        </p:nvSpPr>
        <p:spPr>
          <a:xfrm>
            <a:off x="1088573" y="1756229"/>
            <a:ext cx="5007428" cy="2246026"/>
          </a:xfrm>
          <a:prstGeom prst="rect">
            <a:avLst/>
          </a:prstGeom>
          <a:blipFill>
            <a:blip r:embed="rId1"/>
            <a:srcRect/>
            <a:stretch>
              <a:fillRect t="-24774" b="-24496"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iṡ1ïḓé"/>
          <p:cNvSpPr/>
          <p:nvPr/>
        </p:nvSpPr>
        <p:spPr>
          <a:xfrm>
            <a:off x="6096001" y="1756229"/>
            <a:ext cx="5007428" cy="2246027"/>
          </a:xfrm>
          <a:prstGeom prst="rect">
            <a:avLst/>
          </a:prstGeom>
          <a:blipFill>
            <a:blip r:embed="rId2"/>
            <a:srcRect/>
            <a:stretch>
              <a:fillRect t="-24161" b="-23889"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5294144" y="3200400"/>
            <a:ext cx="1603714" cy="1603712"/>
            <a:chOff x="5294144" y="3200400"/>
            <a:chExt cx="1603714" cy="1603712"/>
          </a:xfrm>
        </p:grpSpPr>
        <p:sp>
          <p:nvSpPr>
            <p:cNvPr id="28" name="íšļîďé"/>
            <p:cNvSpPr/>
            <p:nvPr/>
          </p:nvSpPr>
          <p:spPr>
            <a:xfrm>
              <a:off x="5294144" y="3200400"/>
              <a:ext cx="1603714" cy="1603712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íšļîďé"/>
            <p:cNvSpPr/>
            <p:nvPr/>
          </p:nvSpPr>
          <p:spPr>
            <a:xfrm>
              <a:off x="5700545" y="3614509"/>
              <a:ext cx="790912" cy="775491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76141" y="4539662"/>
            <a:ext cx="3353059" cy="1308050"/>
            <a:chOff x="1541719" y="2349127"/>
            <a:chExt cx="3353059" cy="1308050"/>
          </a:xfrm>
        </p:grpSpPr>
        <p:sp>
          <p:nvSpPr>
            <p:cNvPr id="18" name="文本框 17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41719" y="2687681"/>
              <a:ext cx="335305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62801" y="4539662"/>
            <a:ext cx="3353059" cy="1308050"/>
            <a:chOff x="1541719" y="2349127"/>
            <a:chExt cx="3353059" cy="1308050"/>
          </a:xfrm>
        </p:grpSpPr>
        <p:sp>
          <p:nvSpPr>
            <p:cNvPr id="21" name="文本框 20"/>
            <p:cNvSpPr txBox="1"/>
            <p:nvPr/>
          </p:nvSpPr>
          <p:spPr>
            <a:xfrm>
              <a:off x="276099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41719" y="2687681"/>
              <a:ext cx="335305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14" name="组合 13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32" name="圆角矩形 31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0" name="圆角矩形 29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工作存在不足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ïs1iḑê"/>
          <p:cNvGrpSpPr/>
          <p:nvPr/>
        </p:nvGrpSpPr>
        <p:grpSpPr>
          <a:xfrm>
            <a:off x="2667000" y="3007691"/>
            <a:ext cx="6819900" cy="687034"/>
            <a:chOff x="3411415" y="3383480"/>
            <a:chExt cx="5341015" cy="589346"/>
          </a:xfrm>
        </p:grpSpPr>
        <p:cxnSp>
          <p:nvCxnSpPr>
            <p:cNvPr id="31" name="Straight Connector 31"/>
            <p:cNvCxnSpPr/>
            <p:nvPr/>
          </p:nvCxnSpPr>
          <p:spPr>
            <a:xfrm>
              <a:off x="4317248" y="3383480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2"/>
            <p:cNvCxnSpPr/>
            <p:nvPr/>
          </p:nvCxnSpPr>
          <p:spPr>
            <a:xfrm>
              <a:off x="6096000" y="3383480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3"/>
            <p:cNvCxnSpPr/>
            <p:nvPr/>
          </p:nvCxnSpPr>
          <p:spPr>
            <a:xfrm>
              <a:off x="7874752" y="3383480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4"/>
            <p:cNvCxnSpPr/>
            <p:nvPr/>
          </p:nvCxnSpPr>
          <p:spPr>
            <a:xfrm>
              <a:off x="3416174" y="3675439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5"/>
            <p:cNvCxnSpPr/>
            <p:nvPr/>
          </p:nvCxnSpPr>
          <p:spPr>
            <a:xfrm>
              <a:off x="5194926" y="3675439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6"/>
            <p:cNvCxnSpPr/>
            <p:nvPr/>
          </p:nvCxnSpPr>
          <p:spPr>
            <a:xfrm>
              <a:off x="6973678" y="3675439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7"/>
            <p:cNvCxnSpPr/>
            <p:nvPr/>
          </p:nvCxnSpPr>
          <p:spPr>
            <a:xfrm>
              <a:off x="8752430" y="3675439"/>
              <a:ext cx="0" cy="2973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8"/>
            <p:cNvCxnSpPr/>
            <p:nvPr/>
          </p:nvCxnSpPr>
          <p:spPr>
            <a:xfrm>
              <a:off x="3411415" y="3675439"/>
              <a:ext cx="53410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islîďe"/>
          <p:cNvSpPr/>
          <p:nvPr/>
        </p:nvSpPr>
        <p:spPr>
          <a:xfrm>
            <a:off x="6636061" y="3662363"/>
            <a:ext cx="1226243" cy="1226243"/>
          </a:xfrm>
          <a:prstGeom prst="ellipse">
            <a:avLst/>
          </a:prstGeom>
          <a:blipFill>
            <a:blip r:embed="rId1"/>
            <a:srcRect/>
            <a:stretch>
              <a:fillRect l="-24935" r="-24423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" name="i$liḑê"/>
          <p:cNvSpPr/>
          <p:nvPr/>
        </p:nvSpPr>
        <p:spPr>
          <a:xfrm>
            <a:off x="2074140" y="3662363"/>
            <a:ext cx="1226243" cy="1226243"/>
          </a:xfrm>
          <a:prstGeom prst="ellipse">
            <a:avLst/>
          </a:prstGeom>
          <a:blipFill>
            <a:blip r:embed="rId2"/>
            <a:srcRect/>
            <a:stretch>
              <a:fillRect l="-25556" r="-25032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" name="ïşḷïḋe"/>
          <p:cNvSpPr/>
          <p:nvPr/>
        </p:nvSpPr>
        <p:spPr>
          <a:xfrm>
            <a:off x="4351417" y="3662363"/>
            <a:ext cx="1226243" cy="1226243"/>
          </a:xfrm>
          <a:prstGeom prst="ellipse">
            <a:avLst/>
          </a:prstGeom>
          <a:blipFill>
            <a:blip r:embed="rId3"/>
            <a:srcRect/>
            <a:stretch>
              <a:fillRect l="-25556" r="-25032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iṡḷiḑê"/>
          <p:cNvSpPr/>
          <p:nvPr/>
        </p:nvSpPr>
        <p:spPr>
          <a:xfrm>
            <a:off x="8912012" y="3662363"/>
            <a:ext cx="1226243" cy="1226243"/>
          </a:xfrm>
          <a:prstGeom prst="ellipse">
            <a:avLst/>
          </a:prstGeom>
          <a:blipFill>
            <a:blip r:embed="rId4"/>
            <a:srcRect/>
            <a:stretch>
              <a:fillRect l="-25556" r="-25032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0" name="î$lïḋè"/>
          <p:cNvSpPr/>
          <p:nvPr/>
        </p:nvSpPr>
        <p:spPr>
          <a:xfrm>
            <a:off x="7793612" y="1792243"/>
            <a:ext cx="1226243" cy="1226243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1" name="íśľíḓê"/>
          <p:cNvSpPr/>
          <p:nvPr/>
        </p:nvSpPr>
        <p:spPr>
          <a:xfrm>
            <a:off x="5497636" y="1792243"/>
            <a:ext cx="1226243" cy="1226243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" name="ïṩḷiḋe"/>
          <p:cNvSpPr/>
          <p:nvPr/>
        </p:nvSpPr>
        <p:spPr>
          <a:xfrm>
            <a:off x="3217416" y="1792243"/>
            <a:ext cx="1226243" cy="1226243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7" name="îşľíďê"/>
          <p:cNvSpPr/>
          <p:nvPr/>
        </p:nvSpPr>
        <p:spPr bwMode="auto">
          <a:xfrm>
            <a:off x="3513934" y="2081644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8" name="ïšľíḑe"/>
          <p:cNvSpPr/>
          <p:nvPr/>
        </p:nvSpPr>
        <p:spPr bwMode="auto">
          <a:xfrm>
            <a:off x="5794155" y="2081644"/>
            <a:ext cx="633204" cy="633204"/>
          </a:xfrm>
          <a:custGeom>
            <a:avLst/>
            <a:gdLst>
              <a:gd name="T0" fmla="*/ 118 w 236"/>
              <a:gd name="T1" fmla="*/ 142 h 236"/>
              <a:gd name="T2" fmla="*/ 142 w 236"/>
              <a:gd name="T3" fmla="*/ 118 h 236"/>
              <a:gd name="T4" fmla="*/ 137 w 236"/>
              <a:gd name="T5" fmla="*/ 105 h 236"/>
              <a:gd name="T6" fmla="*/ 118 w 236"/>
              <a:gd name="T7" fmla="*/ 95 h 236"/>
              <a:gd name="T8" fmla="*/ 99 w 236"/>
              <a:gd name="T9" fmla="*/ 105 h 236"/>
              <a:gd name="T10" fmla="*/ 94 w 236"/>
              <a:gd name="T11" fmla="*/ 118 h 236"/>
              <a:gd name="T12" fmla="*/ 118 w 236"/>
              <a:gd name="T13" fmla="*/ 142 h 236"/>
              <a:gd name="T14" fmla="*/ 170 w 236"/>
              <a:gd name="T15" fmla="*/ 89 h 236"/>
              <a:gd name="T16" fmla="*/ 170 w 236"/>
              <a:gd name="T17" fmla="*/ 70 h 236"/>
              <a:gd name="T18" fmla="*/ 170 w 236"/>
              <a:gd name="T19" fmla="*/ 67 h 236"/>
              <a:gd name="T20" fmla="*/ 167 w 236"/>
              <a:gd name="T21" fmla="*/ 67 h 236"/>
              <a:gd name="T22" fmla="*/ 147 w 236"/>
              <a:gd name="T23" fmla="*/ 67 h 236"/>
              <a:gd name="T24" fmla="*/ 147 w 236"/>
              <a:gd name="T25" fmla="*/ 90 h 236"/>
              <a:gd name="T26" fmla="*/ 170 w 236"/>
              <a:gd name="T27" fmla="*/ 89 h 236"/>
              <a:gd name="T28" fmla="*/ 118 w 236"/>
              <a:gd name="T29" fmla="*/ 0 h 236"/>
              <a:gd name="T30" fmla="*/ 0 w 236"/>
              <a:gd name="T31" fmla="*/ 118 h 236"/>
              <a:gd name="T32" fmla="*/ 118 w 236"/>
              <a:gd name="T33" fmla="*/ 236 h 236"/>
              <a:gd name="T34" fmla="*/ 236 w 236"/>
              <a:gd name="T35" fmla="*/ 118 h 236"/>
              <a:gd name="T36" fmla="*/ 118 w 236"/>
              <a:gd name="T37" fmla="*/ 0 h 236"/>
              <a:gd name="T38" fmla="*/ 185 w 236"/>
              <a:gd name="T39" fmla="*/ 105 h 236"/>
              <a:gd name="T40" fmla="*/ 185 w 236"/>
              <a:gd name="T41" fmla="*/ 160 h 236"/>
              <a:gd name="T42" fmla="*/ 159 w 236"/>
              <a:gd name="T43" fmla="*/ 186 h 236"/>
              <a:gd name="T44" fmla="*/ 77 w 236"/>
              <a:gd name="T45" fmla="*/ 186 h 236"/>
              <a:gd name="T46" fmla="*/ 51 w 236"/>
              <a:gd name="T47" fmla="*/ 160 h 236"/>
              <a:gd name="T48" fmla="*/ 51 w 236"/>
              <a:gd name="T49" fmla="*/ 105 h 236"/>
              <a:gd name="T50" fmla="*/ 51 w 236"/>
              <a:gd name="T51" fmla="*/ 77 h 236"/>
              <a:gd name="T52" fmla="*/ 77 w 236"/>
              <a:gd name="T53" fmla="*/ 51 h 236"/>
              <a:gd name="T54" fmla="*/ 159 w 236"/>
              <a:gd name="T55" fmla="*/ 51 h 236"/>
              <a:gd name="T56" fmla="*/ 185 w 236"/>
              <a:gd name="T57" fmla="*/ 77 h 236"/>
              <a:gd name="T58" fmla="*/ 185 w 236"/>
              <a:gd name="T59" fmla="*/ 105 h 236"/>
              <a:gd name="T60" fmla="*/ 155 w 236"/>
              <a:gd name="T61" fmla="*/ 118 h 236"/>
              <a:gd name="T62" fmla="*/ 118 w 236"/>
              <a:gd name="T63" fmla="*/ 155 h 236"/>
              <a:gd name="T64" fmla="*/ 81 w 236"/>
              <a:gd name="T65" fmla="*/ 118 h 236"/>
              <a:gd name="T66" fmla="*/ 84 w 236"/>
              <a:gd name="T67" fmla="*/ 105 h 236"/>
              <a:gd name="T68" fmla="*/ 64 w 236"/>
              <a:gd name="T69" fmla="*/ 105 h 236"/>
              <a:gd name="T70" fmla="*/ 64 w 236"/>
              <a:gd name="T71" fmla="*/ 160 h 236"/>
              <a:gd name="T72" fmla="*/ 77 w 236"/>
              <a:gd name="T73" fmla="*/ 172 h 236"/>
              <a:gd name="T74" fmla="*/ 159 w 236"/>
              <a:gd name="T75" fmla="*/ 172 h 236"/>
              <a:gd name="T76" fmla="*/ 172 w 236"/>
              <a:gd name="T77" fmla="*/ 160 h 236"/>
              <a:gd name="T78" fmla="*/ 172 w 236"/>
              <a:gd name="T79" fmla="*/ 105 h 236"/>
              <a:gd name="T80" fmla="*/ 152 w 236"/>
              <a:gd name="T81" fmla="*/ 105 h 236"/>
              <a:gd name="T82" fmla="*/ 155 w 236"/>
              <a:gd name="T83" fmla="*/ 11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6" h="236">
                <a:moveTo>
                  <a:pt x="118" y="142"/>
                </a:moveTo>
                <a:cubicBezTo>
                  <a:pt x="131" y="142"/>
                  <a:pt x="142" y="131"/>
                  <a:pt x="142" y="118"/>
                </a:cubicBezTo>
                <a:cubicBezTo>
                  <a:pt x="142" y="113"/>
                  <a:pt x="140" y="108"/>
                  <a:pt x="137" y="105"/>
                </a:cubicBezTo>
                <a:cubicBezTo>
                  <a:pt x="133" y="99"/>
                  <a:pt x="126" y="95"/>
                  <a:pt x="118" y="95"/>
                </a:cubicBezTo>
                <a:cubicBezTo>
                  <a:pt x="110" y="95"/>
                  <a:pt x="103" y="99"/>
                  <a:pt x="99" y="105"/>
                </a:cubicBezTo>
                <a:cubicBezTo>
                  <a:pt x="96" y="108"/>
                  <a:pt x="94" y="113"/>
                  <a:pt x="94" y="118"/>
                </a:cubicBezTo>
                <a:cubicBezTo>
                  <a:pt x="94" y="131"/>
                  <a:pt x="105" y="142"/>
                  <a:pt x="118" y="142"/>
                </a:cubicBezTo>
                <a:close/>
                <a:moveTo>
                  <a:pt x="170" y="89"/>
                </a:moveTo>
                <a:cubicBezTo>
                  <a:pt x="170" y="70"/>
                  <a:pt x="170" y="70"/>
                  <a:pt x="170" y="70"/>
                </a:cubicBezTo>
                <a:cubicBezTo>
                  <a:pt x="170" y="67"/>
                  <a:pt x="170" y="67"/>
                  <a:pt x="170" y="67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47" y="67"/>
                  <a:pt x="147" y="67"/>
                  <a:pt x="147" y="67"/>
                </a:cubicBezTo>
                <a:cubicBezTo>
                  <a:pt x="147" y="90"/>
                  <a:pt x="147" y="90"/>
                  <a:pt x="147" y="90"/>
                </a:cubicBezTo>
                <a:lnTo>
                  <a:pt x="170" y="89"/>
                </a:ln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5" y="105"/>
                </a:moveTo>
                <a:cubicBezTo>
                  <a:pt x="185" y="160"/>
                  <a:pt x="185" y="160"/>
                  <a:pt x="185" y="160"/>
                </a:cubicBezTo>
                <a:cubicBezTo>
                  <a:pt x="185" y="174"/>
                  <a:pt x="173" y="186"/>
                  <a:pt x="159" y="186"/>
                </a:cubicBezTo>
                <a:cubicBezTo>
                  <a:pt x="77" y="186"/>
                  <a:pt x="77" y="186"/>
                  <a:pt x="77" y="186"/>
                </a:cubicBezTo>
                <a:cubicBezTo>
                  <a:pt x="62" y="186"/>
                  <a:pt x="51" y="174"/>
                  <a:pt x="51" y="160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63"/>
                  <a:pt x="62" y="51"/>
                  <a:pt x="77" y="51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73" y="51"/>
                  <a:pt x="185" y="63"/>
                  <a:pt x="185" y="77"/>
                </a:cubicBezTo>
                <a:lnTo>
                  <a:pt x="185" y="105"/>
                </a:lnTo>
                <a:close/>
                <a:moveTo>
                  <a:pt x="155" y="118"/>
                </a:moveTo>
                <a:cubicBezTo>
                  <a:pt x="155" y="139"/>
                  <a:pt x="138" y="155"/>
                  <a:pt x="118" y="155"/>
                </a:cubicBezTo>
                <a:cubicBezTo>
                  <a:pt x="98" y="155"/>
                  <a:pt x="81" y="139"/>
                  <a:pt x="81" y="118"/>
                </a:cubicBezTo>
                <a:cubicBezTo>
                  <a:pt x="81" y="114"/>
                  <a:pt x="82" y="109"/>
                  <a:pt x="84" y="105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7"/>
                  <a:pt x="70" y="172"/>
                  <a:pt x="77" y="172"/>
                </a:cubicBezTo>
                <a:cubicBezTo>
                  <a:pt x="159" y="172"/>
                  <a:pt x="159" y="172"/>
                  <a:pt x="159" y="172"/>
                </a:cubicBezTo>
                <a:cubicBezTo>
                  <a:pt x="166" y="172"/>
                  <a:pt x="172" y="167"/>
                  <a:pt x="172" y="160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54" y="109"/>
                  <a:pt x="155" y="114"/>
                  <a:pt x="155" y="1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9" name="íṡḻídê"/>
          <p:cNvSpPr/>
          <p:nvPr/>
        </p:nvSpPr>
        <p:spPr bwMode="auto">
          <a:xfrm>
            <a:off x="8077671" y="2081644"/>
            <a:ext cx="633204" cy="633204"/>
          </a:xfrm>
          <a:custGeom>
            <a:avLst/>
            <a:gdLst>
              <a:gd name="T0" fmla="*/ 119 w 236"/>
              <a:gd name="T1" fmla="*/ 123 h 236"/>
              <a:gd name="T2" fmla="*/ 111 w 236"/>
              <a:gd name="T3" fmla="*/ 131 h 236"/>
              <a:gd name="T4" fmla="*/ 115 w 236"/>
              <a:gd name="T5" fmla="*/ 138 h 236"/>
              <a:gd name="T6" fmla="*/ 115 w 236"/>
              <a:gd name="T7" fmla="*/ 150 h 236"/>
              <a:gd name="T8" fmla="*/ 118 w 236"/>
              <a:gd name="T9" fmla="*/ 154 h 236"/>
              <a:gd name="T10" fmla="*/ 119 w 236"/>
              <a:gd name="T11" fmla="*/ 154 h 236"/>
              <a:gd name="T12" fmla="*/ 122 w 236"/>
              <a:gd name="T13" fmla="*/ 150 h 236"/>
              <a:gd name="T14" fmla="*/ 122 w 236"/>
              <a:gd name="T15" fmla="*/ 138 h 236"/>
              <a:gd name="T16" fmla="*/ 126 w 236"/>
              <a:gd name="T17" fmla="*/ 131 h 236"/>
              <a:gd name="T18" fmla="*/ 119 w 236"/>
              <a:gd name="T19" fmla="*/ 123 h 236"/>
              <a:gd name="T20" fmla="*/ 119 w 236"/>
              <a:gd name="T21" fmla="*/ 66 h 236"/>
              <a:gd name="T22" fmla="*/ 100 w 236"/>
              <a:gd name="T23" fmla="*/ 84 h 236"/>
              <a:gd name="T24" fmla="*/ 100 w 236"/>
              <a:gd name="T25" fmla="*/ 102 h 236"/>
              <a:gd name="T26" fmla="*/ 137 w 236"/>
              <a:gd name="T27" fmla="*/ 102 h 236"/>
              <a:gd name="T28" fmla="*/ 137 w 236"/>
              <a:gd name="T29" fmla="*/ 84 h 236"/>
              <a:gd name="T30" fmla="*/ 119 w 236"/>
              <a:gd name="T31" fmla="*/ 66 h 236"/>
              <a:gd name="T32" fmla="*/ 118 w 236"/>
              <a:gd name="T33" fmla="*/ 0 h 236"/>
              <a:gd name="T34" fmla="*/ 0 w 236"/>
              <a:gd name="T35" fmla="*/ 118 h 236"/>
              <a:gd name="T36" fmla="*/ 118 w 236"/>
              <a:gd name="T37" fmla="*/ 236 h 236"/>
              <a:gd name="T38" fmla="*/ 236 w 236"/>
              <a:gd name="T39" fmla="*/ 118 h 236"/>
              <a:gd name="T40" fmla="*/ 118 w 236"/>
              <a:gd name="T41" fmla="*/ 0 h 236"/>
              <a:gd name="T42" fmla="*/ 164 w 236"/>
              <a:gd name="T43" fmla="*/ 161 h 236"/>
              <a:gd name="T44" fmla="*/ 149 w 236"/>
              <a:gd name="T45" fmla="*/ 176 h 236"/>
              <a:gd name="T46" fmla="*/ 88 w 236"/>
              <a:gd name="T47" fmla="*/ 176 h 236"/>
              <a:gd name="T48" fmla="*/ 73 w 236"/>
              <a:gd name="T49" fmla="*/ 161 h 236"/>
              <a:gd name="T50" fmla="*/ 73 w 236"/>
              <a:gd name="T51" fmla="*/ 105 h 236"/>
              <a:gd name="T52" fmla="*/ 76 w 236"/>
              <a:gd name="T53" fmla="*/ 102 h 236"/>
              <a:gd name="T54" fmla="*/ 86 w 236"/>
              <a:gd name="T55" fmla="*/ 102 h 236"/>
              <a:gd name="T56" fmla="*/ 86 w 236"/>
              <a:gd name="T57" fmla="*/ 84 h 236"/>
              <a:gd name="T58" fmla="*/ 118 w 236"/>
              <a:gd name="T59" fmla="*/ 51 h 236"/>
              <a:gd name="T60" fmla="*/ 119 w 236"/>
              <a:gd name="T61" fmla="*/ 51 h 236"/>
              <a:gd name="T62" fmla="*/ 152 w 236"/>
              <a:gd name="T63" fmla="*/ 84 h 236"/>
              <a:gd name="T64" fmla="*/ 152 w 236"/>
              <a:gd name="T65" fmla="*/ 102 h 236"/>
              <a:gd name="T66" fmla="*/ 161 w 236"/>
              <a:gd name="T67" fmla="*/ 102 h 236"/>
              <a:gd name="T68" fmla="*/ 164 w 236"/>
              <a:gd name="T69" fmla="*/ 105 h 236"/>
              <a:gd name="T70" fmla="*/ 164 w 236"/>
              <a:gd name="T71" fmla="*/ 16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6" h="236">
                <a:moveTo>
                  <a:pt x="119" y="123"/>
                </a:moveTo>
                <a:cubicBezTo>
                  <a:pt x="114" y="123"/>
                  <a:pt x="111" y="127"/>
                  <a:pt x="111" y="131"/>
                </a:cubicBezTo>
                <a:cubicBezTo>
                  <a:pt x="111" y="134"/>
                  <a:pt x="112" y="136"/>
                  <a:pt x="115" y="138"/>
                </a:cubicBezTo>
                <a:cubicBezTo>
                  <a:pt x="115" y="150"/>
                  <a:pt x="115" y="150"/>
                  <a:pt x="115" y="150"/>
                </a:cubicBezTo>
                <a:cubicBezTo>
                  <a:pt x="115" y="152"/>
                  <a:pt x="116" y="154"/>
                  <a:pt x="118" y="154"/>
                </a:cubicBezTo>
                <a:cubicBezTo>
                  <a:pt x="119" y="154"/>
                  <a:pt x="119" y="154"/>
                  <a:pt x="119" y="154"/>
                </a:cubicBezTo>
                <a:cubicBezTo>
                  <a:pt x="121" y="154"/>
                  <a:pt x="122" y="152"/>
                  <a:pt x="122" y="150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25" y="136"/>
                  <a:pt x="126" y="134"/>
                  <a:pt x="126" y="131"/>
                </a:cubicBezTo>
                <a:cubicBezTo>
                  <a:pt x="126" y="126"/>
                  <a:pt x="123" y="123"/>
                  <a:pt x="119" y="123"/>
                </a:cubicBezTo>
                <a:close/>
                <a:moveTo>
                  <a:pt x="119" y="66"/>
                </a:moveTo>
                <a:cubicBezTo>
                  <a:pt x="108" y="66"/>
                  <a:pt x="100" y="74"/>
                  <a:pt x="100" y="84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37" y="102"/>
                  <a:pt x="137" y="102"/>
                  <a:pt x="137" y="102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7" y="74"/>
                  <a:pt x="129" y="66"/>
                  <a:pt x="119" y="66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64" y="161"/>
                </a:moveTo>
                <a:cubicBezTo>
                  <a:pt x="164" y="169"/>
                  <a:pt x="157" y="176"/>
                  <a:pt x="149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0" y="176"/>
                  <a:pt x="73" y="169"/>
                  <a:pt x="73" y="161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3" y="103"/>
                  <a:pt x="74" y="102"/>
                  <a:pt x="76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6" y="84"/>
                  <a:pt x="86" y="84"/>
                  <a:pt x="86" y="84"/>
                </a:cubicBezTo>
                <a:cubicBezTo>
                  <a:pt x="86" y="66"/>
                  <a:pt x="100" y="52"/>
                  <a:pt x="118" y="51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37" y="52"/>
                  <a:pt x="152" y="66"/>
                  <a:pt x="152" y="84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63" y="102"/>
                  <a:pt x="164" y="103"/>
                  <a:pt x="164" y="105"/>
                </a:cubicBezTo>
                <a:lnTo>
                  <a:pt x="164" y="161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anchor="ctr"/>
          <a:lstStyle/>
          <a:p>
            <a:pPr algn="ctr"/>
          </a:p>
        </p:txBody>
      </p:sp>
      <p:sp>
        <p:nvSpPr>
          <p:cNvPr id="79" name="文本框 78"/>
          <p:cNvSpPr txBox="1"/>
          <p:nvPr/>
        </p:nvSpPr>
        <p:spPr>
          <a:xfrm>
            <a:off x="8559800" y="5037952"/>
            <a:ext cx="1854200" cy="9694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80" name="文本框 79"/>
          <p:cNvSpPr txBox="1"/>
          <p:nvPr/>
        </p:nvSpPr>
        <p:spPr>
          <a:xfrm>
            <a:off x="6288526" y="5037952"/>
            <a:ext cx="1854200" cy="9694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81" name="文本框 80"/>
          <p:cNvSpPr txBox="1"/>
          <p:nvPr/>
        </p:nvSpPr>
        <p:spPr>
          <a:xfrm>
            <a:off x="4037438" y="5037952"/>
            <a:ext cx="1854200" cy="9694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sp>
        <p:nvSpPr>
          <p:cNvPr id="82" name="文本框 81"/>
          <p:cNvSpPr txBox="1"/>
          <p:nvPr/>
        </p:nvSpPr>
        <p:spPr>
          <a:xfrm>
            <a:off x="1739900" y="5037952"/>
            <a:ext cx="1854200" cy="9694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29" name="组合 28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0" name="组合 29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8" name="圆角矩形 47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6" name="圆角矩形 45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4" name="圆角矩形 43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工作存在不足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79" grpId="0"/>
      <p:bldP spid="80" grpId="0"/>
      <p:bldP spid="81" grpId="0"/>
      <p:bldP spid="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1247080" y="2216016"/>
            <a:ext cx="9700370" cy="2841894"/>
            <a:chOff x="1860493" y="2557516"/>
            <a:chExt cx="8473543" cy="2482474"/>
          </a:xfrm>
        </p:grpSpPr>
        <p:grpSp>
          <p:nvGrpSpPr>
            <p:cNvPr id="56" name="îslíḍé"/>
            <p:cNvGrpSpPr/>
            <p:nvPr/>
          </p:nvGrpSpPr>
          <p:grpSpPr bwMode="auto">
            <a:xfrm>
              <a:off x="1860493" y="3319474"/>
              <a:ext cx="1894048" cy="1720511"/>
              <a:chOff x="3024188" y="3378200"/>
              <a:chExt cx="2609851" cy="2530475"/>
            </a:xfrm>
          </p:grpSpPr>
          <p:sp>
            <p:nvSpPr>
              <p:cNvPr id="62" name="iŝ1íďê"/>
              <p:cNvSpPr/>
              <p:nvPr/>
            </p:nvSpPr>
            <p:spPr bwMode="auto">
              <a:xfrm>
                <a:off x="3024188" y="3378200"/>
                <a:ext cx="1306513" cy="2530475"/>
              </a:xfrm>
              <a:custGeom>
                <a:avLst/>
                <a:gdLst>
                  <a:gd name="T0" fmla="*/ 1253952 w 348"/>
                  <a:gd name="T1" fmla="*/ 195520 h 673"/>
                  <a:gd name="T2" fmla="*/ 0 w 348"/>
                  <a:gd name="T3" fmla="*/ 2530475 h 673"/>
                  <a:gd name="T4" fmla="*/ 1306513 w 348"/>
                  <a:gd name="T5" fmla="*/ 2530475 h 673"/>
                  <a:gd name="T6" fmla="*/ 1306513 w 348"/>
                  <a:gd name="T7" fmla="*/ 0 h 673"/>
                  <a:gd name="T8" fmla="*/ 1253952 w 348"/>
                  <a:gd name="T9" fmla="*/ 195520 h 6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" h="673">
                    <a:moveTo>
                      <a:pt x="334" y="52"/>
                    </a:moveTo>
                    <a:cubicBezTo>
                      <a:pt x="243" y="520"/>
                      <a:pt x="0" y="673"/>
                      <a:pt x="0" y="673"/>
                    </a:cubicBezTo>
                    <a:cubicBezTo>
                      <a:pt x="348" y="673"/>
                      <a:pt x="348" y="673"/>
                      <a:pt x="348" y="673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5" y="0"/>
                      <a:pt x="339" y="24"/>
                      <a:pt x="334" y="52"/>
                    </a:cubicBezTo>
                    <a:close/>
                  </a:path>
                </a:pathLst>
              </a:custGeom>
              <a:solidFill>
                <a:schemeClr val="accent1">
                  <a:alpha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iṩlidê"/>
              <p:cNvSpPr/>
              <p:nvPr/>
            </p:nvSpPr>
            <p:spPr bwMode="auto">
              <a:xfrm>
                <a:off x="4330058" y="3378200"/>
                <a:ext cx="1303981" cy="2530475"/>
              </a:xfrm>
              <a:custGeom>
                <a:avLst/>
                <a:gdLst>
                  <a:gd name="T0" fmla="*/ 14 w 347"/>
                  <a:gd name="T1" fmla="*/ 52 h 673"/>
                  <a:gd name="T2" fmla="*/ 0 w 347"/>
                  <a:gd name="T3" fmla="*/ 0 h 673"/>
                  <a:gd name="T4" fmla="*/ 0 w 347"/>
                  <a:gd name="T5" fmla="*/ 673 h 673"/>
                  <a:gd name="T6" fmla="*/ 347 w 347"/>
                  <a:gd name="T7" fmla="*/ 673 h 673"/>
                  <a:gd name="T8" fmla="*/ 14 w 347"/>
                  <a:gd name="T9" fmla="*/ 52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673">
                    <a:moveTo>
                      <a:pt x="14" y="52"/>
                    </a:moveTo>
                    <a:cubicBezTo>
                      <a:pt x="9" y="24"/>
                      <a:pt x="3" y="0"/>
                      <a:pt x="0" y="0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347" y="673"/>
                      <a:pt x="347" y="673"/>
                      <a:pt x="347" y="673"/>
                    </a:cubicBezTo>
                    <a:cubicBezTo>
                      <a:pt x="347" y="673"/>
                      <a:pt x="105" y="520"/>
                      <a:pt x="14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48" name="íṡḻiḓê"/>
            <p:cNvGrpSpPr/>
            <p:nvPr/>
          </p:nvGrpSpPr>
          <p:grpSpPr bwMode="auto">
            <a:xfrm>
              <a:off x="3158504" y="2557516"/>
              <a:ext cx="1930588" cy="2482471"/>
              <a:chOff x="4338638" y="2257425"/>
              <a:chExt cx="2605088" cy="3651250"/>
            </a:xfrm>
          </p:grpSpPr>
          <p:sp>
            <p:nvSpPr>
              <p:cNvPr id="54" name="îşļiďê"/>
              <p:cNvSpPr/>
              <p:nvPr/>
            </p:nvSpPr>
            <p:spPr bwMode="auto">
              <a:xfrm>
                <a:off x="4338638" y="2257425"/>
                <a:ext cx="1302543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chemeClr val="accent2">
                  <a:alpha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ïṥlîdê"/>
              <p:cNvSpPr/>
              <p:nvPr/>
            </p:nvSpPr>
            <p:spPr bwMode="auto">
              <a:xfrm>
                <a:off x="5641181" y="2257425"/>
                <a:ext cx="1302545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40" name="ïṣḻíḓè"/>
            <p:cNvGrpSpPr/>
            <p:nvPr/>
          </p:nvGrpSpPr>
          <p:grpSpPr bwMode="auto">
            <a:xfrm>
              <a:off x="4493056" y="3706239"/>
              <a:ext cx="1931988" cy="1333751"/>
              <a:chOff x="5661026" y="3946525"/>
              <a:chExt cx="2605088" cy="1962150"/>
            </a:xfrm>
          </p:grpSpPr>
          <p:sp>
            <p:nvSpPr>
              <p:cNvPr id="46" name="i$1ïḍe"/>
              <p:cNvSpPr/>
              <p:nvPr/>
            </p:nvSpPr>
            <p:spPr bwMode="auto">
              <a:xfrm>
                <a:off x="5661026" y="3946525"/>
                <a:ext cx="1301600" cy="1962150"/>
              </a:xfrm>
              <a:custGeom>
                <a:avLst/>
                <a:gdLst>
                  <a:gd name="T0" fmla="*/ 333 w 347"/>
                  <a:gd name="T1" fmla="*/ 40 h 522"/>
                  <a:gd name="T2" fmla="*/ 0 w 347"/>
                  <a:gd name="T3" fmla="*/ 522 h 522"/>
                  <a:gd name="T4" fmla="*/ 347 w 347"/>
                  <a:gd name="T5" fmla="*/ 522 h 522"/>
                  <a:gd name="T6" fmla="*/ 347 w 347"/>
                  <a:gd name="T7" fmla="*/ 0 h 522"/>
                  <a:gd name="T8" fmla="*/ 333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333" y="40"/>
                    </a:moveTo>
                    <a:cubicBezTo>
                      <a:pt x="242" y="403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4" y="0"/>
                      <a:pt x="338" y="18"/>
                      <a:pt x="333" y="40"/>
                    </a:cubicBezTo>
                    <a:close/>
                  </a:path>
                </a:pathLst>
              </a:custGeom>
              <a:solidFill>
                <a:schemeClr val="accent3">
                  <a:alpha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iş1iḓê"/>
              <p:cNvSpPr/>
              <p:nvPr/>
            </p:nvSpPr>
            <p:spPr bwMode="auto">
              <a:xfrm>
                <a:off x="6962626" y="3946525"/>
                <a:ext cx="1303488" cy="1962150"/>
              </a:xfrm>
              <a:custGeom>
                <a:avLst/>
                <a:gdLst>
                  <a:gd name="T0" fmla="*/ 14 w 347"/>
                  <a:gd name="T1" fmla="*/ 40 h 522"/>
                  <a:gd name="T2" fmla="*/ 0 w 347"/>
                  <a:gd name="T3" fmla="*/ 0 h 522"/>
                  <a:gd name="T4" fmla="*/ 0 w 347"/>
                  <a:gd name="T5" fmla="*/ 522 h 522"/>
                  <a:gd name="T6" fmla="*/ 347 w 347"/>
                  <a:gd name="T7" fmla="*/ 522 h 522"/>
                  <a:gd name="T8" fmla="*/ 14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14" y="40"/>
                    </a:moveTo>
                    <a:cubicBezTo>
                      <a:pt x="9" y="18"/>
                      <a:pt x="3" y="0"/>
                      <a:pt x="0" y="0"/>
                    </a:cubicBezTo>
                    <a:cubicBezTo>
                      <a:pt x="0" y="522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522"/>
                      <a:pt x="105" y="403"/>
                      <a:pt x="14" y="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32" name="iṧḻïḑè"/>
            <p:cNvGrpSpPr/>
            <p:nvPr/>
          </p:nvGrpSpPr>
          <p:grpSpPr bwMode="auto">
            <a:xfrm>
              <a:off x="5829020" y="3017518"/>
              <a:ext cx="1934794" cy="2022472"/>
              <a:chOff x="6970712" y="2933700"/>
              <a:chExt cx="2609850" cy="2974975"/>
            </a:xfrm>
          </p:grpSpPr>
          <p:sp>
            <p:nvSpPr>
              <p:cNvPr id="38" name="îŝľïḑê"/>
              <p:cNvSpPr/>
              <p:nvPr/>
            </p:nvSpPr>
            <p:spPr bwMode="auto">
              <a:xfrm>
                <a:off x="8276581" y="2933700"/>
                <a:ext cx="1303981" cy="2974975"/>
              </a:xfrm>
              <a:custGeom>
                <a:avLst/>
                <a:gdLst>
                  <a:gd name="T0" fmla="*/ 14 w 347"/>
                  <a:gd name="T1" fmla="*/ 62 h 791"/>
                  <a:gd name="T2" fmla="*/ 0 w 347"/>
                  <a:gd name="T3" fmla="*/ 0 h 791"/>
                  <a:gd name="T4" fmla="*/ 0 w 347"/>
                  <a:gd name="T5" fmla="*/ 791 h 791"/>
                  <a:gd name="T6" fmla="*/ 347 w 347"/>
                  <a:gd name="T7" fmla="*/ 791 h 791"/>
                  <a:gd name="T8" fmla="*/ 14 w 347"/>
                  <a:gd name="T9" fmla="*/ 62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791">
                    <a:moveTo>
                      <a:pt x="14" y="62"/>
                    </a:moveTo>
                    <a:cubicBezTo>
                      <a:pt x="8" y="28"/>
                      <a:pt x="2" y="0"/>
                      <a:pt x="0" y="0"/>
                    </a:cubicBezTo>
                    <a:cubicBezTo>
                      <a:pt x="0" y="791"/>
                      <a:pt x="0" y="791"/>
                      <a:pt x="0" y="791"/>
                    </a:cubicBezTo>
                    <a:cubicBezTo>
                      <a:pt x="347" y="791"/>
                      <a:pt x="347" y="791"/>
                      <a:pt x="347" y="791"/>
                    </a:cubicBezTo>
                    <a:cubicBezTo>
                      <a:pt x="347" y="791"/>
                      <a:pt x="104" y="611"/>
                      <a:pt x="14" y="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ïśľíḓè"/>
              <p:cNvSpPr/>
              <p:nvPr/>
            </p:nvSpPr>
            <p:spPr bwMode="auto">
              <a:xfrm>
                <a:off x="6970712" y="2933700"/>
                <a:ext cx="1305870" cy="2974975"/>
              </a:xfrm>
              <a:custGeom>
                <a:avLst/>
                <a:gdLst>
                  <a:gd name="T0" fmla="*/ 333 w 348"/>
                  <a:gd name="T1" fmla="*/ 62 h 791"/>
                  <a:gd name="T2" fmla="*/ 0 w 348"/>
                  <a:gd name="T3" fmla="*/ 791 h 791"/>
                  <a:gd name="T4" fmla="*/ 348 w 348"/>
                  <a:gd name="T5" fmla="*/ 791 h 791"/>
                  <a:gd name="T6" fmla="*/ 348 w 348"/>
                  <a:gd name="T7" fmla="*/ 0 h 791"/>
                  <a:gd name="T8" fmla="*/ 333 w 348"/>
                  <a:gd name="T9" fmla="*/ 62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791">
                    <a:moveTo>
                      <a:pt x="333" y="62"/>
                    </a:moveTo>
                    <a:cubicBezTo>
                      <a:pt x="242" y="611"/>
                      <a:pt x="0" y="791"/>
                      <a:pt x="0" y="791"/>
                    </a:cubicBezTo>
                    <a:cubicBezTo>
                      <a:pt x="348" y="791"/>
                      <a:pt x="348" y="791"/>
                      <a:pt x="348" y="791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5" y="0"/>
                      <a:pt x="339" y="28"/>
                      <a:pt x="333" y="62"/>
                    </a:cubicBezTo>
                    <a:close/>
                  </a:path>
                </a:pathLst>
              </a:custGeom>
              <a:solidFill>
                <a:schemeClr val="accent4">
                  <a:alpha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4" name="îsľïḍê"/>
            <p:cNvGrpSpPr/>
            <p:nvPr/>
          </p:nvGrpSpPr>
          <p:grpSpPr bwMode="auto">
            <a:xfrm>
              <a:off x="7167770" y="4395353"/>
              <a:ext cx="1893533" cy="644634"/>
              <a:chOff x="8293101" y="5205412"/>
              <a:chExt cx="2605088" cy="703264"/>
            </a:xfrm>
          </p:grpSpPr>
          <p:sp>
            <p:nvSpPr>
              <p:cNvPr id="30" name="ïŝļiḍê"/>
              <p:cNvSpPr/>
              <p:nvPr/>
            </p:nvSpPr>
            <p:spPr bwMode="auto">
              <a:xfrm>
                <a:off x="8293101" y="5205412"/>
                <a:ext cx="1301750" cy="703263"/>
              </a:xfrm>
              <a:custGeom>
                <a:avLst/>
                <a:gdLst>
                  <a:gd name="T0" fmla="*/ 1249230 w 347"/>
                  <a:gd name="T1" fmla="*/ 52651 h 187"/>
                  <a:gd name="T2" fmla="*/ 0 w 347"/>
                  <a:gd name="T3" fmla="*/ 703263 h 187"/>
                  <a:gd name="T4" fmla="*/ 1301750 w 347"/>
                  <a:gd name="T5" fmla="*/ 703263 h 187"/>
                  <a:gd name="T6" fmla="*/ 1301750 w 347"/>
                  <a:gd name="T7" fmla="*/ 0 h 187"/>
                  <a:gd name="T8" fmla="*/ 1249230 w 347"/>
                  <a:gd name="T9" fmla="*/ 52651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87">
                    <a:moveTo>
                      <a:pt x="333" y="14"/>
                    </a:moveTo>
                    <a:cubicBezTo>
                      <a:pt x="242" y="144"/>
                      <a:pt x="0" y="187"/>
                      <a:pt x="0" y="187"/>
                    </a:cubicBezTo>
                    <a:cubicBezTo>
                      <a:pt x="347" y="187"/>
                      <a:pt x="347" y="187"/>
                      <a:pt x="347" y="187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4" y="0"/>
                      <a:pt x="338" y="6"/>
                      <a:pt x="333" y="14"/>
                    </a:cubicBezTo>
                    <a:close/>
                  </a:path>
                </a:pathLst>
              </a:custGeom>
              <a:solidFill>
                <a:schemeClr val="accent5">
                  <a:alpha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ṧľiḍé"/>
              <p:cNvSpPr/>
              <p:nvPr/>
            </p:nvSpPr>
            <p:spPr bwMode="auto">
              <a:xfrm>
                <a:off x="9595644" y="5205412"/>
                <a:ext cx="1302545" cy="703264"/>
              </a:xfrm>
              <a:custGeom>
                <a:avLst/>
                <a:gdLst>
                  <a:gd name="T0" fmla="*/ 14 w 347"/>
                  <a:gd name="T1" fmla="*/ 14 h 187"/>
                  <a:gd name="T2" fmla="*/ 0 w 347"/>
                  <a:gd name="T3" fmla="*/ 0 h 187"/>
                  <a:gd name="T4" fmla="*/ 0 w 347"/>
                  <a:gd name="T5" fmla="*/ 187 h 187"/>
                  <a:gd name="T6" fmla="*/ 347 w 347"/>
                  <a:gd name="T7" fmla="*/ 187 h 187"/>
                  <a:gd name="T8" fmla="*/ 14 w 347"/>
                  <a:gd name="T9" fmla="*/ 1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187">
                    <a:moveTo>
                      <a:pt x="14" y="14"/>
                    </a:moveTo>
                    <a:cubicBezTo>
                      <a:pt x="9" y="6"/>
                      <a:pt x="3" y="0"/>
                      <a:pt x="0" y="0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347" y="187"/>
                      <a:pt x="347" y="187"/>
                      <a:pt x="347" y="187"/>
                    </a:cubicBezTo>
                    <a:cubicBezTo>
                      <a:pt x="347" y="187"/>
                      <a:pt x="105" y="144"/>
                      <a:pt x="14" y="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6" name="iś1ïḑè"/>
            <p:cNvGrpSpPr/>
            <p:nvPr/>
          </p:nvGrpSpPr>
          <p:grpSpPr bwMode="auto">
            <a:xfrm>
              <a:off x="8465272" y="4094286"/>
              <a:ext cx="1868764" cy="945704"/>
              <a:chOff x="1706563" y="4518025"/>
              <a:chExt cx="2605088" cy="1390650"/>
            </a:xfrm>
          </p:grpSpPr>
          <p:sp>
            <p:nvSpPr>
              <p:cNvPr id="22" name="islïḑê"/>
              <p:cNvSpPr/>
              <p:nvPr/>
            </p:nvSpPr>
            <p:spPr bwMode="auto">
              <a:xfrm>
                <a:off x="1706563" y="4518025"/>
                <a:ext cx="1303338" cy="1390650"/>
              </a:xfrm>
              <a:custGeom>
                <a:avLst/>
                <a:gdLst>
                  <a:gd name="T0" fmla="*/ 1250754 w 347"/>
                  <a:gd name="T1" fmla="*/ 108997 h 370"/>
                  <a:gd name="T2" fmla="*/ 0 w 347"/>
                  <a:gd name="T3" fmla="*/ 1390650 h 370"/>
                  <a:gd name="T4" fmla="*/ 1303338 w 347"/>
                  <a:gd name="T5" fmla="*/ 1390650 h 370"/>
                  <a:gd name="T6" fmla="*/ 1303338 w 347"/>
                  <a:gd name="T7" fmla="*/ 0 h 370"/>
                  <a:gd name="T8" fmla="*/ 1250754 w 347"/>
                  <a:gd name="T9" fmla="*/ 108997 h 3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370">
                    <a:moveTo>
                      <a:pt x="333" y="29"/>
                    </a:moveTo>
                    <a:cubicBezTo>
                      <a:pt x="242" y="286"/>
                      <a:pt x="0" y="370"/>
                      <a:pt x="0" y="370"/>
                    </a:cubicBezTo>
                    <a:cubicBezTo>
                      <a:pt x="347" y="370"/>
                      <a:pt x="347" y="370"/>
                      <a:pt x="347" y="370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13"/>
                      <a:pt x="333" y="29"/>
                    </a:cubicBezTo>
                    <a:close/>
                  </a:path>
                </a:pathLst>
              </a:custGeom>
              <a:solidFill>
                <a:schemeClr val="accent6">
                  <a:alpha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ṥḷíḓè"/>
              <p:cNvSpPr/>
              <p:nvPr/>
            </p:nvSpPr>
            <p:spPr bwMode="auto">
              <a:xfrm>
                <a:off x="3010052" y="4518025"/>
                <a:ext cx="1301599" cy="1390650"/>
              </a:xfrm>
              <a:custGeom>
                <a:avLst/>
                <a:gdLst>
                  <a:gd name="T0" fmla="*/ 15 w 347"/>
                  <a:gd name="T1" fmla="*/ 29 h 370"/>
                  <a:gd name="T2" fmla="*/ 0 w 347"/>
                  <a:gd name="T3" fmla="*/ 0 h 370"/>
                  <a:gd name="T4" fmla="*/ 0 w 347"/>
                  <a:gd name="T5" fmla="*/ 370 h 370"/>
                  <a:gd name="T6" fmla="*/ 347 w 347"/>
                  <a:gd name="T7" fmla="*/ 370 h 370"/>
                  <a:gd name="T8" fmla="*/ 15 w 347"/>
                  <a:gd name="T9" fmla="*/ 2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70">
                    <a:moveTo>
                      <a:pt x="15" y="29"/>
                    </a:moveTo>
                    <a:cubicBezTo>
                      <a:pt x="9" y="13"/>
                      <a:pt x="3" y="0"/>
                      <a:pt x="0" y="0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347" y="370"/>
                      <a:pt x="347" y="370"/>
                      <a:pt x="347" y="370"/>
                    </a:cubicBezTo>
                    <a:cubicBezTo>
                      <a:pt x="347" y="370"/>
                      <a:pt x="105" y="286"/>
                      <a:pt x="15" y="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cxnSp>
        <p:nvCxnSpPr>
          <p:cNvPr id="66" name="直接连接符 65"/>
          <p:cNvCxnSpPr/>
          <p:nvPr/>
        </p:nvCxnSpPr>
        <p:spPr>
          <a:xfrm>
            <a:off x="1035050" y="5057905"/>
            <a:ext cx="10121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1094958" y="5167480"/>
            <a:ext cx="10002084" cy="781752"/>
            <a:chOff x="3624779" y="2412339"/>
            <a:chExt cx="10002084" cy="781752"/>
          </a:xfrm>
        </p:grpSpPr>
        <p:sp>
          <p:nvSpPr>
            <p:cNvPr id="68" name="文本框 67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624779" y="2750893"/>
              <a:ext cx="1000208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1643433" y="2738011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156549" y="1886986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678724" y="3214785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216920" y="2415820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745502" y="3993724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196913" y="3631872"/>
            <a:ext cx="1363048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文字添加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4" name="组合 33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50" name="圆角矩形 49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5" name="圆角矩形 44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3" name="圆角矩形 42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工作存在不足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94285" y="274502"/>
            <a:ext cx="470282" cy="2861299"/>
            <a:chOff x="3378207" y="1563846"/>
            <a:chExt cx="232791" cy="1416352"/>
          </a:xfrm>
        </p:grpSpPr>
        <p:sp>
          <p:nvSpPr>
            <p:cNvPr id="3" name="圆角矩形 2"/>
            <p:cNvSpPr/>
            <p:nvPr/>
          </p:nvSpPr>
          <p:spPr>
            <a:xfrm rot="16200000" flipV="1">
              <a:off x="2960504" y="2329704"/>
              <a:ext cx="1068198" cy="23279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 rot="16200000" flipV="1">
              <a:off x="3378713" y="1563340"/>
              <a:ext cx="231778" cy="23279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970397" y="1133687"/>
            <a:ext cx="251505" cy="1530209"/>
            <a:chOff x="3378207" y="1563846"/>
            <a:chExt cx="232791" cy="1416352"/>
          </a:xfrm>
          <a:solidFill>
            <a:srgbClr val="FF9409"/>
          </a:solidFill>
        </p:grpSpPr>
        <p:sp>
          <p:nvSpPr>
            <p:cNvPr id="7" name="圆角矩形 6"/>
            <p:cNvSpPr/>
            <p:nvPr/>
          </p:nvSpPr>
          <p:spPr>
            <a:xfrm rot="16200000" flipV="1">
              <a:off x="2960504" y="2329704"/>
              <a:ext cx="1068198" cy="2327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 rot="16200000" flipV="1">
              <a:off x="3378713" y="1563340"/>
              <a:ext cx="231778" cy="2327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V="1">
            <a:off x="2532342" y="3722199"/>
            <a:ext cx="470282" cy="2861299"/>
            <a:chOff x="3378207" y="1563846"/>
            <a:chExt cx="232791" cy="1416352"/>
          </a:xfrm>
          <a:solidFill>
            <a:srgbClr val="37AB91"/>
          </a:solidFill>
        </p:grpSpPr>
        <p:sp>
          <p:nvSpPr>
            <p:cNvPr id="10" name="圆角矩形 9"/>
            <p:cNvSpPr/>
            <p:nvPr/>
          </p:nvSpPr>
          <p:spPr>
            <a:xfrm rot="16200000" flipV="1">
              <a:off x="2960504" y="2329704"/>
              <a:ext cx="1068198" cy="2327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 rot="16200000" flipV="1">
              <a:off x="3378713" y="1563340"/>
              <a:ext cx="231778" cy="2327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flipV="1">
            <a:off x="1504950" y="2606296"/>
            <a:ext cx="402350" cy="2447991"/>
            <a:chOff x="3378207" y="1563846"/>
            <a:chExt cx="232791" cy="1416352"/>
          </a:xfrm>
          <a:solidFill>
            <a:srgbClr val="FF9409"/>
          </a:solidFill>
        </p:grpSpPr>
        <p:sp>
          <p:nvSpPr>
            <p:cNvPr id="13" name="圆角矩形 12"/>
            <p:cNvSpPr/>
            <p:nvPr/>
          </p:nvSpPr>
          <p:spPr>
            <a:xfrm rot="16200000" flipV="1">
              <a:off x="2960504" y="2329704"/>
              <a:ext cx="1068198" cy="2327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16200000" flipV="1">
              <a:off x="3378713" y="1563340"/>
              <a:ext cx="231778" cy="2327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925223" y="1501212"/>
            <a:ext cx="3978632" cy="643840"/>
            <a:chOff x="1520468" y="3717644"/>
            <a:chExt cx="3978632" cy="643840"/>
          </a:xfrm>
        </p:grpSpPr>
        <p:sp>
          <p:nvSpPr>
            <p:cNvPr id="17" name="文本框 16"/>
            <p:cNvSpPr txBox="1"/>
            <p:nvPr/>
          </p:nvSpPr>
          <p:spPr>
            <a:xfrm>
              <a:off x="1520469" y="371764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工作总结概述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520468" y="4115263"/>
              <a:ext cx="39786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print the presentation and make it into a film a wider field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25223" y="2577631"/>
            <a:ext cx="3978632" cy="643840"/>
            <a:chOff x="1520468" y="3717644"/>
            <a:chExt cx="3978632" cy="643840"/>
          </a:xfrm>
        </p:grpSpPr>
        <p:sp>
          <p:nvSpPr>
            <p:cNvPr id="20" name="文本框 19"/>
            <p:cNvSpPr txBox="1"/>
            <p:nvPr/>
          </p:nvSpPr>
          <p:spPr>
            <a:xfrm>
              <a:off x="1520469" y="371764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工作完成情况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20468" y="4115263"/>
              <a:ext cx="39786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print the presentation and make it into a film a wider field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25223" y="3642370"/>
            <a:ext cx="3978632" cy="643840"/>
            <a:chOff x="1520468" y="3717644"/>
            <a:chExt cx="3978632" cy="643840"/>
          </a:xfrm>
        </p:grpSpPr>
        <p:sp>
          <p:nvSpPr>
            <p:cNvPr id="23" name="文本框 22"/>
            <p:cNvSpPr txBox="1"/>
            <p:nvPr/>
          </p:nvSpPr>
          <p:spPr>
            <a:xfrm>
              <a:off x="1520469" y="371764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工作存在不足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20468" y="4115263"/>
              <a:ext cx="39786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print the presentation and make it into a film a wider field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925223" y="4712948"/>
            <a:ext cx="3978632" cy="643840"/>
            <a:chOff x="1520468" y="3717644"/>
            <a:chExt cx="3978632" cy="643840"/>
          </a:xfrm>
        </p:grpSpPr>
        <p:sp>
          <p:nvSpPr>
            <p:cNvPr id="26" name="文本框 25"/>
            <p:cNvSpPr txBox="1"/>
            <p:nvPr/>
          </p:nvSpPr>
          <p:spPr>
            <a:xfrm>
              <a:off x="1520469" y="371764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下步工作计划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520468" y="4115263"/>
              <a:ext cx="39786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print the presentation and make it into a film a wider field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6295298" y="1565230"/>
            <a:ext cx="515804" cy="515804"/>
          </a:xfrm>
          <a:prstGeom prst="ellipse">
            <a:avLst/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Century Gothic" panose="020B0502020202020204" pitchFamily="34" charset="0"/>
              </a:rPr>
              <a:t>1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295298" y="2641649"/>
            <a:ext cx="515804" cy="515804"/>
          </a:xfrm>
          <a:prstGeom prst="ellipse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Century Gothic" panose="020B0502020202020204" pitchFamily="34" charset="0"/>
              </a:rPr>
              <a:t>2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295298" y="3706388"/>
            <a:ext cx="515804" cy="515804"/>
          </a:xfrm>
          <a:prstGeom prst="ellipse">
            <a:avLst/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Century Gothic" panose="020B0502020202020204" pitchFamily="34" charset="0"/>
              </a:rPr>
              <a:t>3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295298" y="4776966"/>
            <a:ext cx="515804" cy="515804"/>
          </a:xfrm>
          <a:prstGeom prst="ellipse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Century Gothic" panose="020B0502020202020204" pitchFamily="34" charset="0"/>
              </a:rPr>
              <a:t>4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54545" y="2903291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CONTENTS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" name="圆角矩形 5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36663" y="2250231"/>
            <a:ext cx="3571602" cy="2362046"/>
            <a:chOff x="1236663" y="2250231"/>
            <a:chExt cx="3571602" cy="2362046"/>
          </a:xfrm>
        </p:grpSpPr>
        <p:sp>
          <p:nvSpPr>
            <p:cNvPr id="22" name="文本框 21"/>
            <p:cNvSpPr txBox="1"/>
            <p:nvPr/>
          </p:nvSpPr>
          <p:spPr>
            <a:xfrm>
              <a:off x="3005929" y="2250231"/>
              <a:ext cx="1802336" cy="2362046"/>
            </a:xfrm>
            <a:custGeom>
              <a:avLst/>
              <a:gdLst>
                <a:gd name="connsiteX0" fmla="*/ 952490 w 1802336"/>
                <a:gd name="connsiteY0" fmla="*/ 673568 h 2362046"/>
                <a:gd name="connsiteX1" fmla="*/ 453990 w 1802336"/>
                <a:gd name="connsiteY1" fmla="*/ 1404998 h 2362046"/>
                <a:gd name="connsiteX2" fmla="*/ 952490 w 1802336"/>
                <a:gd name="connsiteY2" fmla="*/ 1404998 h 2362046"/>
                <a:gd name="connsiteX3" fmla="*/ 944956 w 1802336"/>
                <a:gd name="connsiteY3" fmla="*/ 0 h 2362046"/>
                <a:gd name="connsiteX4" fmla="*/ 1359005 w 1802336"/>
                <a:gd name="connsiteY4" fmla="*/ 0 h 2362046"/>
                <a:gd name="connsiteX5" fmla="*/ 1359005 w 1802336"/>
                <a:gd name="connsiteY5" fmla="*/ 1404998 h 2362046"/>
                <a:gd name="connsiteX6" fmla="*/ 1434793 w 1802336"/>
                <a:gd name="connsiteY6" fmla="*/ 1404998 h 2362046"/>
                <a:gd name="connsiteX7" fmla="*/ 1434793 w 1802336"/>
                <a:gd name="connsiteY7" fmla="*/ 1401999 h 2362046"/>
                <a:gd name="connsiteX8" fmla="*/ 1739605 w 1802336"/>
                <a:gd name="connsiteY8" fmla="*/ 1402155 h 2362046"/>
                <a:gd name="connsiteX9" fmla="*/ 1767213 w 1802336"/>
                <a:gd name="connsiteY9" fmla="*/ 1429764 h 2362046"/>
                <a:gd name="connsiteX10" fmla="*/ 1739605 w 1802336"/>
                <a:gd name="connsiteY10" fmla="*/ 1457373 h 2362046"/>
                <a:gd name="connsiteX11" fmla="*/ 1670108 w 1802336"/>
                <a:gd name="connsiteY11" fmla="*/ 1457373 h 2362046"/>
                <a:gd name="connsiteX12" fmla="*/ 1626290 w 1802336"/>
                <a:gd name="connsiteY12" fmla="*/ 1457373 h 2362046"/>
                <a:gd name="connsiteX13" fmla="*/ 1598681 w 1802336"/>
                <a:gd name="connsiteY13" fmla="*/ 1484982 h 2362046"/>
                <a:gd name="connsiteX14" fmla="*/ 1626290 w 1802336"/>
                <a:gd name="connsiteY14" fmla="*/ 1512590 h 2362046"/>
                <a:gd name="connsiteX15" fmla="*/ 1670108 w 1802336"/>
                <a:gd name="connsiteY15" fmla="*/ 1512590 h 2362046"/>
                <a:gd name="connsiteX16" fmla="*/ 1774727 w 1802336"/>
                <a:gd name="connsiteY16" fmla="*/ 1512590 h 2362046"/>
                <a:gd name="connsiteX17" fmla="*/ 1802336 w 1802336"/>
                <a:gd name="connsiteY17" fmla="*/ 1540199 h 2362046"/>
                <a:gd name="connsiteX18" fmla="*/ 1774727 w 1802336"/>
                <a:gd name="connsiteY18" fmla="*/ 1567808 h 2362046"/>
                <a:gd name="connsiteX19" fmla="*/ 1670108 w 1802336"/>
                <a:gd name="connsiteY19" fmla="*/ 1567808 h 2362046"/>
                <a:gd name="connsiteX20" fmla="*/ 1670108 w 1802336"/>
                <a:gd name="connsiteY20" fmla="*/ 1568138 h 2362046"/>
                <a:gd name="connsiteX21" fmla="*/ 1660996 w 1802336"/>
                <a:gd name="connsiteY21" fmla="*/ 1569978 h 2362046"/>
                <a:gd name="connsiteX22" fmla="*/ 1644134 w 1802336"/>
                <a:gd name="connsiteY22" fmla="*/ 1595417 h 2362046"/>
                <a:gd name="connsiteX23" fmla="*/ 1660996 w 1802336"/>
                <a:gd name="connsiteY23" fmla="*/ 1620856 h 2362046"/>
                <a:gd name="connsiteX24" fmla="*/ 1670108 w 1802336"/>
                <a:gd name="connsiteY24" fmla="*/ 1622696 h 2362046"/>
                <a:gd name="connsiteX25" fmla="*/ 1670108 w 1802336"/>
                <a:gd name="connsiteY25" fmla="*/ 1623026 h 2362046"/>
                <a:gd name="connsiteX26" fmla="*/ 1694151 w 1802336"/>
                <a:gd name="connsiteY26" fmla="*/ 1623026 h 2362046"/>
                <a:gd name="connsiteX27" fmla="*/ 1721760 w 1802336"/>
                <a:gd name="connsiteY27" fmla="*/ 1650635 h 2362046"/>
                <a:gd name="connsiteX28" fmla="*/ 1694151 w 1802336"/>
                <a:gd name="connsiteY28" fmla="*/ 1678244 h 2362046"/>
                <a:gd name="connsiteX29" fmla="*/ 1670108 w 1802336"/>
                <a:gd name="connsiteY29" fmla="*/ 1678244 h 2362046"/>
                <a:gd name="connsiteX30" fmla="*/ 1573103 w 1802336"/>
                <a:gd name="connsiteY30" fmla="*/ 1678244 h 2362046"/>
                <a:gd name="connsiteX31" fmla="*/ 1545494 w 1802336"/>
                <a:gd name="connsiteY31" fmla="*/ 1705853 h 2362046"/>
                <a:gd name="connsiteX32" fmla="*/ 1573103 w 1802336"/>
                <a:gd name="connsiteY32" fmla="*/ 1733461 h 2362046"/>
                <a:gd name="connsiteX33" fmla="*/ 1670108 w 1802336"/>
                <a:gd name="connsiteY33" fmla="*/ 1733461 h 2362046"/>
                <a:gd name="connsiteX34" fmla="*/ 1714811 w 1802336"/>
                <a:gd name="connsiteY34" fmla="*/ 1733461 h 2362046"/>
                <a:gd name="connsiteX35" fmla="*/ 1742420 w 1802336"/>
                <a:gd name="connsiteY35" fmla="*/ 1761070 h 2362046"/>
                <a:gd name="connsiteX36" fmla="*/ 1714811 w 1802336"/>
                <a:gd name="connsiteY36" fmla="*/ 1788679 h 2362046"/>
                <a:gd name="connsiteX37" fmla="*/ 1670108 w 1802336"/>
                <a:gd name="connsiteY37" fmla="*/ 1788679 h 2362046"/>
                <a:gd name="connsiteX38" fmla="*/ 1434793 w 1802336"/>
                <a:gd name="connsiteY38" fmla="*/ 1790748 h 2362046"/>
                <a:gd name="connsiteX39" fmla="*/ 1434793 w 1802336"/>
                <a:gd name="connsiteY39" fmla="*/ 1789258 h 2362046"/>
                <a:gd name="connsiteX40" fmla="*/ 1359005 w 1802336"/>
                <a:gd name="connsiteY40" fmla="*/ 1789258 h 2362046"/>
                <a:gd name="connsiteX41" fmla="*/ 1359005 w 1802336"/>
                <a:gd name="connsiteY41" fmla="*/ 1977625 h 2362046"/>
                <a:gd name="connsiteX42" fmla="*/ 1359301 w 1802336"/>
                <a:gd name="connsiteY42" fmla="*/ 1977625 h 2362046"/>
                <a:gd name="connsiteX43" fmla="*/ 1359138 w 1802336"/>
                <a:gd name="connsiteY43" fmla="*/ 2296435 h 2362046"/>
                <a:gd name="connsiteX44" fmla="*/ 1330261 w 1802336"/>
                <a:gd name="connsiteY44" fmla="*/ 2325310 h 2362046"/>
                <a:gd name="connsiteX45" fmla="*/ 1301384 w 1802336"/>
                <a:gd name="connsiteY45" fmla="*/ 2296435 h 2362046"/>
                <a:gd name="connsiteX46" fmla="*/ 1301384 w 1802336"/>
                <a:gd name="connsiteY46" fmla="*/ 2223746 h 2362046"/>
                <a:gd name="connsiteX47" fmla="*/ 1301384 w 1802336"/>
                <a:gd name="connsiteY47" fmla="*/ 2177916 h 2362046"/>
                <a:gd name="connsiteX48" fmla="*/ 1272507 w 1802336"/>
                <a:gd name="connsiteY48" fmla="*/ 2149039 h 2362046"/>
                <a:gd name="connsiteX49" fmla="*/ 1243632 w 1802336"/>
                <a:gd name="connsiteY49" fmla="*/ 2177916 h 2362046"/>
                <a:gd name="connsiteX50" fmla="*/ 1243632 w 1802336"/>
                <a:gd name="connsiteY50" fmla="*/ 2223746 h 2362046"/>
                <a:gd name="connsiteX51" fmla="*/ 1243632 w 1802336"/>
                <a:gd name="connsiteY51" fmla="*/ 2333169 h 2362046"/>
                <a:gd name="connsiteX52" fmla="*/ 1214755 w 1802336"/>
                <a:gd name="connsiteY52" fmla="*/ 2362046 h 2362046"/>
                <a:gd name="connsiteX53" fmla="*/ 1185878 w 1802336"/>
                <a:gd name="connsiteY53" fmla="*/ 2333169 h 2362046"/>
                <a:gd name="connsiteX54" fmla="*/ 1185878 w 1802336"/>
                <a:gd name="connsiteY54" fmla="*/ 2223746 h 2362046"/>
                <a:gd name="connsiteX55" fmla="*/ 1185533 w 1802336"/>
                <a:gd name="connsiteY55" fmla="*/ 2223746 h 2362046"/>
                <a:gd name="connsiteX56" fmla="*/ 1183608 w 1802336"/>
                <a:gd name="connsiteY56" fmla="*/ 2214216 h 2362046"/>
                <a:gd name="connsiteX57" fmla="*/ 1157001 w 1802336"/>
                <a:gd name="connsiteY57" fmla="*/ 2196579 h 2362046"/>
                <a:gd name="connsiteX58" fmla="*/ 1130394 w 1802336"/>
                <a:gd name="connsiteY58" fmla="*/ 2214216 h 2362046"/>
                <a:gd name="connsiteX59" fmla="*/ 1128469 w 1802336"/>
                <a:gd name="connsiteY59" fmla="*/ 2223746 h 2362046"/>
                <a:gd name="connsiteX60" fmla="*/ 1128124 w 1802336"/>
                <a:gd name="connsiteY60" fmla="*/ 2223746 h 2362046"/>
                <a:gd name="connsiteX61" fmla="*/ 1128124 w 1802336"/>
                <a:gd name="connsiteY61" fmla="*/ 2248893 h 2362046"/>
                <a:gd name="connsiteX62" fmla="*/ 1099247 w 1802336"/>
                <a:gd name="connsiteY62" fmla="*/ 2277770 h 2362046"/>
                <a:gd name="connsiteX63" fmla="*/ 1070370 w 1802336"/>
                <a:gd name="connsiteY63" fmla="*/ 2248893 h 2362046"/>
                <a:gd name="connsiteX64" fmla="*/ 1070370 w 1802336"/>
                <a:gd name="connsiteY64" fmla="*/ 2223746 h 2362046"/>
                <a:gd name="connsiteX65" fmla="*/ 1070370 w 1802336"/>
                <a:gd name="connsiteY65" fmla="*/ 2122287 h 2362046"/>
                <a:gd name="connsiteX66" fmla="*/ 1041494 w 1802336"/>
                <a:gd name="connsiteY66" fmla="*/ 2093410 h 2362046"/>
                <a:gd name="connsiteX67" fmla="*/ 1012618 w 1802336"/>
                <a:gd name="connsiteY67" fmla="*/ 2122287 h 2362046"/>
                <a:gd name="connsiteX68" fmla="*/ 1012618 w 1802336"/>
                <a:gd name="connsiteY68" fmla="*/ 2223746 h 2362046"/>
                <a:gd name="connsiteX69" fmla="*/ 1012618 w 1802336"/>
                <a:gd name="connsiteY69" fmla="*/ 2270502 h 2362046"/>
                <a:gd name="connsiteX70" fmla="*/ 983741 w 1802336"/>
                <a:gd name="connsiteY70" fmla="*/ 2299379 h 2362046"/>
                <a:gd name="connsiteX71" fmla="*/ 954864 w 1802336"/>
                <a:gd name="connsiteY71" fmla="*/ 2270502 h 2362046"/>
                <a:gd name="connsiteX72" fmla="*/ 954864 w 1802336"/>
                <a:gd name="connsiteY72" fmla="*/ 2223746 h 2362046"/>
                <a:gd name="connsiteX73" fmla="*/ 952742 w 1802336"/>
                <a:gd name="connsiteY73" fmla="*/ 1982389 h 2362046"/>
                <a:gd name="connsiteX74" fmla="*/ 952490 w 1802336"/>
                <a:gd name="connsiteY74" fmla="*/ 1982389 h 2362046"/>
                <a:gd name="connsiteX75" fmla="*/ 952490 w 1802336"/>
                <a:gd name="connsiteY75" fmla="*/ 1789258 h 2362046"/>
                <a:gd name="connsiteX76" fmla="*/ 0 w 1802336"/>
                <a:gd name="connsiteY76" fmla="*/ 1789258 h 2362046"/>
                <a:gd name="connsiteX77" fmla="*/ 0 w 1802336"/>
                <a:gd name="connsiteY77" fmla="*/ 1404998 h 236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802336" h="2362046">
                  <a:moveTo>
                    <a:pt x="952490" y="673568"/>
                  </a:moveTo>
                  <a:lnTo>
                    <a:pt x="453990" y="1404998"/>
                  </a:lnTo>
                  <a:lnTo>
                    <a:pt x="952490" y="1404998"/>
                  </a:lnTo>
                  <a:close/>
                  <a:moveTo>
                    <a:pt x="944956" y="0"/>
                  </a:moveTo>
                  <a:lnTo>
                    <a:pt x="1359005" y="0"/>
                  </a:lnTo>
                  <a:lnTo>
                    <a:pt x="1359005" y="1404998"/>
                  </a:lnTo>
                  <a:lnTo>
                    <a:pt x="1434793" y="1404998"/>
                  </a:lnTo>
                  <a:lnTo>
                    <a:pt x="1434793" y="1401999"/>
                  </a:lnTo>
                  <a:lnTo>
                    <a:pt x="1739605" y="1402155"/>
                  </a:lnTo>
                  <a:cubicBezTo>
                    <a:pt x="1754852" y="1402155"/>
                    <a:pt x="1767213" y="1414516"/>
                    <a:pt x="1767213" y="1429764"/>
                  </a:cubicBezTo>
                  <a:cubicBezTo>
                    <a:pt x="1767213" y="1445012"/>
                    <a:pt x="1754852" y="1457373"/>
                    <a:pt x="1739605" y="1457373"/>
                  </a:cubicBezTo>
                  <a:lnTo>
                    <a:pt x="1670108" y="1457373"/>
                  </a:lnTo>
                  <a:lnTo>
                    <a:pt x="1626290" y="1457373"/>
                  </a:lnTo>
                  <a:cubicBezTo>
                    <a:pt x="1611042" y="1457373"/>
                    <a:pt x="1598681" y="1469734"/>
                    <a:pt x="1598681" y="1484982"/>
                  </a:cubicBezTo>
                  <a:cubicBezTo>
                    <a:pt x="1598681" y="1500229"/>
                    <a:pt x="1611042" y="1512590"/>
                    <a:pt x="1626290" y="1512590"/>
                  </a:cubicBezTo>
                  <a:lnTo>
                    <a:pt x="1670108" y="1512590"/>
                  </a:lnTo>
                  <a:lnTo>
                    <a:pt x="1774727" y="1512590"/>
                  </a:lnTo>
                  <a:cubicBezTo>
                    <a:pt x="1789975" y="1512590"/>
                    <a:pt x="1802336" y="1524952"/>
                    <a:pt x="1802336" y="1540199"/>
                  </a:cubicBezTo>
                  <a:cubicBezTo>
                    <a:pt x="1802336" y="1555447"/>
                    <a:pt x="1789975" y="1567808"/>
                    <a:pt x="1774727" y="1567808"/>
                  </a:cubicBezTo>
                  <a:lnTo>
                    <a:pt x="1670108" y="1567808"/>
                  </a:lnTo>
                  <a:lnTo>
                    <a:pt x="1670108" y="1568138"/>
                  </a:lnTo>
                  <a:lnTo>
                    <a:pt x="1660996" y="1569978"/>
                  </a:lnTo>
                  <a:cubicBezTo>
                    <a:pt x="1651087" y="1574169"/>
                    <a:pt x="1644134" y="1583981"/>
                    <a:pt x="1644134" y="1595417"/>
                  </a:cubicBezTo>
                  <a:cubicBezTo>
                    <a:pt x="1644134" y="1606853"/>
                    <a:pt x="1651087" y="1616665"/>
                    <a:pt x="1660996" y="1620856"/>
                  </a:cubicBezTo>
                  <a:lnTo>
                    <a:pt x="1670108" y="1622696"/>
                  </a:lnTo>
                  <a:lnTo>
                    <a:pt x="1670108" y="1623026"/>
                  </a:lnTo>
                  <a:lnTo>
                    <a:pt x="1694151" y="1623026"/>
                  </a:lnTo>
                  <a:cubicBezTo>
                    <a:pt x="1709399" y="1623026"/>
                    <a:pt x="1721760" y="1635387"/>
                    <a:pt x="1721760" y="1650635"/>
                  </a:cubicBezTo>
                  <a:cubicBezTo>
                    <a:pt x="1721760" y="1665883"/>
                    <a:pt x="1709399" y="1678244"/>
                    <a:pt x="1694151" y="1678244"/>
                  </a:cubicBezTo>
                  <a:lnTo>
                    <a:pt x="1670108" y="1678244"/>
                  </a:lnTo>
                  <a:lnTo>
                    <a:pt x="1573103" y="1678244"/>
                  </a:lnTo>
                  <a:cubicBezTo>
                    <a:pt x="1557855" y="1678244"/>
                    <a:pt x="1545494" y="1690605"/>
                    <a:pt x="1545494" y="1705853"/>
                  </a:cubicBezTo>
                  <a:cubicBezTo>
                    <a:pt x="1545494" y="1721100"/>
                    <a:pt x="1557855" y="1733461"/>
                    <a:pt x="1573103" y="1733461"/>
                  </a:cubicBezTo>
                  <a:lnTo>
                    <a:pt x="1670108" y="1733461"/>
                  </a:lnTo>
                  <a:lnTo>
                    <a:pt x="1714811" y="1733461"/>
                  </a:lnTo>
                  <a:cubicBezTo>
                    <a:pt x="1730059" y="1733461"/>
                    <a:pt x="1742420" y="1745822"/>
                    <a:pt x="1742420" y="1761070"/>
                  </a:cubicBezTo>
                  <a:cubicBezTo>
                    <a:pt x="1742420" y="1776318"/>
                    <a:pt x="1730059" y="1788679"/>
                    <a:pt x="1714811" y="1788679"/>
                  </a:cubicBezTo>
                  <a:lnTo>
                    <a:pt x="1670108" y="1788679"/>
                  </a:lnTo>
                  <a:lnTo>
                    <a:pt x="1434793" y="1790748"/>
                  </a:lnTo>
                  <a:lnTo>
                    <a:pt x="1434793" y="1789258"/>
                  </a:lnTo>
                  <a:lnTo>
                    <a:pt x="1359005" y="1789258"/>
                  </a:lnTo>
                  <a:lnTo>
                    <a:pt x="1359005" y="1977625"/>
                  </a:lnTo>
                  <a:lnTo>
                    <a:pt x="1359301" y="1977625"/>
                  </a:lnTo>
                  <a:lnTo>
                    <a:pt x="1359138" y="2296435"/>
                  </a:lnTo>
                  <a:cubicBezTo>
                    <a:pt x="1359138" y="2312382"/>
                    <a:pt x="1346209" y="2325310"/>
                    <a:pt x="1330261" y="2325310"/>
                  </a:cubicBezTo>
                  <a:cubicBezTo>
                    <a:pt x="1314313" y="2325310"/>
                    <a:pt x="1301384" y="2312382"/>
                    <a:pt x="1301384" y="2296435"/>
                  </a:cubicBezTo>
                  <a:lnTo>
                    <a:pt x="1301384" y="2223746"/>
                  </a:lnTo>
                  <a:lnTo>
                    <a:pt x="1301384" y="2177916"/>
                  </a:lnTo>
                  <a:cubicBezTo>
                    <a:pt x="1301384" y="2161968"/>
                    <a:pt x="1288456" y="2149039"/>
                    <a:pt x="1272507" y="2149039"/>
                  </a:cubicBezTo>
                  <a:cubicBezTo>
                    <a:pt x="1256560" y="2149039"/>
                    <a:pt x="1243632" y="2161968"/>
                    <a:pt x="1243632" y="2177916"/>
                  </a:cubicBezTo>
                  <a:lnTo>
                    <a:pt x="1243632" y="2223746"/>
                  </a:lnTo>
                  <a:lnTo>
                    <a:pt x="1243632" y="2333169"/>
                  </a:lnTo>
                  <a:cubicBezTo>
                    <a:pt x="1243632" y="2349118"/>
                    <a:pt x="1230702" y="2362046"/>
                    <a:pt x="1214755" y="2362046"/>
                  </a:cubicBezTo>
                  <a:cubicBezTo>
                    <a:pt x="1198806" y="2362046"/>
                    <a:pt x="1185878" y="2349118"/>
                    <a:pt x="1185878" y="2333169"/>
                  </a:cubicBezTo>
                  <a:lnTo>
                    <a:pt x="1185878" y="2223746"/>
                  </a:lnTo>
                  <a:lnTo>
                    <a:pt x="1185533" y="2223746"/>
                  </a:lnTo>
                  <a:lnTo>
                    <a:pt x="1183608" y="2214216"/>
                  </a:lnTo>
                  <a:cubicBezTo>
                    <a:pt x="1179225" y="2203852"/>
                    <a:pt x="1168962" y="2196579"/>
                    <a:pt x="1157001" y="2196579"/>
                  </a:cubicBezTo>
                  <a:cubicBezTo>
                    <a:pt x="1145040" y="2196579"/>
                    <a:pt x="1134777" y="2203852"/>
                    <a:pt x="1130394" y="2214216"/>
                  </a:cubicBezTo>
                  <a:lnTo>
                    <a:pt x="1128469" y="2223746"/>
                  </a:lnTo>
                  <a:lnTo>
                    <a:pt x="1128124" y="2223746"/>
                  </a:lnTo>
                  <a:lnTo>
                    <a:pt x="1128124" y="2248893"/>
                  </a:lnTo>
                  <a:cubicBezTo>
                    <a:pt x="1128124" y="2264841"/>
                    <a:pt x="1115196" y="2277770"/>
                    <a:pt x="1099247" y="2277770"/>
                  </a:cubicBezTo>
                  <a:cubicBezTo>
                    <a:pt x="1083299" y="2277770"/>
                    <a:pt x="1070370" y="2264841"/>
                    <a:pt x="1070370" y="2248893"/>
                  </a:cubicBezTo>
                  <a:lnTo>
                    <a:pt x="1070370" y="2223746"/>
                  </a:lnTo>
                  <a:lnTo>
                    <a:pt x="1070370" y="2122287"/>
                  </a:lnTo>
                  <a:cubicBezTo>
                    <a:pt x="1070370" y="2106338"/>
                    <a:pt x="1057442" y="2093410"/>
                    <a:pt x="1041494" y="2093410"/>
                  </a:cubicBezTo>
                  <a:cubicBezTo>
                    <a:pt x="1025546" y="2093410"/>
                    <a:pt x="1012618" y="2106338"/>
                    <a:pt x="1012618" y="2122287"/>
                  </a:cubicBezTo>
                  <a:lnTo>
                    <a:pt x="1012618" y="2223746"/>
                  </a:lnTo>
                  <a:lnTo>
                    <a:pt x="1012618" y="2270502"/>
                  </a:lnTo>
                  <a:cubicBezTo>
                    <a:pt x="1012618" y="2286450"/>
                    <a:pt x="999689" y="2299379"/>
                    <a:pt x="983741" y="2299379"/>
                  </a:cubicBezTo>
                  <a:cubicBezTo>
                    <a:pt x="967793" y="2299379"/>
                    <a:pt x="954864" y="2286450"/>
                    <a:pt x="954864" y="2270502"/>
                  </a:cubicBezTo>
                  <a:lnTo>
                    <a:pt x="954864" y="2223746"/>
                  </a:lnTo>
                  <a:lnTo>
                    <a:pt x="952742" y="1982389"/>
                  </a:lnTo>
                  <a:lnTo>
                    <a:pt x="952490" y="1982389"/>
                  </a:lnTo>
                  <a:lnTo>
                    <a:pt x="952490" y="1789258"/>
                  </a:lnTo>
                  <a:lnTo>
                    <a:pt x="0" y="1789258"/>
                  </a:lnTo>
                  <a:lnTo>
                    <a:pt x="0" y="1404998"/>
                  </a:lnTo>
                  <a:close/>
                </a:path>
              </a:pathLst>
            </a:custGeom>
            <a:solidFill>
              <a:srgbClr val="37AB9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3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236663" y="2285150"/>
              <a:ext cx="1532590" cy="2292208"/>
              <a:chOff x="4470834" y="1559895"/>
              <a:chExt cx="1532590" cy="2292208"/>
            </a:xfrm>
          </p:grpSpPr>
          <p:sp>
            <p:nvSpPr>
              <p:cNvPr id="15" name="任意多边形 14"/>
              <p:cNvSpPr/>
              <p:nvPr/>
            </p:nvSpPr>
            <p:spPr>
              <a:xfrm rot="16200000" flipH="1">
                <a:off x="4594252" y="2442931"/>
                <a:ext cx="1285754" cy="1532590"/>
              </a:xfrm>
              <a:custGeom>
                <a:avLst/>
                <a:gdLst>
                  <a:gd name="connsiteX0" fmla="*/ 100 w 1285754"/>
                  <a:gd name="connsiteY0" fmla="*/ 211046 h 1532590"/>
                  <a:gd name="connsiteX1" fmla="*/ 20866 w 1285754"/>
                  <a:gd name="connsiteY1" fmla="*/ 418100 h 1532590"/>
                  <a:gd name="connsiteX2" fmla="*/ 170064 w 1285754"/>
                  <a:gd name="connsiteY2" fmla="*/ 412241 h 1532590"/>
                  <a:gd name="connsiteX3" fmla="*/ 742003 w 1285754"/>
                  <a:gd name="connsiteY3" fmla="*/ 513869 h 1532590"/>
                  <a:gd name="connsiteX4" fmla="*/ 900010 w 1285754"/>
                  <a:gd name="connsiteY4" fmla="*/ 769262 h 1532590"/>
                  <a:gd name="connsiteX5" fmla="*/ 750163 w 1285754"/>
                  <a:gd name="connsiteY5" fmla="*/ 1009100 h 1532590"/>
                  <a:gd name="connsiteX6" fmla="*/ 144842 w 1285754"/>
                  <a:gd name="connsiteY6" fmla="*/ 1117174 h 1532590"/>
                  <a:gd name="connsiteX7" fmla="*/ 41452 w 1285754"/>
                  <a:gd name="connsiteY7" fmla="*/ 1115659 h 1532590"/>
                  <a:gd name="connsiteX8" fmla="*/ 5400 w 1285754"/>
                  <a:gd name="connsiteY8" fmla="*/ 1528681 h 1532590"/>
                  <a:gd name="connsiteX9" fmla="*/ 140391 w 1285754"/>
                  <a:gd name="connsiteY9" fmla="*/ 1532590 h 1532590"/>
                  <a:gd name="connsiteX10" fmla="*/ 816926 w 1285754"/>
                  <a:gd name="connsiteY10" fmla="*/ 1436896 h 1532590"/>
                  <a:gd name="connsiteX11" fmla="*/ 1172257 w 1285754"/>
                  <a:gd name="connsiteY11" fmla="*/ 1179486 h 1532590"/>
                  <a:gd name="connsiteX12" fmla="*/ 1285754 w 1285754"/>
                  <a:gd name="connsiteY12" fmla="*/ 771488 h 1532590"/>
                  <a:gd name="connsiteX13" fmla="*/ 1171515 w 1285754"/>
                  <a:gd name="connsiteY13" fmla="*/ 357555 h 1532590"/>
                  <a:gd name="connsiteX14" fmla="*/ 824344 w 1285754"/>
                  <a:gd name="connsiteY14" fmla="*/ 94952 h 1532590"/>
                  <a:gd name="connsiteX15" fmla="*/ 161162 w 1285754"/>
                  <a:gd name="connsiteY15" fmla="*/ 0 h 1532590"/>
                  <a:gd name="connsiteX16" fmla="*/ 16114 w 1285754"/>
                  <a:gd name="connsiteY16" fmla="*/ 2898 h 1532590"/>
                  <a:gd name="connsiteX17" fmla="*/ 100 w 1285754"/>
                  <a:gd name="connsiteY17" fmla="*/ 211046 h 153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5754" h="1532590">
                    <a:moveTo>
                      <a:pt x="100" y="211046"/>
                    </a:moveTo>
                    <a:cubicBezTo>
                      <a:pt x="1003" y="297609"/>
                      <a:pt x="8037" y="383988"/>
                      <a:pt x="20866" y="418100"/>
                    </a:cubicBezTo>
                    <a:cubicBezTo>
                      <a:pt x="67415" y="416311"/>
                      <a:pt x="117148" y="412241"/>
                      <a:pt x="170064" y="412241"/>
                    </a:cubicBezTo>
                    <a:cubicBezTo>
                      <a:pt x="446019" y="412241"/>
                      <a:pt x="620346" y="454366"/>
                      <a:pt x="742003" y="513869"/>
                    </a:cubicBezTo>
                    <a:cubicBezTo>
                      <a:pt x="863661" y="573372"/>
                      <a:pt x="900010" y="664636"/>
                      <a:pt x="900010" y="769262"/>
                    </a:cubicBezTo>
                    <a:cubicBezTo>
                      <a:pt x="900010" y="869933"/>
                      <a:pt x="850062" y="949879"/>
                      <a:pt x="750163" y="1009100"/>
                    </a:cubicBezTo>
                    <a:cubicBezTo>
                      <a:pt x="629494" y="1081149"/>
                      <a:pt x="427721" y="1117174"/>
                      <a:pt x="144842" y="1117174"/>
                    </a:cubicBezTo>
                    <a:cubicBezTo>
                      <a:pt x="108988" y="1117174"/>
                      <a:pt x="74524" y="1116669"/>
                      <a:pt x="41452" y="1115659"/>
                    </a:cubicBezTo>
                    <a:cubicBezTo>
                      <a:pt x="18212" y="1184244"/>
                      <a:pt x="-11090" y="1459193"/>
                      <a:pt x="5400" y="1528681"/>
                    </a:cubicBezTo>
                    <a:lnTo>
                      <a:pt x="140391" y="1532590"/>
                    </a:lnTo>
                    <a:cubicBezTo>
                      <a:pt x="430193" y="1532590"/>
                      <a:pt x="655705" y="1500692"/>
                      <a:pt x="816926" y="1436896"/>
                    </a:cubicBezTo>
                    <a:cubicBezTo>
                      <a:pt x="978148" y="1373100"/>
                      <a:pt x="1096591" y="1287297"/>
                      <a:pt x="1172257" y="1179486"/>
                    </a:cubicBezTo>
                    <a:cubicBezTo>
                      <a:pt x="1247922" y="1071676"/>
                      <a:pt x="1285754" y="935677"/>
                      <a:pt x="1285754" y="771488"/>
                    </a:cubicBezTo>
                    <a:cubicBezTo>
                      <a:pt x="1285754" y="607300"/>
                      <a:pt x="1247675" y="469322"/>
                      <a:pt x="1171515" y="357555"/>
                    </a:cubicBezTo>
                    <a:cubicBezTo>
                      <a:pt x="1095355" y="245788"/>
                      <a:pt x="992737" y="154544"/>
                      <a:pt x="824344" y="94952"/>
                    </a:cubicBezTo>
                    <a:cubicBezTo>
                      <a:pt x="655952" y="35360"/>
                      <a:pt x="447997" y="0"/>
                      <a:pt x="161162" y="0"/>
                    </a:cubicBezTo>
                    <a:cubicBezTo>
                      <a:pt x="111090" y="0"/>
                      <a:pt x="62740" y="966"/>
                      <a:pt x="16114" y="2898"/>
                    </a:cubicBezTo>
                    <a:cubicBezTo>
                      <a:pt x="4423" y="37740"/>
                      <a:pt x="-804" y="124484"/>
                      <a:pt x="100" y="211046"/>
                    </a:cubicBezTo>
                    <a:close/>
                  </a:path>
                </a:pathLst>
              </a:cu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470872" y="1559895"/>
                <a:ext cx="1529875" cy="1347679"/>
              </a:xfrm>
              <a:custGeom>
                <a:avLst/>
                <a:gdLst>
                  <a:gd name="connsiteX0" fmla="*/ 1114425 w 1527494"/>
                  <a:gd name="connsiteY0" fmla="*/ 1009863 h 1347679"/>
                  <a:gd name="connsiteX1" fmla="*/ 1527494 w 1527494"/>
                  <a:gd name="connsiteY1" fmla="*/ 1009863 h 1347679"/>
                  <a:gd name="connsiteX2" fmla="*/ 1527494 w 1527494"/>
                  <a:gd name="connsiteY2" fmla="*/ 1055770 h 1347679"/>
                  <a:gd name="connsiteX3" fmla="*/ 1527494 w 1527494"/>
                  <a:gd name="connsiteY3" fmla="*/ 1206371 h 1347679"/>
                  <a:gd name="connsiteX4" fmla="*/ 1527494 w 1527494"/>
                  <a:gd name="connsiteY4" fmla="*/ 1280640 h 1347679"/>
                  <a:gd name="connsiteX5" fmla="*/ 1497989 w 1527494"/>
                  <a:gd name="connsiteY5" fmla="*/ 1310145 h 1347679"/>
                  <a:gd name="connsiteX6" fmla="*/ 1468484 w 1527494"/>
                  <a:gd name="connsiteY6" fmla="*/ 1280640 h 1347679"/>
                  <a:gd name="connsiteX7" fmla="*/ 1468484 w 1527494"/>
                  <a:gd name="connsiteY7" fmla="*/ 1206371 h 1347679"/>
                  <a:gd name="connsiteX8" fmla="*/ 1468484 w 1527494"/>
                  <a:gd name="connsiteY8" fmla="*/ 1159543 h 1347679"/>
                  <a:gd name="connsiteX9" fmla="*/ 1438979 w 1527494"/>
                  <a:gd name="connsiteY9" fmla="*/ 1130039 h 1347679"/>
                  <a:gd name="connsiteX10" fmla="*/ 1409475 w 1527494"/>
                  <a:gd name="connsiteY10" fmla="*/ 1159543 h 1347679"/>
                  <a:gd name="connsiteX11" fmla="*/ 1409475 w 1527494"/>
                  <a:gd name="connsiteY11" fmla="*/ 1206371 h 1347679"/>
                  <a:gd name="connsiteX12" fmla="*/ 1409475 w 1527494"/>
                  <a:gd name="connsiteY12" fmla="*/ 1318174 h 1347679"/>
                  <a:gd name="connsiteX13" fmla="*/ 1379970 w 1527494"/>
                  <a:gd name="connsiteY13" fmla="*/ 1347679 h 1347679"/>
                  <a:gd name="connsiteX14" fmla="*/ 1350465 w 1527494"/>
                  <a:gd name="connsiteY14" fmla="*/ 1318174 h 1347679"/>
                  <a:gd name="connsiteX15" fmla="*/ 1350465 w 1527494"/>
                  <a:gd name="connsiteY15" fmla="*/ 1206371 h 1347679"/>
                  <a:gd name="connsiteX16" fmla="*/ 1350112 w 1527494"/>
                  <a:gd name="connsiteY16" fmla="*/ 1206371 h 1347679"/>
                  <a:gd name="connsiteX17" fmla="*/ 1348146 w 1527494"/>
                  <a:gd name="connsiteY17" fmla="*/ 1196633 h 1347679"/>
                  <a:gd name="connsiteX18" fmla="*/ 1320960 w 1527494"/>
                  <a:gd name="connsiteY18" fmla="*/ 1178613 h 1347679"/>
                  <a:gd name="connsiteX19" fmla="*/ 1293774 w 1527494"/>
                  <a:gd name="connsiteY19" fmla="*/ 1196633 h 1347679"/>
                  <a:gd name="connsiteX20" fmla="*/ 1291808 w 1527494"/>
                  <a:gd name="connsiteY20" fmla="*/ 1206371 h 1347679"/>
                  <a:gd name="connsiteX21" fmla="*/ 1291455 w 1527494"/>
                  <a:gd name="connsiteY21" fmla="*/ 1206371 h 1347679"/>
                  <a:gd name="connsiteX22" fmla="*/ 1291455 w 1527494"/>
                  <a:gd name="connsiteY22" fmla="*/ 1232065 h 1347679"/>
                  <a:gd name="connsiteX23" fmla="*/ 1261950 w 1527494"/>
                  <a:gd name="connsiteY23" fmla="*/ 1261569 h 1347679"/>
                  <a:gd name="connsiteX24" fmla="*/ 1232445 w 1527494"/>
                  <a:gd name="connsiteY24" fmla="*/ 1232065 h 1347679"/>
                  <a:gd name="connsiteX25" fmla="*/ 1232445 w 1527494"/>
                  <a:gd name="connsiteY25" fmla="*/ 1206371 h 1347679"/>
                  <a:gd name="connsiteX26" fmla="*/ 1232445 w 1527494"/>
                  <a:gd name="connsiteY26" fmla="*/ 1102703 h 1347679"/>
                  <a:gd name="connsiteX27" fmla="*/ 1202940 w 1527494"/>
                  <a:gd name="connsiteY27" fmla="*/ 1073198 h 1347679"/>
                  <a:gd name="connsiteX28" fmla="*/ 1173435 w 1527494"/>
                  <a:gd name="connsiteY28" fmla="*/ 1102703 h 1347679"/>
                  <a:gd name="connsiteX29" fmla="*/ 1173435 w 1527494"/>
                  <a:gd name="connsiteY29" fmla="*/ 1206371 h 1347679"/>
                  <a:gd name="connsiteX30" fmla="*/ 1173435 w 1527494"/>
                  <a:gd name="connsiteY30" fmla="*/ 1254144 h 1347679"/>
                  <a:gd name="connsiteX31" fmla="*/ 1143930 w 1527494"/>
                  <a:gd name="connsiteY31" fmla="*/ 1283648 h 1347679"/>
                  <a:gd name="connsiteX32" fmla="*/ 1114425 w 1527494"/>
                  <a:gd name="connsiteY32" fmla="*/ 1254144 h 1347679"/>
                  <a:gd name="connsiteX33" fmla="*/ 1114425 w 1527494"/>
                  <a:gd name="connsiteY33" fmla="*/ 1206371 h 1347679"/>
                  <a:gd name="connsiteX34" fmla="*/ 1114425 w 1527494"/>
                  <a:gd name="connsiteY34" fmla="*/ 1055770 h 1347679"/>
                  <a:gd name="connsiteX35" fmla="*/ 757200 w 1527494"/>
                  <a:gd name="connsiteY35" fmla="*/ 0 h 1347679"/>
                  <a:gd name="connsiteX36" fmla="*/ 1168907 w 1527494"/>
                  <a:gd name="connsiteY36" fmla="*/ 117206 h 1347679"/>
                  <a:gd name="connsiteX37" fmla="*/ 1435961 w 1527494"/>
                  <a:gd name="connsiteY37" fmla="*/ 475503 h 1347679"/>
                  <a:gd name="connsiteX38" fmla="*/ 1524283 w 1527494"/>
                  <a:gd name="connsiteY38" fmla="*/ 943543 h 1347679"/>
                  <a:gd name="connsiteX39" fmla="*/ 1526204 w 1527494"/>
                  <a:gd name="connsiteY39" fmla="*/ 1009862 h 1347679"/>
                  <a:gd name="connsiteX40" fmla="*/ 1111421 w 1527494"/>
                  <a:gd name="connsiteY40" fmla="*/ 1009862 h 1347679"/>
                  <a:gd name="connsiteX41" fmla="*/ 1108695 w 1527494"/>
                  <a:gd name="connsiteY41" fmla="*/ 952862 h 1347679"/>
                  <a:gd name="connsiteX42" fmla="*/ 1017785 w 1527494"/>
                  <a:gd name="connsiteY42" fmla="*/ 557845 h 1347679"/>
                  <a:gd name="connsiteX43" fmla="*/ 766843 w 1527494"/>
                  <a:gd name="connsiteY43" fmla="*/ 394645 h 1347679"/>
                  <a:gd name="connsiteX44" fmla="*/ 580288 w 1527494"/>
                  <a:gd name="connsiteY44" fmla="*/ 462150 h 1347679"/>
                  <a:gd name="connsiteX45" fmla="*/ 455930 w 1527494"/>
                  <a:gd name="connsiteY45" fmla="*/ 694339 h 1347679"/>
                  <a:gd name="connsiteX46" fmla="*/ 423730 w 1527494"/>
                  <a:gd name="connsiteY46" fmla="*/ 897225 h 1347679"/>
                  <a:gd name="connsiteX47" fmla="*/ 416761 w 1527494"/>
                  <a:gd name="connsiteY47" fmla="*/ 1009862 h 1347679"/>
                  <a:gd name="connsiteX48" fmla="*/ 363065 w 1527494"/>
                  <a:gd name="connsiteY48" fmla="*/ 1009862 h 1347679"/>
                  <a:gd name="connsiteX49" fmla="*/ 363065 w 1527494"/>
                  <a:gd name="connsiteY49" fmla="*/ 1009863 h 1347679"/>
                  <a:gd name="connsiteX50" fmla="*/ 413069 w 1527494"/>
                  <a:gd name="connsiteY50" fmla="*/ 1009863 h 1347679"/>
                  <a:gd name="connsiteX51" fmla="*/ 413069 w 1527494"/>
                  <a:gd name="connsiteY51" fmla="*/ 1055770 h 1347679"/>
                  <a:gd name="connsiteX52" fmla="*/ 413069 w 1527494"/>
                  <a:gd name="connsiteY52" fmla="*/ 1206371 h 1347679"/>
                  <a:gd name="connsiteX53" fmla="*/ 413069 w 1527494"/>
                  <a:gd name="connsiteY53" fmla="*/ 1280640 h 1347679"/>
                  <a:gd name="connsiteX54" fmla="*/ 383564 w 1527494"/>
                  <a:gd name="connsiteY54" fmla="*/ 1310145 h 1347679"/>
                  <a:gd name="connsiteX55" fmla="*/ 354059 w 1527494"/>
                  <a:gd name="connsiteY55" fmla="*/ 1280640 h 1347679"/>
                  <a:gd name="connsiteX56" fmla="*/ 354059 w 1527494"/>
                  <a:gd name="connsiteY56" fmla="*/ 1206371 h 1347679"/>
                  <a:gd name="connsiteX57" fmla="*/ 354059 w 1527494"/>
                  <a:gd name="connsiteY57" fmla="*/ 1159543 h 1347679"/>
                  <a:gd name="connsiteX58" fmla="*/ 324554 w 1527494"/>
                  <a:gd name="connsiteY58" fmla="*/ 1130039 h 1347679"/>
                  <a:gd name="connsiteX59" fmla="*/ 295050 w 1527494"/>
                  <a:gd name="connsiteY59" fmla="*/ 1159543 h 1347679"/>
                  <a:gd name="connsiteX60" fmla="*/ 295050 w 1527494"/>
                  <a:gd name="connsiteY60" fmla="*/ 1206371 h 1347679"/>
                  <a:gd name="connsiteX61" fmla="*/ 295050 w 1527494"/>
                  <a:gd name="connsiteY61" fmla="*/ 1318174 h 1347679"/>
                  <a:gd name="connsiteX62" fmla="*/ 265545 w 1527494"/>
                  <a:gd name="connsiteY62" fmla="*/ 1347679 h 1347679"/>
                  <a:gd name="connsiteX63" fmla="*/ 236040 w 1527494"/>
                  <a:gd name="connsiteY63" fmla="*/ 1318174 h 1347679"/>
                  <a:gd name="connsiteX64" fmla="*/ 236040 w 1527494"/>
                  <a:gd name="connsiteY64" fmla="*/ 1206371 h 1347679"/>
                  <a:gd name="connsiteX65" fmla="*/ 235687 w 1527494"/>
                  <a:gd name="connsiteY65" fmla="*/ 1206371 h 1347679"/>
                  <a:gd name="connsiteX66" fmla="*/ 233721 w 1527494"/>
                  <a:gd name="connsiteY66" fmla="*/ 1196633 h 1347679"/>
                  <a:gd name="connsiteX67" fmla="*/ 206535 w 1527494"/>
                  <a:gd name="connsiteY67" fmla="*/ 1178613 h 1347679"/>
                  <a:gd name="connsiteX68" fmla="*/ 179349 w 1527494"/>
                  <a:gd name="connsiteY68" fmla="*/ 1196633 h 1347679"/>
                  <a:gd name="connsiteX69" fmla="*/ 177383 w 1527494"/>
                  <a:gd name="connsiteY69" fmla="*/ 1206371 h 1347679"/>
                  <a:gd name="connsiteX70" fmla="*/ 177030 w 1527494"/>
                  <a:gd name="connsiteY70" fmla="*/ 1206371 h 1347679"/>
                  <a:gd name="connsiteX71" fmla="*/ 177030 w 1527494"/>
                  <a:gd name="connsiteY71" fmla="*/ 1232065 h 1347679"/>
                  <a:gd name="connsiteX72" fmla="*/ 147525 w 1527494"/>
                  <a:gd name="connsiteY72" fmla="*/ 1261569 h 1347679"/>
                  <a:gd name="connsiteX73" fmla="*/ 118020 w 1527494"/>
                  <a:gd name="connsiteY73" fmla="*/ 1232065 h 1347679"/>
                  <a:gd name="connsiteX74" fmla="*/ 118020 w 1527494"/>
                  <a:gd name="connsiteY74" fmla="*/ 1206371 h 1347679"/>
                  <a:gd name="connsiteX75" fmla="*/ 118020 w 1527494"/>
                  <a:gd name="connsiteY75" fmla="*/ 1102703 h 1347679"/>
                  <a:gd name="connsiteX76" fmla="*/ 88515 w 1527494"/>
                  <a:gd name="connsiteY76" fmla="*/ 1073198 h 1347679"/>
                  <a:gd name="connsiteX77" fmla="*/ 59010 w 1527494"/>
                  <a:gd name="connsiteY77" fmla="*/ 1102703 h 1347679"/>
                  <a:gd name="connsiteX78" fmla="*/ 59010 w 1527494"/>
                  <a:gd name="connsiteY78" fmla="*/ 1206371 h 1347679"/>
                  <a:gd name="connsiteX79" fmla="*/ 59010 w 1527494"/>
                  <a:gd name="connsiteY79" fmla="*/ 1254144 h 1347679"/>
                  <a:gd name="connsiteX80" fmla="*/ 29505 w 1527494"/>
                  <a:gd name="connsiteY80" fmla="*/ 1283648 h 1347679"/>
                  <a:gd name="connsiteX81" fmla="*/ 0 w 1527494"/>
                  <a:gd name="connsiteY81" fmla="*/ 1254144 h 1347679"/>
                  <a:gd name="connsiteX82" fmla="*/ 0 w 1527494"/>
                  <a:gd name="connsiteY82" fmla="*/ 1206371 h 1347679"/>
                  <a:gd name="connsiteX83" fmla="*/ 0 w 1527494"/>
                  <a:gd name="connsiteY83" fmla="*/ 1055770 h 1347679"/>
                  <a:gd name="connsiteX84" fmla="*/ 0 w 1527494"/>
                  <a:gd name="connsiteY84" fmla="*/ 1009863 h 1347679"/>
                  <a:gd name="connsiteX85" fmla="*/ 198759 w 1527494"/>
                  <a:gd name="connsiteY85" fmla="*/ 1009863 h 1347679"/>
                  <a:gd name="connsiteX86" fmla="*/ 198759 w 1527494"/>
                  <a:gd name="connsiteY86" fmla="*/ 1009862 h 1347679"/>
                  <a:gd name="connsiteX87" fmla="*/ 1299 w 1527494"/>
                  <a:gd name="connsiteY87" fmla="*/ 1009862 h 1347679"/>
                  <a:gd name="connsiteX88" fmla="*/ 9172 w 1527494"/>
                  <a:gd name="connsiteY88" fmla="*/ 887860 h 1347679"/>
                  <a:gd name="connsiteX89" fmla="*/ 183035 w 1527494"/>
                  <a:gd name="connsiteY89" fmla="*/ 296726 h 1347679"/>
                  <a:gd name="connsiteX90" fmla="*/ 757200 w 1527494"/>
                  <a:gd name="connsiteY90" fmla="*/ 0 h 1347679"/>
                  <a:gd name="connsiteX0-1" fmla="*/ 1114425 w 1527494"/>
                  <a:gd name="connsiteY0-2" fmla="*/ 1009863 h 1347679"/>
                  <a:gd name="connsiteX1-3" fmla="*/ 1527494 w 1527494"/>
                  <a:gd name="connsiteY1-4" fmla="*/ 1009863 h 1347679"/>
                  <a:gd name="connsiteX2-5" fmla="*/ 1527494 w 1527494"/>
                  <a:gd name="connsiteY2-6" fmla="*/ 1055770 h 1347679"/>
                  <a:gd name="connsiteX3-7" fmla="*/ 1527494 w 1527494"/>
                  <a:gd name="connsiteY3-8" fmla="*/ 1206371 h 1347679"/>
                  <a:gd name="connsiteX4-9" fmla="*/ 1527494 w 1527494"/>
                  <a:gd name="connsiteY4-10" fmla="*/ 1280640 h 1347679"/>
                  <a:gd name="connsiteX5-11" fmla="*/ 1497989 w 1527494"/>
                  <a:gd name="connsiteY5-12" fmla="*/ 1310145 h 1347679"/>
                  <a:gd name="connsiteX6-13" fmla="*/ 1468484 w 1527494"/>
                  <a:gd name="connsiteY6-14" fmla="*/ 1280640 h 1347679"/>
                  <a:gd name="connsiteX7-15" fmla="*/ 1468484 w 1527494"/>
                  <a:gd name="connsiteY7-16" fmla="*/ 1206371 h 1347679"/>
                  <a:gd name="connsiteX8-17" fmla="*/ 1468484 w 1527494"/>
                  <a:gd name="connsiteY8-18" fmla="*/ 1159543 h 1347679"/>
                  <a:gd name="connsiteX9-19" fmla="*/ 1438979 w 1527494"/>
                  <a:gd name="connsiteY9-20" fmla="*/ 1130039 h 1347679"/>
                  <a:gd name="connsiteX10-21" fmla="*/ 1409475 w 1527494"/>
                  <a:gd name="connsiteY10-22" fmla="*/ 1159543 h 1347679"/>
                  <a:gd name="connsiteX11-23" fmla="*/ 1409475 w 1527494"/>
                  <a:gd name="connsiteY11-24" fmla="*/ 1206371 h 1347679"/>
                  <a:gd name="connsiteX12-25" fmla="*/ 1409475 w 1527494"/>
                  <a:gd name="connsiteY12-26" fmla="*/ 1318174 h 1347679"/>
                  <a:gd name="connsiteX13-27" fmla="*/ 1379970 w 1527494"/>
                  <a:gd name="connsiteY13-28" fmla="*/ 1347679 h 1347679"/>
                  <a:gd name="connsiteX14-29" fmla="*/ 1350465 w 1527494"/>
                  <a:gd name="connsiteY14-30" fmla="*/ 1318174 h 1347679"/>
                  <a:gd name="connsiteX15-31" fmla="*/ 1350465 w 1527494"/>
                  <a:gd name="connsiteY15-32" fmla="*/ 1206371 h 1347679"/>
                  <a:gd name="connsiteX16-33" fmla="*/ 1350112 w 1527494"/>
                  <a:gd name="connsiteY16-34" fmla="*/ 1206371 h 1347679"/>
                  <a:gd name="connsiteX17-35" fmla="*/ 1348146 w 1527494"/>
                  <a:gd name="connsiteY17-36" fmla="*/ 1196633 h 1347679"/>
                  <a:gd name="connsiteX18-37" fmla="*/ 1320960 w 1527494"/>
                  <a:gd name="connsiteY18-38" fmla="*/ 1178613 h 1347679"/>
                  <a:gd name="connsiteX19-39" fmla="*/ 1293774 w 1527494"/>
                  <a:gd name="connsiteY19-40" fmla="*/ 1196633 h 1347679"/>
                  <a:gd name="connsiteX20-41" fmla="*/ 1291808 w 1527494"/>
                  <a:gd name="connsiteY20-42" fmla="*/ 1206371 h 1347679"/>
                  <a:gd name="connsiteX21-43" fmla="*/ 1291455 w 1527494"/>
                  <a:gd name="connsiteY21-44" fmla="*/ 1206371 h 1347679"/>
                  <a:gd name="connsiteX22-45" fmla="*/ 1291455 w 1527494"/>
                  <a:gd name="connsiteY22-46" fmla="*/ 1232065 h 1347679"/>
                  <a:gd name="connsiteX23-47" fmla="*/ 1261950 w 1527494"/>
                  <a:gd name="connsiteY23-48" fmla="*/ 1261569 h 1347679"/>
                  <a:gd name="connsiteX24-49" fmla="*/ 1232445 w 1527494"/>
                  <a:gd name="connsiteY24-50" fmla="*/ 1232065 h 1347679"/>
                  <a:gd name="connsiteX25-51" fmla="*/ 1232445 w 1527494"/>
                  <a:gd name="connsiteY25-52" fmla="*/ 1206371 h 1347679"/>
                  <a:gd name="connsiteX26-53" fmla="*/ 1232445 w 1527494"/>
                  <a:gd name="connsiteY26-54" fmla="*/ 1102703 h 1347679"/>
                  <a:gd name="connsiteX27-55" fmla="*/ 1202940 w 1527494"/>
                  <a:gd name="connsiteY27-56" fmla="*/ 1073198 h 1347679"/>
                  <a:gd name="connsiteX28-57" fmla="*/ 1173435 w 1527494"/>
                  <a:gd name="connsiteY28-58" fmla="*/ 1102703 h 1347679"/>
                  <a:gd name="connsiteX29-59" fmla="*/ 1173435 w 1527494"/>
                  <a:gd name="connsiteY29-60" fmla="*/ 1206371 h 1347679"/>
                  <a:gd name="connsiteX30-61" fmla="*/ 1173435 w 1527494"/>
                  <a:gd name="connsiteY30-62" fmla="*/ 1254144 h 1347679"/>
                  <a:gd name="connsiteX31-63" fmla="*/ 1143930 w 1527494"/>
                  <a:gd name="connsiteY31-64" fmla="*/ 1283648 h 1347679"/>
                  <a:gd name="connsiteX32-65" fmla="*/ 1114425 w 1527494"/>
                  <a:gd name="connsiteY32-66" fmla="*/ 1254144 h 1347679"/>
                  <a:gd name="connsiteX33-67" fmla="*/ 1114425 w 1527494"/>
                  <a:gd name="connsiteY33-68" fmla="*/ 1206371 h 1347679"/>
                  <a:gd name="connsiteX34-69" fmla="*/ 1114425 w 1527494"/>
                  <a:gd name="connsiteY34-70" fmla="*/ 1055770 h 1347679"/>
                  <a:gd name="connsiteX35-71" fmla="*/ 1114425 w 1527494"/>
                  <a:gd name="connsiteY35-72" fmla="*/ 1009863 h 1347679"/>
                  <a:gd name="connsiteX36-73" fmla="*/ 757200 w 1527494"/>
                  <a:gd name="connsiteY36-74" fmla="*/ 0 h 1347679"/>
                  <a:gd name="connsiteX37-75" fmla="*/ 1168907 w 1527494"/>
                  <a:gd name="connsiteY37-76" fmla="*/ 117206 h 1347679"/>
                  <a:gd name="connsiteX38-77" fmla="*/ 1435961 w 1527494"/>
                  <a:gd name="connsiteY38-78" fmla="*/ 475503 h 1347679"/>
                  <a:gd name="connsiteX39-79" fmla="*/ 1524283 w 1527494"/>
                  <a:gd name="connsiteY39-80" fmla="*/ 943543 h 1347679"/>
                  <a:gd name="connsiteX40-81" fmla="*/ 1526204 w 1527494"/>
                  <a:gd name="connsiteY40-82" fmla="*/ 1009862 h 1347679"/>
                  <a:gd name="connsiteX41-83" fmla="*/ 1111421 w 1527494"/>
                  <a:gd name="connsiteY41-84" fmla="*/ 1009862 h 1347679"/>
                  <a:gd name="connsiteX42-85" fmla="*/ 1108695 w 1527494"/>
                  <a:gd name="connsiteY42-86" fmla="*/ 952862 h 1347679"/>
                  <a:gd name="connsiteX43-87" fmla="*/ 1017785 w 1527494"/>
                  <a:gd name="connsiteY43-88" fmla="*/ 557845 h 1347679"/>
                  <a:gd name="connsiteX44-89" fmla="*/ 766843 w 1527494"/>
                  <a:gd name="connsiteY44-90" fmla="*/ 394645 h 1347679"/>
                  <a:gd name="connsiteX45-91" fmla="*/ 580288 w 1527494"/>
                  <a:gd name="connsiteY45-92" fmla="*/ 462150 h 1347679"/>
                  <a:gd name="connsiteX46-93" fmla="*/ 455930 w 1527494"/>
                  <a:gd name="connsiteY46-94" fmla="*/ 694339 h 1347679"/>
                  <a:gd name="connsiteX47-95" fmla="*/ 423730 w 1527494"/>
                  <a:gd name="connsiteY47-96" fmla="*/ 897225 h 1347679"/>
                  <a:gd name="connsiteX48-97" fmla="*/ 416761 w 1527494"/>
                  <a:gd name="connsiteY48-98" fmla="*/ 1009862 h 1347679"/>
                  <a:gd name="connsiteX49-99" fmla="*/ 363065 w 1527494"/>
                  <a:gd name="connsiteY49-100" fmla="*/ 1009862 h 1347679"/>
                  <a:gd name="connsiteX50-101" fmla="*/ 413069 w 1527494"/>
                  <a:gd name="connsiteY50-102" fmla="*/ 1009863 h 1347679"/>
                  <a:gd name="connsiteX51-103" fmla="*/ 413069 w 1527494"/>
                  <a:gd name="connsiteY51-104" fmla="*/ 1055770 h 1347679"/>
                  <a:gd name="connsiteX52-105" fmla="*/ 413069 w 1527494"/>
                  <a:gd name="connsiteY52-106" fmla="*/ 1206371 h 1347679"/>
                  <a:gd name="connsiteX53-107" fmla="*/ 413069 w 1527494"/>
                  <a:gd name="connsiteY53-108" fmla="*/ 1280640 h 1347679"/>
                  <a:gd name="connsiteX54-109" fmla="*/ 383564 w 1527494"/>
                  <a:gd name="connsiteY54-110" fmla="*/ 1310145 h 1347679"/>
                  <a:gd name="connsiteX55-111" fmla="*/ 354059 w 1527494"/>
                  <a:gd name="connsiteY55-112" fmla="*/ 1280640 h 1347679"/>
                  <a:gd name="connsiteX56-113" fmla="*/ 354059 w 1527494"/>
                  <a:gd name="connsiteY56-114" fmla="*/ 1206371 h 1347679"/>
                  <a:gd name="connsiteX57-115" fmla="*/ 354059 w 1527494"/>
                  <a:gd name="connsiteY57-116" fmla="*/ 1159543 h 1347679"/>
                  <a:gd name="connsiteX58-117" fmla="*/ 324554 w 1527494"/>
                  <a:gd name="connsiteY58-118" fmla="*/ 1130039 h 1347679"/>
                  <a:gd name="connsiteX59-119" fmla="*/ 295050 w 1527494"/>
                  <a:gd name="connsiteY59-120" fmla="*/ 1159543 h 1347679"/>
                  <a:gd name="connsiteX60-121" fmla="*/ 295050 w 1527494"/>
                  <a:gd name="connsiteY60-122" fmla="*/ 1206371 h 1347679"/>
                  <a:gd name="connsiteX61-123" fmla="*/ 295050 w 1527494"/>
                  <a:gd name="connsiteY61-124" fmla="*/ 1318174 h 1347679"/>
                  <a:gd name="connsiteX62-125" fmla="*/ 265545 w 1527494"/>
                  <a:gd name="connsiteY62-126" fmla="*/ 1347679 h 1347679"/>
                  <a:gd name="connsiteX63-127" fmla="*/ 236040 w 1527494"/>
                  <a:gd name="connsiteY63-128" fmla="*/ 1318174 h 1347679"/>
                  <a:gd name="connsiteX64-129" fmla="*/ 236040 w 1527494"/>
                  <a:gd name="connsiteY64-130" fmla="*/ 1206371 h 1347679"/>
                  <a:gd name="connsiteX65-131" fmla="*/ 235687 w 1527494"/>
                  <a:gd name="connsiteY65-132" fmla="*/ 1206371 h 1347679"/>
                  <a:gd name="connsiteX66-133" fmla="*/ 233721 w 1527494"/>
                  <a:gd name="connsiteY66-134" fmla="*/ 1196633 h 1347679"/>
                  <a:gd name="connsiteX67-135" fmla="*/ 206535 w 1527494"/>
                  <a:gd name="connsiteY67-136" fmla="*/ 1178613 h 1347679"/>
                  <a:gd name="connsiteX68-137" fmla="*/ 179349 w 1527494"/>
                  <a:gd name="connsiteY68-138" fmla="*/ 1196633 h 1347679"/>
                  <a:gd name="connsiteX69-139" fmla="*/ 177383 w 1527494"/>
                  <a:gd name="connsiteY69-140" fmla="*/ 1206371 h 1347679"/>
                  <a:gd name="connsiteX70-141" fmla="*/ 177030 w 1527494"/>
                  <a:gd name="connsiteY70-142" fmla="*/ 1206371 h 1347679"/>
                  <a:gd name="connsiteX71-143" fmla="*/ 177030 w 1527494"/>
                  <a:gd name="connsiteY71-144" fmla="*/ 1232065 h 1347679"/>
                  <a:gd name="connsiteX72-145" fmla="*/ 147525 w 1527494"/>
                  <a:gd name="connsiteY72-146" fmla="*/ 1261569 h 1347679"/>
                  <a:gd name="connsiteX73-147" fmla="*/ 118020 w 1527494"/>
                  <a:gd name="connsiteY73-148" fmla="*/ 1232065 h 1347679"/>
                  <a:gd name="connsiteX74-149" fmla="*/ 118020 w 1527494"/>
                  <a:gd name="connsiteY74-150" fmla="*/ 1206371 h 1347679"/>
                  <a:gd name="connsiteX75-151" fmla="*/ 118020 w 1527494"/>
                  <a:gd name="connsiteY75-152" fmla="*/ 1102703 h 1347679"/>
                  <a:gd name="connsiteX76-153" fmla="*/ 88515 w 1527494"/>
                  <a:gd name="connsiteY76-154" fmla="*/ 1073198 h 1347679"/>
                  <a:gd name="connsiteX77-155" fmla="*/ 59010 w 1527494"/>
                  <a:gd name="connsiteY77-156" fmla="*/ 1102703 h 1347679"/>
                  <a:gd name="connsiteX78-157" fmla="*/ 59010 w 1527494"/>
                  <a:gd name="connsiteY78-158" fmla="*/ 1206371 h 1347679"/>
                  <a:gd name="connsiteX79-159" fmla="*/ 59010 w 1527494"/>
                  <a:gd name="connsiteY79-160" fmla="*/ 1254144 h 1347679"/>
                  <a:gd name="connsiteX80-161" fmla="*/ 29505 w 1527494"/>
                  <a:gd name="connsiteY80-162" fmla="*/ 1283648 h 1347679"/>
                  <a:gd name="connsiteX81-163" fmla="*/ 0 w 1527494"/>
                  <a:gd name="connsiteY81-164" fmla="*/ 1254144 h 1347679"/>
                  <a:gd name="connsiteX82-165" fmla="*/ 0 w 1527494"/>
                  <a:gd name="connsiteY82-166" fmla="*/ 1206371 h 1347679"/>
                  <a:gd name="connsiteX83-167" fmla="*/ 0 w 1527494"/>
                  <a:gd name="connsiteY83-168" fmla="*/ 1055770 h 1347679"/>
                  <a:gd name="connsiteX84-169" fmla="*/ 0 w 1527494"/>
                  <a:gd name="connsiteY84-170" fmla="*/ 1009863 h 1347679"/>
                  <a:gd name="connsiteX85-171" fmla="*/ 198759 w 1527494"/>
                  <a:gd name="connsiteY85-172" fmla="*/ 1009863 h 1347679"/>
                  <a:gd name="connsiteX86-173" fmla="*/ 198759 w 1527494"/>
                  <a:gd name="connsiteY86-174" fmla="*/ 1009862 h 1347679"/>
                  <a:gd name="connsiteX87-175" fmla="*/ 1299 w 1527494"/>
                  <a:gd name="connsiteY87-176" fmla="*/ 1009862 h 1347679"/>
                  <a:gd name="connsiteX88-177" fmla="*/ 9172 w 1527494"/>
                  <a:gd name="connsiteY88-178" fmla="*/ 887860 h 1347679"/>
                  <a:gd name="connsiteX89-179" fmla="*/ 183035 w 1527494"/>
                  <a:gd name="connsiteY89-180" fmla="*/ 296726 h 1347679"/>
                  <a:gd name="connsiteX90-181" fmla="*/ 757200 w 1527494"/>
                  <a:gd name="connsiteY90-182" fmla="*/ 0 h 1347679"/>
                  <a:gd name="connsiteX0-183" fmla="*/ 1114425 w 1527494"/>
                  <a:gd name="connsiteY0-184" fmla="*/ 1009863 h 1347679"/>
                  <a:gd name="connsiteX1-185" fmla="*/ 1527494 w 1527494"/>
                  <a:gd name="connsiteY1-186" fmla="*/ 1009863 h 1347679"/>
                  <a:gd name="connsiteX2-187" fmla="*/ 1527494 w 1527494"/>
                  <a:gd name="connsiteY2-188" fmla="*/ 1055770 h 1347679"/>
                  <a:gd name="connsiteX3-189" fmla="*/ 1527494 w 1527494"/>
                  <a:gd name="connsiteY3-190" fmla="*/ 1206371 h 1347679"/>
                  <a:gd name="connsiteX4-191" fmla="*/ 1527494 w 1527494"/>
                  <a:gd name="connsiteY4-192" fmla="*/ 1280640 h 1347679"/>
                  <a:gd name="connsiteX5-193" fmla="*/ 1497989 w 1527494"/>
                  <a:gd name="connsiteY5-194" fmla="*/ 1310145 h 1347679"/>
                  <a:gd name="connsiteX6-195" fmla="*/ 1468484 w 1527494"/>
                  <a:gd name="connsiteY6-196" fmla="*/ 1280640 h 1347679"/>
                  <a:gd name="connsiteX7-197" fmla="*/ 1468484 w 1527494"/>
                  <a:gd name="connsiteY7-198" fmla="*/ 1206371 h 1347679"/>
                  <a:gd name="connsiteX8-199" fmla="*/ 1468484 w 1527494"/>
                  <a:gd name="connsiteY8-200" fmla="*/ 1159543 h 1347679"/>
                  <a:gd name="connsiteX9-201" fmla="*/ 1438979 w 1527494"/>
                  <a:gd name="connsiteY9-202" fmla="*/ 1130039 h 1347679"/>
                  <a:gd name="connsiteX10-203" fmla="*/ 1409475 w 1527494"/>
                  <a:gd name="connsiteY10-204" fmla="*/ 1159543 h 1347679"/>
                  <a:gd name="connsiteX11-205" fmla="*/ 1409475 w 1527494"/>
                  <a:gd name="connsiteY11-206" fmla="*/ 1206371 h 1347679"/>
                  <a:gd name="connsiteX12-207" fmla="*/ 1409475 w 1527494"/>
                  <a:gd name="connsiteY12-208" fmla="*/ 1318174 h 1347679"/>
                  <a:gd name="connsiteX13-209" fmla="*/ 1379970 w 1527494"/>
                  <a:gd name="connsiteY13-210" fmla="*/ 1347679 h 1347679"/>
                  <a:gd name="connsiteX14-211" fmla="*/ 1350465 w 1527494"/>
                  <a:gd name="connsiteY14-212" fmla="*/ 1318174 h 1347679"/>
                  <a:gd name="connsiteX15-213" fmla="*/ 1350465 w 1527494"/>
                  <a:gd name="connsiteY15-214" fmla="*/ 1206371 h 1347679"/>
                  <a:gd name="connsiteX16-215" fmla="*/ 1350112 w 1527494"/>
                  <a:gd name="connsiteY16-216" fmla="*/ 1206371 h 1347679"/>
                  <a:gd name="connsiteX17-217" fmla="*/ 1348146 w 1527494"/>
                  <a:gd name="connsiteY17-218" fmla="*/ 1196633 h 1347679"/>
                  <a:gd name="connsiteX18-219" fmla="*/ 1320960 w 1527494"/>
                  <a:gd name="connsiteY18-220" fmla="*/ 1178613 h 1347679"/>
                  <a:gd name="connsiteX19-221" fmla="*/ 1293774 w 1527494"/>
                  <a:gd name="connsiteY19-222" fmla="*/ 1196633 h 1347679"/>
                  <a:gd name="connsiteX20-223" fmla="*/ 1291808 w 1527494"/>
                  <a:gd name="connsiteY20-224" fmla="*/ 1206371 h 1347679"/>
                  <a:gd name="connsiteX21-225" fmla="*/ 1291455 w 1527494"/>
                  <a:gd name="connsiteY21-226" fmla="*/ 1206371 h 1347679"/>
                  <a:gd name="connsiteX22-227" fmla="*/ 1291455 w 1527494"/>
                  <a:gd name="connsiteY22-228" fmla="*/ 1232065 h 1347679"/>
                  <a:gd name="connsiteX23-229" fmla="*/ 1261950 w 1527494"/>
                  <a:gd name="connsiteY23-230" fmla="*/ 1261569 h 1347679"/>
                  <a:gd name="connsiteX24-231" fmla="*/ 1232445 w 1527494"/>
                  <a:gd name="connsiteY24-232" fmla="*/ 1232065 h 1347679"/>
                  <a:gd name="connsiteX25-233" fmla="*/ 1232445 w 1527494"/>
                  <a:gd name="connsiteY25-234" fmla="*/ 1206371 h 1347679"/>
                  <a:gd name="connsiteX26-235" fmla="*/ 1232445 w 1527494"/>
                  <a:gd name="connsiteY26-236" fmla="*/ 1102703 h 1347679"/>
                  <a:gd name="connsiteX27-237" fmla="*/ 1202940 w 1527494"/>
                  <a:gd name="connsiteY27-238" fmla="*/ 1073198 h 1347679"/>
                  <a:gd name="connsiteX28-239" fmla="*/ 1173435 w 1527494"/>
                  <a:gd name="connsiteY28-240" fmla="*/ 1102703 h 1347679"/>
                  <a:gd name="connsiteX29-241" fmla="*/ 1173435 w 1527494"/>
                  <a:gd name="connsiteY29-242" fmla="*/ 1206371 h 1347679"/>
                  <a:gd name="connsiteX30-243" fmla="*/ 1173435 w 1527494"/>
                  <a:gd name="connsiteY30-244" fmla="*/ 1254144 h 1347679"/>
                  <a:gd name="connsiteX31-245" fmla="*/ 1143930 w 1527494"/>
                  <a:gd name="connsiteY31-246" fmla="*/ 1283648 h 1347679"/>
                  <a:gd name="connsiteX32-247" fmla="*/ 1114425 w 1527494"/>
                  <a:gd name="connsiteY32-248" fmla="*/ 1254144 h 1347679"/>
                  <a:gd name="connsiteX33-249" fmla="*/ 1114425 w 1527494"/>
                  <a:gd name="connsiteY33-250" fmla="*/ 1206371 h 1347679"/>
                  <a:gd name="connsiteX34-251" fmla="*/ 1114425 w 1527494"/>
                  <a:gd name="connsiteY34-252" fmla="*/ 1055770 h 1347679"/>
                  <a:gd name="connsiteX35-253" fmla="*/ 1114425 w 1527494"/>
                  <a:gd name="connsiteY35-254" fmla="*/ 1009863 h 1347679"/>
                  <a:gd name="connsiteX36-255" fmla="*/ 757200 w 1527494"/>
                  <a:gd name="connsiteY36-256" fmla="*/ 0 h 1347679"/>
                  <a:gd name="connsiteX37-257" fmla="*/ 1168907 w 1527494"/>
                  <a:gd name="connsiteY37-258" fmla="*/ 117206 h 1347679"/>
                  <a:gd name="connsiteX38-259" fmla="*/ 1435961 w 1527494"/>
                  <a:gd name="connsiteY38-260" fmla="*/ 475503 h 1347679"/>
                  <a:gd name="connsiteX39-261" fmla="*/ 1524283 w 1527494"/>
                  <a:gd name="connsiteY39-262" fmla="*/ 943543 h 1347679"/>
                  <a:gd name="connsiteX40-263" fmla="*/ 1526204 w 1527494"/>
                  <a:gd name="connsiteY40-264" fmla="*/ 1009862 h 1347679"/>
                  <a:gd name="connsiteX41-265" fmla="*/ 1111421 w 1527494"/>
                  <a:gd name="connsiteY41-266" fmla="*/ 1009862 h 1347679"/>
                  <a:gd name="connsiteX42-267" fmla="*/ 1108695 w 1527494"/>
                  <a:gd name="connsiteY42-268" fmla="*/ 952862 h 1347679"/>
                  <a:gd name="connsiteX43-269" fmla="*/ 1017785 w 1527494"/>
                  <a:gd name="connsiteY43-270" fmla="*/ 557845 h 1347679"/>
                  <a:gd name="connsiteX44-271" fmla="*/ 766843 w 1527494"/>
                  <a:gd name="connsiteY44-272" fmla="*/ 394645 h 1347679"/>
                  <a:gd name="connsiteX45-273" fmla="*/ 580288 w 1527494"/>
                  <a:gd name="connsiteY45-274" fmla="*/ 462150 h 1347679"/>
                  <a:gd name="connsiteX46-275" fmla="*/ 455930 w 1527494"/>
                  <a:gd name="connsiteY46-276" fmla="*/ 694339 h 1347679"/>
                  <a:gd name="connsiteX47-277" fmla="*/ 423730 w 1527494"/>
                  <a:gd name="connsiteY47-278" fmla="*/ 897225 h 1347679"/>
                  <a:gd name="connsiteX48-279" fmla="*/ 416761 w 1527494"/>
                  <a:gd name="connsiteY48-280" fmla="*/ 1009862 h 1347679"/>
                  <a:gd name="connsiteX49-281" fmla="*/ 413069 w 1527494"/>
                  <a:gd name="connsiteY49-282" fmla="*/ 1009863 h 1347679"/>
                  <a:gd name="connsiteX50-283" fmla="*/ 413069 w 1527494"/>
                  <a:gd name="connsiteY50-284" fmla="*/ 1055770 h 1347679"/>
                  <a:gd name="connsiteX51-285" fmla="*/ 413069 w 1527494"/>
                  <a:gd name="connsiteY51-286" fmla="*/ 1206371 h 1347679"/>
                  <a:gd name="connsiteX52-287" fmla="*/ 413069 w 1527494"/>
                  <a:gd name="connsiteY52-288" fmla="*/ 1280640 h 1347679"/>
                  <a:gd name="connsiteX53-289" fmla="*/ 383564 w 1527494"/>
                  <a:gd name="connsiteY53-290" fmla="*/ 1310145 h 1347679"/>
                  <a:gd name="connsiteX54-291" fmla="*/ 354059 w 1527494"/>
                  <a:gd name="connsiteY54-292" fmla="*/ 1280640 h 1347679"/>
                  <a:gd name="connsiteX55-293" fmla="*/ 354059 w 1527494"/>
                  <a:gd name="connsiteY55-294" fmla="*/ 1206371 h 1347679"/>
                  <a:gd name="connsiteX56-295" fmla="*/ 354059 w 1527494"/>
                  <a:gd name="connsiteY56-296" fmla="*/ 1159543 h 1347679"/>
                  <a:gd name="connsiteX57-297" fmla="*/ 324554 w 1527494"/>
                  <a:gd name="connsiteY57-298" fmla="*/ 1130039 h 1347679"/>
                  <a:gd name="connsiteX58-299" fmla="*/ 295050 w 1527494"/>
                  <a:gd name="connsiteY58-300" fmla="*/ 1159543 h 1347679"/>
                  <a:gd name="connsiteX59-301" fmla="*/ 295050 w 1527494"/>
                  <a:gd name="connsiteY59-302" fmla="*/ 1206371 h 1347679"/>
                  <a:gd name="connsiteX60-303" fmla="*/ 295050 w 1527494"/>
                  <a:gd name="connsiteY60-304" fmla="*/ 1318174 h 1347679"/>
                  <a:gd name="connsiteX61-305" fmla="*/ 265545 w 1527494"/>
                  <a:gd name="connsiteY61-306" fmla="*/ 1347679 h 1347679"/>
                  <a:gd name="connsiteX62-307" fmla="*/ 236040 w 1527494"/>
                  <a:gd name="connsiteY62-308" fmla="*/ 1318174 h 1347679"/>
                  <a:gd name="connsiteX63-309" fmla="*/ 236040 w 1527494"/>
                  <a:gd name="connsiteY63-310" fmla="*/ 1206371 h 1347679"/>
                  <a:gd name="connsiteX64-311" fmla="*/ 235687 w 1527494"/>
                  <a:gd name="connsiteY64-312" fmla="*/ 1206371 h 1347679"/>
                  <a:gd name="connsiteX65-313" fmla="*/ 233721 w 1527494"/>
                  <a:gd name="connsiteY65-314" fmla="*/ 1196633 h 1347679"/>
                  <a:gd name="connsiteX66-315" fmla="*/ 206535 w 1527494"/>
                  <a:gd name="connsiteY66-316" fmla="*/ 1178613 h 1347679"/>
                  <a:gd name="connsiteX67-317" fmla="*/ 179349 w 1527494"/>
                  <a:gd name="connsiteY67-318" fmla="*/ 1196633 h 1347679"/>
                  <a:gd name="connsiteX68-319" fmla="*/ 177383 w 1527494"/>
                  <a:gd name="connsiteY68-320" fmla="*/ 1206371 h 1347679"/>
                  <a:gd name="connsiteX69-321" fmla="*/ 177030 w 1527494"/>
                  <a:gd name="connsiteY69-322" fmla="*/ 1206371 h 1347679"/>
                  <a:gd name="connsiteX70-323" fmla="*/ 177030 w 1527494"/>
                  <a:gd name="connsiteY70-324" fmla="*/ 1232065 h 1347679"/>
                  <a:gd name="connsiteX71-325" fmla="*/ 147525 w 1527494"/>
                  <a:gd name="connsiteY71-326" fmla="*/ 1261569 h 1347679"/>
                  <a:gd name="connsiteX72-327" fmla="*/ 118020 w 1527494"/>
                  <a:gd name="connsiteY72-328" fmla="*/ 1232065 h 1347679"/>
                  <a:gd name="connsiteX73-329" fmla="*/ 118020 w 1527494"/>
                  <a:gd name="connsiteY73-330" fmla="*/ 1206371 h 1347679"/>
                  <a:gd name="connsiteX74-331" fmla="*/ 118020 w 1527494"/>
                  <a:gd name="connsiteY74-332" fmla="*/ 1102703 h 1347679"/>
                  <a:gd name="connsiteX75-333" fmla="*/ 88515 w 1527494"/>
                  <a:gd name="connsiteY75-334" fmla="*/ 1073198 h 1347679"/>
                  <a:gd name="connsiteX76-335" fmla="*/ 59010 w 1527494"/>
                  <a:gd name="connsiteY76-336" fmla="*/ 1102703 h 1347679"/>
                  <a:gd name="connsiteX77-337" fmla="*/ 59010 w 1527494"/>
                  <a:gd name="connsiteY77-338" fmla="*/ 1206371 h 1347679"/>
                  <a:gd name="connsiteX78-339" fmla="*/ 59010 w 1527494"/>
                  <a:gd name="connsiteY78-340" fmla="*/ 1254144 h 1347679"/>
                  <a:gd name="connsiteX79-341" fmla="*/ 29505 w 1527494"/>
                  <a:gd name="connsiteY79-342" fmla="*/ 1283648 h 1347679"/>
                  <a:gd name="connsiteX80-343" fmla="*/ 0 w 1527494"/>
                  <a:gd name="connsiteY80-344" fmla="*/ 1254144 h 1347679"/>
                  <a:gd name="connsiteX81-345" fmla="*/ 0 w 1527494"/>
                  <a:gd name="connsiteY81-346" fmla="*/ 1206371 h 1347679"/>
                  <a:gd name="connsiteX82-347" fmla="*/ 0 w 1527494"/>
                  <a:gd name="connsiteY82-348" fmla="*/ 1055770 h 1347679"/>
                  <a:gd name="connsiteX83-349" fmla="*/ 0 w 1527494"/>
                  <a:gd name="connsiteY83-350" fmla="*/ 1009863 h 1347679"/>
                  <a:gd name="connsiteX84-351" fmla="*/ 198759 w 1527494"/>
                  <a:gd name="connsiteY84-352" fmla="*/ 1009863 h 1347679"/>
                  <a:gd name="connsiteX85-353" fmla="*/ 198759 w 1527494"/>
                  <a:gd name="connsiteY85-354" fmla="*/ 1009862 h 1347679"/>
                  <a:gd name="connsiteX86-355" fmla="*/ 1299 w 1527494"/>
                  <a:gd name="connsiteY86-356" fmla="*/ 1009862 h 1347679"/>
                  <a:gd name="connsiteX87-357" fmla="*/ 9172 w 1527494"/>
                  <a:gd name="connsiteY87-358" fmla="*/ 887860 h 1347679"/>
                  <a:gd name="connsiteX88-359" fmla="*/ 183035 w 1527494"/>
                  <a:gd name="connsiteY88-360" fmla="*/ 296726 h 1347679"/>
                  <a:gd name="connsiteX89-361" fmla="*/ 757200 w 1527494"/>
                  <a:gd name="connsiteY89-362" fmla="*/ 0 h 1347679"/>
                  <a:gd name="connsiteX0-363" fmla="*/ 1114425 w 1527494"/>
                  <a:gd name="connsiteY0-364" fmla="*/ 1009863 h 1347679"/>
                  <a:gd name="connsiteX1-365" fmla="*/ 1527494 w 1527494"/>
                  <a:gd name="connsiteY1-366" fmla="*/ 1009863 h 1347679"/>
                  <a:gd name="connsiteX2-367" fmla="*/ 1527494 w 1527494"/>
                  <a:gd name="connsiteY2-368" fmla="*/ 1055770 h 1347679"/>
                  <a:gd name="connsiteX3-369" fmla="*/ 1527494 w 1527494"/>
                  <a:gd name="connsiteY3-370" fmla="*/ 1206371 h 1347679"/>
                  <a:gd name="connsiteX4-371" fmla="*/ 1527494 w 1527494"/>
                  <a:gd name="connsiteY4-372" fmla="*/ 1280640 h 1347679"/>
                  <a:gd name="connsiteX5-373" fmla="*/ 1497989 w 1527494"/>
                  <a:gd name="connsiteY5-374" fmla="*/ 1310145 h 1347679"/>
                  <a:gd name="connsiteX6-375" fmla="*/ 1468484 w 1527494"/>
                  <a:gd name="connsiteY6-376" fmla="*/ 1280640 h 1347679"/>
                  <a:gd name="connsiteX7-377" fmla="*/ 1468484 w 1527494"/>
                  <a:gd name="connsiteY7-378" fmla="*/ 1206371 h 1347679"/>
                  <a:gd name="connsiteX8-379" fmla="*/ 1468484 w 1527494"/>
                  <a:gd name="connsiteY8-380" fmla="*/ 1159543 h 1347679"/>
                  <a:gd name="connsiteX9-381" fmla="*/ 1438979 w 1527494"/>
                  <a:gd name="connsiteY9-382" fmla="*/ 1130039 h 1347679"/>
                  <a:gd name="connsiteX10-383" fmla="*/ 1409475 w 1527494"/>
                  <a:gd name="connsiteY10-384" fmla="*/ 1159543 h 1347679"/>
                  <a:gd name="connsiteX11-385" fmla="*/ 1409475 w 1527494"/>
                  <a:gd name="connsiteY11-386" fmla="*/ 1206371 h 1347679"/>
                  <a:gd name="connsiteX12-387" fmla="*/ 1409475 w 1527494"/>
                  <a:gd name="connsiteY12-388" fmla="*/ 1318174 h 1347679"/>
                  <a:gd name="connsiteX13-389" fmla="*/ 1379970 w 1527494"/>
                  <a:gd name="connsiteY13-390" fmla="*/ 1347679 h 1347679"/>
                  <a:gd name="connsiteX14-391" fmla="*/ 1350465 w 1527494"/>
                  <a:gd name="connsiteY14-392" fmla="*/ 1318174 h 1347679"/>
                  <a:gd name="connsiteX15-393" fmla="*/ 1350465 w 1527494"/>
                  <a:gd name="connsiteY15-394" fmla="*/ 1206371 h 1347679"/>
                  <a:gd name="connsiteX16-395" fmla="*/ 1350112 w 1527494"/>
                  <a:gd name="connsiteY16-396" fmla="*/ 1206371 h 1347679"/>
                  <a:gd name="connsiteX17-397" fmla="*/ 1348146 w 1527494"/>
                  <a:gd name="connsiteY17-398" fmla="*/ 1196633 h 1347679"/>
                  <a:gd name="connsiteX18-399" fmla="*/ 1320960 w 1527494"/>
                  <a:gd name="connsiteY18-400" fmla="*/ 1178613 h 1347679"/>
                  <a:gd name="connsiteX19-401" fmla="*/ 1293774 w 1527494"/>
                  <a:gd name="connsiteY19-402" fmla="*/ 1196633 h 1347679"/>
                  <a:gd name="connsiteX20-403" fmla="*/ 1291808 w 1527494"/>
                  <a:gd name="connsiteY20-404" fmla="*/ 1206371 h 1347679"/>
                  <a:gd name="connsiteX21-405" fmla="*/ 1291455 w 1527494"/>
                  <a:gd name="connsiteY21-406" fmla="*/ 1206371 h 1347679"/>
                  <a:gd name="connsiteX22-407" fmla="*/ 1291455 w 1527494"/>
                  <a:gd name="connsiteY22-408" fmla="*/ 1232065 h 1347679"/>
                  <a:gd name="connsiteX23-409" fmla="*/ 1261950 w 1527494"/>
                  <a:gd name="connsiteY23-410" fmla="*/ 1261569 h 1347679"/>
                  <a:gd name="connsiteX24-411" fmla="*/ 1232445 w 1527494"/>
                  <a:gd name="connsiteY24-412" fmla="*/ 1232065 h 1347679"/>
                  <a:gd name="connsiteX25-413" fmla="*/ 1232445 w 1527494"/>
                  <a:gd name="connsiteY25-414" fmla="*/ 1206371 h 1347679"/>
                  <a:gd name="connsiteX26-415" fmla="*/ 1232445 w 1527494"/>
                  <a:gd name="connsiteY26-416" fmla="*/ 1102703 h 1347679"/>
                  <a:gd name="connsiteX27-417" fmla="*/ 1202940 w 1527494"/>
                  <a:gd name="connsiteY27-418" fmla="*/ 1073198 h 1347679"/>
                  <a:gd name="connsiteX28-419" fmla="*/ 1173435 w 1527494"/>
                  <a:gd name="connsiteY28-420" fmla="*/ 1102703 h 1347679"/>
                  <a:gd name="connsiteX29-421" fmla="*/ 1173435 w 1527494"/>
                  <a:gd name="connsiteY29-422" fmla="*/ 1206371 h 1347679"/>
                  <a:gd name="connsiteX30-423" fmla="*/ 1173435 w 1527494"/>
                  <a:gd name="connsiteY30-424" fmla="*/ 1254144 h 1347679"/>
                  <a:gd name="connsiteX31-425" fmla="*/ 1143930 w 1527494"/>
                  <a:gd name="connsiteY31-426" fmla="*/ 1283648 h 1347679"/>
                  <a:gd name="connsiteX32-427" fmla="*/ 1114425 w 1527494"/>
                  <a:gd name="connsiteY32-428" fmla="*/ 1254144 h 1347679"/>
                  <a:gd name="connsiteX33-429" fmla="*/ 1114425 w 1527494"/>
                  <a:gd name="connsiteY33-430" fmla="*/ 1206371 h 1347679"/>
                  <a:gd name="connsiteX34-431" fmla="*/ 1114425 w 1527494"/>
                  <a:gd name="connsiteY34-432" fmla="*/ 1055770 h 1347679"/>
                  <a:gd name="connsiteX35-433" fmla="*/ 1114425 w 1527494"/>
                  <a:gd name="connsiteY35-434" fmla="*/ 1009863 h 1347679"/>
                  <a:gd name="connsiteX36-435" fmla="*/ 757200 w 1527494"/>
                  <a:gd name="connsiteY36-436" fmla="*/ 0 h 1347679"/>
                  <a:gd name="connsiteX37-437" fmla="*/ 1168907 w 1527494"/>
                  <a:gd name="connsiteY37-438" fmla="*/ 117206 h 1347679"/>
                  <a:gd name="connsiteX38-439" fmla="*/ 1435961 w 1527494"/>
                  <a:gd name="connsiteY38-440" fmla="*/ 475503 h 1347679"/>
                  <a:gd name="connsiteX39-441" fmla="*/ 1524283 w 1527494"/>
                  <a:gd name="connsiteY39-442" fmla="*/ 943543 h 1347679"/>
                  <a:gd name="connsiteX40-443" fmla="*/ 1526204 w 1527494"/>
                  <a:gd name="connsiteY40-444" fmla="*/ 1009862 h 1347679"/>
                  <a:gd name="connsiteX41-445" fmla="*/ 1111421 w 1527494"/>
                  <a:gd name="connsiteY41-446" fmla="*/ 1009862 h 1347679"/>
                  <a:gd name="connsiteX42-447" fmla="*/ 1108695 w 1527494"/>
                  <a:gd name="connsiteY42-448" fmla="*/ 952862 h 1347679"/>
                  <a:gd name="connsiteX43-449" fmla="*/ 1017785 w 1527494"/>
                  <a:gd name="connsiteY43-450" fmla="*/ 557845 h 1347679"/>
                  <a:gd name="connsiteX44-451" fmla="*/ 766843 w 1527494"/>
                  <a:gd name="connsiteY44-452" fmla="*/ 394645 h 1347679"/>
                  <a:gd name="connsiteX45-453" fmla="*/ 580288 w 1527494"/>
                  <a:gd name="connsiteY45-454" fmla="*/ 462150 h 1347679"/>
                  <a:gd name="connsiteX46-455" fmla="*/ 455930 w 1527494"/>
                  <a:gd name="connsiteY46-456" fmla="*/ 694339 h 1347679"/>
                  <a:gd name="connsiteX47-457" fmla="*/ 423730 w 1527494"/>
                  <a:gd name="connsiteY47-458" fmla="*/ 897225 h 1347679"/>
                  <a:gd name="connsiteX48-459" fmla="*/ 416761 w 1527494"/>
                  <a:gd name="connsiteY48-460" fmla="*/ 1009862 h 1347679"/>
                  <a:gd name="connsiteX49-461" fmla="*/ 413069 w 1527494"/>
                  <a:gd name="connsiteY49-462" fmla="*/ 1055770 h 1347679"/>
                  <a:gd name="connsiteX50-463" fmla="*/ 413069 w 1527494"/>
                  <a:gd name="connsiteY50-464" fmla="*/ 1206371 h 1347679"/>
                  <a:gd name="connsiteX51-465" fmla="*/ 413069 w 1527494"/>
                  <a:gd name="connsiteY51-466" fmla="*/ 1280640 h 1347679"/>
                  <a:gd name="connsiteX52-467" fmla="*/ 383564 w 1527494"/>
                  <a:gd name="connsiteY52-468" fmla="*/ 1310145 h 1347679"/>
                  <a:gd name="connsiteX53-469" fmla="*/ 354059 w 1527494"/>
                  <a:gd name="connsiteY53-470" fmla="*/ 1280640 h 1347679"/>
                  <a:gd name="connsiteX54-471" fmla="*/ 354059 w 1527494"/>
                  <a:gd name="connsiteY54-472" fmla="*/ 1206371 h 1347679"/>
                  <a:gd name="connsiteX55-473" fmla="*/ 354059 w 1527494"/>
                  <a:gd name="connsiteY55-474" fmla="*/ 1159543 h 1347679"/>
                  <a:gd name="connsiteX56-475" fmla="*/ 324554 w 1527494"/>
                  <a:gd name="connsiteY56-476" fmla="*/ 1130039 h 1347679"/>
                  <a:gd name="connsiteX57-477" fmla="*/ 295050 w 1527494"/>
                  <a:gd name="connsiteY57-478" fmla="*/ 1159543 h 1347679"/>
                  <a:gd name="connsiteX58-479" fmla="*/ 295050 w 1527494"/>
                  <a:gd name="connsiteY58-480" fmla="*/ 1206371 h 1347679"/>
                  <a:gd name="connsiteX59-481" fmla="*/ 295050 w 1527494"/>
                  <a:gd name="connsiteY59-482" fmla="*/ 1318174 h 1347679"/>
                  <a:gd name="connsiteX60-483" fmla="*/ 265545 w 1527494"/>
                  <a:gd name="connsiteY60-484" fmla="*/ 1347679 h 1347679"/>
                  <a:gd name="connsiteX61-485" fmla="*/ 236040 w 1527494"/>
                  <a:gd name="connsiteY61-486" fmla="*/ 1318174 h 1347679"/>
                  <a:gd name="connsiteX62-487" fmla="*/ 236040 w 1527494"/>
                  <a:gd name="connsiteY62-488" fmla="*/ 1206371 h 1347679"/>
                  <a:gd name="connsiteX63-489" fmla="*/ 235687 w 1527494"/>
                  <a:gd name="connsiteY63-490" fmla="*/ 1206371 h 1347679"/>
                  <a:gd name="connsiteX64-491" fmla="*/ 233721 w 1527494"/>
                  <a:gd name="connsiteY64-492" fmla="*/ 1196633 h 1347679"/>
                  <a:gd name="connsiteX65-493" fmla="*/ 206535 w 1527494"/>
                  <a:gd name="connsiteY65-494" fmla="*/ 1178613 h 1347679"/>
                  <a:gd name="connsiteX66-495" fmla="*/ 179349 w 1527494"/>
                  <a:gd name="connsiteY66-496" fmla="*/ 1196633 h 1347679"/>
                  <a:gd name="connsiteX67-497" fmla="*/ 177383 w 1527494"/>
                  <a:gd name="connsiteY67-498" fmla="*/ 1206371 h 1347679"/>
                  <a:gd name="connsiteX68-499" fmla="*/ 177030 w 1527494"/>
                  <a:gd name="connsiteY68-500" fmla="*/ 1206371 h 1347679"/>
                  <a:gd name="connsiteX69-501" fmla="*/ 177030 w 1527494"/>
                  <a:gd name="connsiteY69-502" fmla="*/ 1232065 h 1347679"/>
                  <a:gd name="connsiteX70-503" fmla="*/ 147525 w 1527494"/>
                  <a:gd name="connsiteY70-504" fmla="*/ 1261569 h 1347679"/>
                  <a:gd name="connsiteX71-505" fmla="*/ 118020 w 1527494"/>
                  <a:gd name="connsiteY71-506" fmla="*/ 1232065 h 1347679"/>
                  <a:gd name="connsiteX72-507" fmla="*/ 118020 w 1527494"/>
                  <a:gd name="connsiteY72-508" fmla="*/ 1206371 h 1347679"/>
                  <a:gd name="connsiteX73-509" fmla="*/ 118020 w 1527494"/>
                  <a:gd name="connsiteY73-510" fmla="*/ 1102703 h 1347679"/>
                  <a:gd name="connsiteX74-511" fmla="*/ 88515 w 1527494"/>
                  <a:gd name="connsiteY74-512" fmla="*/ 1073198 h 1347679"/>
                  <a:gd name="connsiteX75-513" fmla="*/ 59010 w 1527494"/>
                  <a:gd name="connsiteY75-514" fmla="*/ 1102703 h 1347679"/>
                  <a:gd name="connsiteX76-515" fmla="*/ 59010 w 1527494"/>
                  <a:gd name="connsiteY76-516" fmla="*/ 1206371 h 1347679"/>
                  <a:gd name="connsiteX77-517" fmla="*/ 59010 w 1527494"/>
                  <a:gd name="connsiteY77-518" fmla="*/ 1254144 h 1347679"/>
                  <a:gd name="connsiteX78-519" fmla="*/ 29505 w 1527494"/>
                  <a:gd name="connsiteY78-520" fmla="*/ 1283648 h 1347679"/>
                  <a:gd name="connsiteX79-521" fmla="*/ 0 w 1527494"/>
                  <a:gd name="connsiteY79-522" fmla="*/ 1254144 h 1347679"/>
                  <a:gd name="connsiteX80-523" fmla="*/ 0 w 1527494"/>
                  <a:gd name="connsiteY80-524" fmla="*/ 1206371 h 1347679"/>
                  <a:gd name="connsiteX81-525" fmla="*/ 0 w 1527494"/>
                  <a:gd name="connsiteY81-526" fmla="*/ 1055770 h 1347679"/>
                  <a:gd name="connsiteX82-527" fmla="*/ 0 w 1527494"/>
                  <a:gd name="connsiteY82-528" fmla="*/ 1009863 h 1347679"/>
                  <a:gd name="connsiteX83-529" fmla="*/ 198759 w 1527494"/>
                  <a:gd name="connsiteY83-530" fmla="*/ 1009863 h 1347679"/>
                  <a:gd name="connsiteX84-531" fmla="*/ 198759 w 1527494"/>
                  <a:gd name="connsiteY84-532" fmla="*/ 1009862 h 1347679"/>
                  <a:gd name="connsiteX85-533" fmla="*/ 1299 w 1527494"/>
                  <a:gd name="connsiteY85-534" fmla="*/ 1009862 h 1347679"/>
                  <a:gd name="connsiteX86-535" fmla="*/ 9172 w 1527494"/>
                  <a:gd name="connsiteY86-536" fmla="*/ 887860 h 1347679"/>
                  <a:gd name="connsiteX87-537" fmla="*/ 183035 w 1527494"/>
                  <a:gd name="connsiteY87-538" fmla="*/ 296726 h 1347679"/>
                  <a:gd name="connsiteX88-539" fmla="*/ 757200 w 1527494"/>
                  <a:gd name="connsiteY88-540" fmla="*/ 0 h 1347679"/>
                  <a:gd name="connsiteX0-541" fmla="*/ 1114425 w 1527494"/>
                  <a:gd name="connsiteY0-542" fmla="*/ 1009863 h 1347679"/>
                  <a:gd name="connsiteX1-543" fmla="*/ 1527494 w 1527494"/>
                  <a:gd name="connsiteY1-544" fmla="*/ 1009863 h 1347679"/>
                  <a:gd name="connsiteX2-545" fmla="*/ 1527494 w 1527494"/>
                  <a:gd name="connsiteY2-546" fmla="*/ 1055770 h 1347679"/>
                  <a:gd name="connsiteX3-547" fmla="*/ 1527494 w 1527494"/>
                  <a:gd name="connsiteY3-548" fmla="*/ 1206371 h 1347679"/>
                  <a:gd name="connsiteX4-549" fmla="*/ 1527494 w 1527494"/>
                  <a:gd name="connsiteY4-550" fmla="*/ 1280640 h 1347679"/>
                  <a:gd name="connsiteX5-551" fmla="*/ 1497989 w 1527494"/>
                  <a:gd name="connsiteY5-552" fmla="*/ 1310145 h 1347679"/>
                  <a:gd name="connsiteX6-553" fmla="*/ 1468484 w 1527494"/>
                  <a:gd name="connsiteY6-554" fmla="*/ 1280640 h 1347679"/>
                  <a:gd name="connsiteX7-555" fmla="*/ 1468484 w 1527494"/>
                  <a:gd name="connsiteY7-556" fmla="*/ 1206371 h 1347679"/>
                  <a:gd name="connsiteX8-557" fmla="*/ 1468484 w 1527494"/>
                  <a:gd name="connsiteY8-558" fmla="*/ 1159543 h 1347679"/>
                  <a:gd name="connsiteX9-559" fmla="*/ 1438979 w 1527494"/>
                  <a:gd name="connsiteY9-560" fmla="*/ 1130039 h 1347679"/>
                  <a:gd name="connsiteX10-561" fmla="*/ 1409475 w 1527494"/>
                  <a:gd name="connsiteY10-562" fmla="*/ 1159543 h 1347679"/>
                  <a:gd name="connsiteX11-563" fmla="*/ 1409475 w 1527494"/>
                  <a:gd name="connsiteY11-564" fmla="*/ 1206371 h 1347679"/>
                  <a:gd name="connsiteX12-565" fmla="*/ 1409475 w 1527494"/>
                  <a:gd name="connsiteY12-566" fmla="*/ 1318174 h 1347679"/>
                  <a:gd name="connsiteX13-567" fmla="*/ 1379970 w 1527494"/>
                  <a:gd name="connsiteY13-568" fmla="*/ 1347679 h 1347679"/>
                  <a:gd name="connsiteX14-569" fmla="*/ 1350465 w 1527494"/>
                  <a:gd name="connsiteY14-570" fmla="*/ 1318174 h 1347679"/>
                  <a:gd name="connsiteX15-571" fmla="*/ 1350465 w 1527494"/>
                  <a:gd name="connsiteY15-572" fmla="*/ 1206371 h 1347679"/>
                  <a:gd name="connsiteX16-573" fmla="*/ 1350112 w 1527494"/>
                  <a:gd name="connsiteY16-574" fmla="*/ 1206371 h 1347679"/>
                  <a:gd name="connsiteX17-575" fmla="*/ 1348146 w 1527494"/>
                  <a:gd name="connsiteY17-576" fmla="*/ 1196633 h 1347679"/>
                  <a:gd name="connsiteX18-577" fmla="*/ 1320960 w 1527494"/>
                  <a:gd name="connsiteY18-578" fmla="*/ 1178613 h 1347679"/>
                  <a:gd name="connsiteX19-579" fmla="*/ 1293774 w 1527494"/>
                  <a:gd name="connsiteY19-580" fmla="*/ 1196633 h 1347679"/>
                  <a:gd name="connsiteX20-581" fmla="*/ 1291808 w 1527494"/>
                  <a:gd name="connsiteY20-582" fmla="*/ 1206371 h 1347679"/>
                  <a:gd name="connsiteX21-583" fmla="*/ 1291455 w 1527494"/>
                  <a:gd name="connsiteY21-584" fmla="*/ 1206371 h 1347679"/>
                  <a:gd name="connsiteX22-585" fmla="*/ 1291455 w 1527494"/>
                  <a:gd name="connsiteY22-586" fmla="*/ 1232065 h 1347679"/>
                  <a:gd name="connsiteX23-587" fmla="*/ 1261950 w 1527494"/>
                  <a:gd name="connsiteY23-588" fmla="*/ 1261569 h 1347679"/>
                  <a:gd name="connsiteX24-589" fmla="*/ 1232445 w 1527494"/>
                  <a:gd name="connsiteY24-590" fmla="*/ 1232065 h 1347679"/>
                  <a:gd name="connsiteX25-591" fmla="*/ 1232445 w 1527494"/>
                  <a:gd name="connsiteY25-592" fmla="*/ 1206371 h 1347679"/>
                  <a:gd name="connsiteX26-593" fmla="*/ 1232445 w 1527494"/>
                  <a:gd name="connsiteY26-594" fmla="*/ 1102703 h 1347679"/>
                  <a:gd name="connsiteX27-595" fmla="*/ 1202940 w 1527494"/>
                  <a:gd name="connsiteY27-596" fmla="*/ 1073198 h 1347679"/>
                  <a:gd name="connsiteX28-597" fmla="*/ 1173435 w 1527494"/>
                  <a:gd name="connsiteY28-598" fmla="*/ 1102703 h 1347679"/>
                  <a:gd name="connsiteX29-599" fmla="*/ 1173435 w 1527494"/>
                  <a:gd name="connsiteY29-600" fmla="*/ 1206371 h 1347679"/>
                  <a:gd name="connsiteX30-601" fmla="*/ 1173435 w 1527494"/>
                  <a:gd name="connsiteY30-602" fmla="*/ 1254144 h 1347679"/>
                  <a:gd name="connsiteX31-603" fmla="*/ 1143930 w 1527494"/>
                  <a:gd name="connsiteY31-604" fmla="*/ 1283648 h 1347679"/>
                  <a:gd name="connsiteX32-605" fmla="*/ 1114425 w 1527494"/>
                  <a:gd name="connsiteY32-606" fmla="*/ 1254144 h 1347679"/>
                  <a:gd name="connsiteX33-607" fmla="*/ 1114425 w 1527494"/>
                  <a:gd name="connsiteY33-608" fmla="*/ 1206371 h 1347679"/>
                  <a:gd name="connsiteX34-609" fmla="*/ 1114425 w 1527494"/>
                  <a:gd name="connsiteY34-610" fmla="*/ 1055770 h 1347679"/>
                  <a:gd name="connsiteX35-611" fmla="*/ 1114425 w 1527494"/>
                  <a:gd name="connsiteY35-612" fmla="*/ 1009863 h 1347679"/>
                  <a:gd name="connsiteX36-613" fmla="*/ 757200 w 1527494"/>
                  <a:gd name="connsiteY36-614" fmla="*/ 0 h 1347679"/>
                  <a:gd name="connsiteX37-615" fmla="*/ 1168907 w 1527494"/>
                  <a:gd name="connsiteY37-616" fmla="*/ 117206 h 1347679"/>
                  <a:gd name="connsiteX38-617" fmla="*/ 1435961 w 1527494"/>
                  <a:gd name="connsiteY38-618" fmla="*/ 475503 h 1347679"/>
                  <a:gd name="connsiteX39-619" fmla="*/ 1524283 w 1527494"/>
                  <a:gd name="connsiteY39-620" fmla="*/ 943543 h 1347679"/>
                  <a:gd name="connsiteX40-621" fmla="*/ 1526204 w 1527494"/>
                  <a:gd name="connsiteY40-622" fmla="*/ 1009862 h 1347679"/>
                  <a:gd name="connsiteX41-623" fmla="*/ 1111421 w 1527494"/>
                  <a:gd name="connsiteY41-624" fmla="*/ 1009862 h 1347679"/>
                  <a:gd name="connsiteX42-625" fmla="*/ 1108695 w 1527494"/>
                  <a:gd name="connsiteY42-626" fmla="*/ 952862 h 1347679"/>
                  <a:gd name="connsiteX43-627" fmla="*/ 1017785 w 1527494"/>
                  <a:gd name="connsiteY43-628" fmla="*/ 557845 h 1347679"/>
                  <a:gd name="connsiteX44-629" fmla="*/ 766843 w 1527494"/>
                  <a:gd name="connsiteY44-630" fmla="*/ 394645 h 1347679"/>
                  <a:gd name="connsiteX45-631" fmla="*/ 580288 w 1527494"/>
                  <a:gd name="connsiteY45-632" fmla="*/ 462150 h 1347679"/>
                  <a:gd name="connsiteX46-633" fmla="*/ 455930 w 1527494"/>
                  <a:gd name="connsiteY46-634" fmla="*/ 694339 h 1347679"/>
                  <a:gd name="connsiteX47-635" fmla="*/ 423730 w 1527494"/>
                  <a:gd name="connsiteY47-636" fmla="*/ 897225 h 1347679"/>
                  <a:gd name="connsiteX48-637" fmla="*/ 416761 w 1527494"/>
                  <a:gd name="connsiteY48-638" fmla="*/ 1009862 h 1347679"/>
                  <a:gd name="connsiteX49-639" fmla="*/ 413069 w 1527494"/>
                  <a:gd name="connsiteY49-640" fmla="*/ 1055770 h 1347679"/>
                  <a:gd name="connsiteX50-641" fmla="*/ 413069 w 1527494"/>
                  <a:gd name="connsiteY50-642" fmla="*/ 1206371 h 1347679"/>
                  <a:gd name="connsiteX51-643" fmla="*/ 413069 w 1527494"/>
                  <a:gd name="connsiteY51-644" fmla="*/ 1280640 h 1347679"/>
                  <a:gd name="connsiteX52-645" fmla="*/ 383564 w 1527494"/>
                  <a:gd name="connsiteY52-646" fmla="*/ 1310145 h 1347679"/>
                  <a:gd name="connsiteX53-647" fmla="*/ 354059 w 1527494"/>
                  <a:gd name="connsiteY53-648" fmla="*/ 1280640 h 1347679"/>
                  <a:gd name="connsiteX54-649" fmla="*/ 354059 w 1527494"/>
                  <a:gd name="connsiteY54-650" fmla="*/ 1206371 h 1347679"/>
                  <a:gd name="connsiteX55-651" fmla="*/ 354059 w 1527494"/>
                  <a:gd name="connsiteY55-652" fmla="*/ 1159543 h 1347679"/>
                  <a:gd name="connsiteX56-653" fmla="*/ 324554 w 1527494"/>
                  <a:gd name="connsiteY56-654" fmla="*/ 1130039 h 1347679"/>
                  <a:gd name="connsiteX57-655" fmla="*/ 295050 w 1527494"/>
                  <a:gd name="connsiteY57-656" fmla="*/ 1159543 h 1347679"/>
                  <a:gd name="connsiteX58-657" fmla="*/ 295050 w 1527494"/>
                  <a:gd name="connsiteY58-658" fmla="*/ 1206371 h 1347679"/>
                  <a:gd name="connsiteX59-659" fmla="*/ 295050 w 1527494"/>
                  <a:gd name="connsiteY59-660" fmla="*/ 1318174 h 1347679"/>
                  <a:gd name="connsiteX60-661" fmla="*/ 265545 w 1527494"/>
                  <a:gd name="connsiteY60-662" fmla="*/ 1347679 h 1347679"/>
                  <a:gd name="connsiteX61-663" fmla="*/ 236040 w 1527494"/>
                  <a:gd name="connsiteY61-664" fmla="*/ 1318174 h 1347679"/>
                  <a:gd name="connsiteX62-665" fmla="*/ 236040 w 1527494"/>
                  <a:gd name="connsiteY62-666" fmla="*/ 1206371 h 1347679"/>
                  <a:gd name="connsiteX63-667" fmla="*/ 235687 w 1527494"/>
                  <a:gd name="connsiteY63-668" fmla="*/ 1206371 h 1347679"/>
                  <a:gd name="connsiteX64-669" fmla="*/ 233721 w 1527494"/>
                  <a:gd name="connsiteY64-670" fmla="*/ 1196633 h 1347679"/>
                  <a:gd name="connsiteX65-671" fmla="*/ 206535 w 1527494"/>
                  <a:gd name="connsiteY65-672" fmla="*/ 1178613 h 1347679"/>
                  <a:gd name="connsiteX66-673" fmla="*/ 179349 w 1527494"/>
                  <a:gd name="connsiteY66-674" fmla="*/ 1196633 h 1347679"/>
                  <a:gd name="connsiteX67-675" fmla="*/ 177383 w 1527494"/>
                  <a:gd name="connsiteY67-676" fmla="*/ 1206371 h 1347679"/>
                  <a:gd name="connsiteX68-677" fmla="*/ 177030 w 1527494"/>
                  <a:gd name="connsiteY68-678" fmla="*/ 1206371 h 1347679"/>
                  <a:gd name="connsiteX69-679" fmla="*/ 177030 w 1527494"/>
                  <a:gd name="connsiteY69-680" fmla="*/ 1232065 h 1347679"/>
                  <a:gd name="connsiteX70-681" fmla="*/ 147525 w 1527494"/>
                  <a:gd name="connsiteY70-682" fmla="*/ 1261569 h 1347679"/>
                  <a:gd name="connsiteX71-683" fmla="*/ 118020 w 1527494"/>
                  <a:gd name="connsiteY71-684" fmla="*/ 1232065 h 1347679"/>
                  <a:gd name="connsiteX72-685" fmla="*/ 118020 w 1527494"/>
                  <a:gd name="connsiteY72-686" fmla="*/ 1206371 h 1347679"/>
                  <a:gd name="connsiteX73-687" fmla="*/ 118020 w 1527494"/>
                  <a:gd name="connsiteY73-688" fmla="*/ 1102703 h 1347679"/>
                  <a:gd name="connsiteX74-689" fmla="*/ 88515 w 1527494"/>
                  <a:gd name="connsiteY74-690" fmla="*/ 1073198 h 1347679"/>
                  <a:gd name="connsiteX75-691" fmla="*/ 59010 w 1527494"/>
                  <a:gd name="connsiteY75-692" fmla="*/ 1102703 h 1347679"/>
                  <a:gd name="connsiteX76-693" fmla="*/ 59010 w 1527494"/>
                  <a:gd name="connsiteY76-694" fmla="*/ 1206371 h 1347679"/>
                  <a:gd name="connsiteX77-695" fmla="*/ 59010 w 1527494"/>
                  <a:gd name="connsiteY77-696" fmla="*/ 1254144 h 1347679"/>
                  <a:gd name="connsiteX78-697" fmla="*/ 29505 w 1527494"/>
                  <a:gd name="connsiteY78-698" fmla="*/ 1283648 h 1347679"/>
                  <a:gd name="connsiteX79-699" fmla="*/ 0 w 1527494"/>
                  <a:gd name="connsiteY79-700" fmla="*/ 1254144 h 1347679"/>
                  <a:gd name="connsiteX80-701" fmla="*/ 0 w 1527494"/>
                  <a:gd name="connsiteY80-702" fmla="*/ 1206371 h 1347679"/>
                  <a:gd name="connsiteX81-703" fmla="*/ 0 w 1527494"/>
                  <a:gd name="connsiteY81-704" fmla="*/ 1009863 h 1347679"/>
                  <a:gd name="connsiteX82-705" fmla="*/ 198759 w 1527494"/>
                  <a:gd name="connsiteY82-706" fmla="*/ 1009863 h 1347679"/>
                  <a:gd name="connsiteX83-707" fmla="*/ 198759 w 1527494"/>
                  <a:gd name="connsiteY83-708" fmla="*/ 1009862 h 1347679"/>
                  <a:gd name="connsiteX84-709" fmla="*/ 1299 w 1527494"/>
                  <a:gd name="connsiteY84-710" fmla="*/ 1009862 h 1347679"/>
                  <a:gd name="connsiteX85-711" fmla="*/ 9172 w 1527494"/>
                  <a:gd name="connsiteY85-712" fmla="*/ 887860 h 1347679"/>
                  <a:gd name="connsiteX86-713" fmla="*/ 183035 w 1527494"/>
                  <a:gd name="connsiteY86-714" fmla="*/ 296726 h 1347679"/>
                  <a:gd name="connsiteX87-715" fmla="*/ 757200 w 1527494"/>
                  <a:gd name="connsiteY87-716" fmla="*/ 0 h 1347679"/>
                  <a:gd name="connsiteX0-717" fmla="*/ 1114425 w 1527494"/>
                  <a:gd name="connsiteY0-718" fmla="*/ 1009863 h 1347679"/>
                  <a:gd name="connsiteX1-719" fmla="*/ 1527494 w 1527494"/>
                  <a:gd name="connsiteY1-720" fmla="*/ 1009863 h 1347679"/>
                  <a:gd name="connsiteX2-721" fmla="*/ 1527494 w 1527494"/>
                  <a:gd name="connsiteY2-722" fmla="*/ 1055770 h 1347679"/>
                  <a:gd name="connsiteX3-723" fmla="*/ 1527494 w 1527494"/>
                  <a:gd name="connsiteY3-724" fmla="*/ 1206371 h 1347679"/>
                  <a:gd name="connsiteX4-725" fmla="*/ 1527494 w 1527494"/>
                  <a:gd name="connsiteY4-726" fmla="*/ 1280640 h 1347679"/>
                  <a:gd name="connsiteX5-727" fmla="*/ 1497989 w 1527494"/>
                  <a:gd name="connsiteY5-728" fmla="*/ 1310145 h 1347679"/>
                  <a:gd name="connsiteX6-729" fmla="*/ 1468484 w 1527494"/>
                  <a:gd name="connsiteY6-730" fmla="*/ 1280640 h 1347679"/>
                  <a:gd name="connsiteX7-731" fmla="*/ 1468484 w 1527494"/>
                  <a:gd name="connsiteY7-732" fmla="*/ 1206371 h 1347679"/>
                  <a:gd name="connsiteX8-733" fmla="*/ 1468484 w 1527494"/>
                  <a:gd name="connsiteY8-734" fmla="*/ 1159543 h 1347679"/>
                  <a:gd name="connsiteX9-735" fmla="*/ 1438979 w 1527494"/>
                  <a:gd name="connsiteY9-736" fmla="*/ 1130039 h 1347679"/>
                  <a:gd name="connsiteX10-737" fmla="*/ 1409475 w 1527494"/>
                  <a:gd name="connsiteY10-738" fmla="*/ 1159543 h 1347679"/>
                  <a:gd name="connsiteX11-739" fmla="*/ 1409475 w 1527494"/>
                  <a:gd name="connsiteY11-740" fmla="*/ 1206371 h 1347679"/>
                  <a:gd name="connsiteX12-741" fmla="*/ 1409475 w 1527494"/>
                  <a:gd name="connsiteY12-742" fmla="*/ 1318174 h 1347679"/>
                  <a:gd name="connsiteX13-743" fmla="*/ 1379970 w 1527494"/>
                  <a:gd name="connsiteY13-744" fmla="*/ 1347679 h 1347679"/>
                  <a:gd name="connsiteX14-745" fmla="*/ 1350465 w 1527494"/>
                  <a:gd name="connsiteY14-746" fmla="*/ 1318174 h 1347679"/>
                  <a:gd name="connsiteX15-747" fmla="*/ 1350465 w 1527494"/>
                  <a:gd name="connsiteY15-748" fmla="*/ 1206371 h 1347679"/>
                  <a:gd name="connsiteX16-749" fmla="*/ 1350112 w 1527494"/>
                  <a:gd name="connsiteY16-750" fmla="*/ 1206371 h 1347679"/>
                  <a:gd name="connsiteX17-751" fmla="*/ 1348146 w 1527494"/>
                  <a:gd name="connsiteY17-752" fmla="*/ 1196633 h 1347679"/>
                  <a:gd name="connsiteX18-753" fmla="*/ 1320960 w 1527494"/>
                  <a:gd name="connsiteY18-754" fmla="*/ 1178613 h 1347679"/>
                  <a:gd name="connsiteX19-755" fmla="*/ 1293774 w 1527494"/>
                  <a:gd name="connsiteY19-756" fmla="*/ 1196633 h 1347679"/>
                  <a:gd name="connsiteX20-757" fmla="*/ 1291808 w 1527494"/>
                  <a:gd name="connsiteY20-758" fmla="*/ 1206371 h 1347679"/>
                  <a:gd name="connsiteX21-759" fmla="*/ 1291455 w 1527494"/>
                  <a:gd name="connsiteY21-760" fmla="*/ 1206371 h 1347679"/>
                  <a:gd name="connsiteX22-761" fmla="*/ 1291455 w 1527494"/>
                  <a:gd name="connsiteY22-762" fmla="*/ 1232065 h 1347679"/>
                  <a:gd name="connsiteX23-763" fmla="*/ 1261950 w 1527494"/>
                  <a:gd name="connsiteY23-764" fmla="*/ 1261569 h 1347679"/>
                  <a:gd name="connsiteX24-765" fmla="*/ 1232445 w 1527494"/>
                  <a:gd name="connsiteY24-766" fmla="*/ 1232065 h 1347679"/>
                  <a:gd name="connsiteX25-767" fmla="*/ 1232445 w 1527494"/>
                  <a:gd name="connsiteY25-768" fmla="*/ 1206371 h 1347679"/>
                  <a:gd name="connsiteX26-769" fmla="*/ 1232445 w 1527494"/>
                  <a:gd name="connsiteY26-770" fmla="*/ 1102703 h 1347679"/>
                  <a:gd name="connsiteX27-771" fmla="*/ 1202940 w 1527494"/>
                  <a:gd name="connsiteY27-772" fmla="*/ 1073198 h 1347679"/>
                  <a:gd name="connsiteX28-773" fmla="*/ 1173435 w 1527494"/>
                  <a:gd name="connsiteY28-774" fmla="*/ 1102703 h 1347679"/>
                  <a:gd name="connsiteX29-775" fmla="*/ 1173435 w 1527494"/>
                  <a:gd name="connsiteY29-776" fmla="*/ 1206371 h 1347679"/>
                  <a:gd name="connsiteX30-777" fmla="*/ 1173435 w 1527494"/>
                  <a:gd name="connsiteY30-778" fmla="*/ 1254144 h 1347679"/>
                  <a:gd name="connsiteX31-779" fmla="*/ 1143930 w 1527494"/>
                  <a:gd name="connsiteY31-780" fmla="*/ 1283648 h 1347679"/>
                  <a:gd name="connsiteX32-781" fmla="*/ 1114425 w 1527494"/>
                  <a:gd name="connsiteY32-782" fmla="*/ 1254144 h 1347679"/>
                  <a:gd name="connsiteX33-783" fmla="*/ 1114425 w 1527494"/>
                  <a:gd name="connsiteY33-784" fmla="*/ 1206371 h 1347679"/>
                  <a:gd name="connsiteX34-785" fmla="*/ 1114425 w 1527494"/>
                  <a:gd name="connsiteY34-786" fmla="*/ 1055770 h 1347679"/>
                  <a:gd name="connsiteX35-787" fmla="*/ 1114425 w 1527494"/>
                  <a:gd name="connsiteY35-788" fmla="*/ 1009863 h 1347679"/>
                  <a:gd name="connsiteX36-789" fmla="*/ 757200 w 1527494"/>
                  <a:gd name="connsiteY36-790" fmla="*/ 0 h 1347679"/>
                  <a:gd name="connsiteX37-791" fmla="*/ 1168907 w 1527494"/>
                  <a:gd name="connsiteY37-792" fmla="*/ 117206 h 1347679"/>
                  <a:gd name="connsiteX38-793" fmla="*/ 1435961 w 1527494"/>
                  <a:gd name="connsiteY38-794" fmla="*/ 475503 h 1347679"/>
                  <a:gd name="connsiteX39-795" fmla="*/ 1524283 w 1527494"/>
                  <a:gd name="connsiteY39-796" fmla="*/ 943543 h 1347679"/>
                  <a:gd name="connsiteX40-797" fmla="*/ 1526204 w 1527494"/>
                  <a:gd name="connsiteY40-798" fmla="*/ 1009862 h 1347679"/>
                  <a:gd name="connsiteX41-799" fmla="*/ 1111421 w 1527494"/>
                  <a:gd name="connsiteY41-800" fmla="*/ 1009862 h 1347679"/>
                  <a:gd name="connsiteX42-801" fmla="*/ 1108695 w 1527494"/>
                  <a:gd name="connsiteY42-802" fmla="*/ 952862 h 1347679"/>
                  <a:gd name="connsiteX43-803" fmla="*/ 1017785 w 1527494"/>
                  <a:gd name="connsiteY43-804" fmla="*/ 557845 h 1347679"/>
                  <a:gd name="connsiteX44-805" fmla="*/ 766843 w 1527494"/>
                  <a:gd name="connsiteY44-806" fmla="*/ 394645 h 1347679"/>
                  <a:gd name="connsiteX45-807" fmla="*/ 580288 w 1527494"/>
                  <a:gd name="connsiteY45-808" fmla="*/ 462150 h 1347679"/>
                  <a:gd name="connsiteX46-809" fmla="*/ 455930 w 1527494"/>
                  <a:gd name="connsiteY46-810" fmla="*/ 694339 h 1347679"/>
                  <a:gd name="connsiteX47-811" fmla="*/ 423730 w 1527494"/>
                  <a:gd name="connsiteY47-812" fmla="*/ 897225 h 1347679"/>
                  <a:gd name="connsiteX48-813" fmla="*/ 416761 w 1527494"/>
                  <a:gd name="connsiteY48-814" fmla="*/ 1009862 h 1347679"/>
                  <a:gd name="connsiteX49-815" fmla="*/ 413069 w 1527494"/>
                  <a:gd name="connsiteY49-816" fmla="*/ 1055770 h 1347679"/>
                  <a:gd name="connsiteX50-817" fmla="*/ 413069 w 1527494"/>
                  <a:gd name="connsiteY50-818" fmla="*/ 1206371 h 1347679"/>
                  <a:gd name="connsiteX51-819" fmla="*/ 413069 w 1527494"/>
                  <a:gd name="connsiteY51-820" fmla="*/ 1280640 h 1347679"/>
                  <a:gd name="connsiteX52-821" fmla="*/ 383564 w 1527494"/>
                  <a:gd name="connsiteY52-822" fmla="*/ 1310145 h 1347679"/>
                  <a:gd name="connsiteX53-823" fmla="*/ 354059 w 1527494"/>
                  <a:gd name="connsiteY53-824" fmla="*/ 1280640 h 1347679"/>
                  <a:gd name="connsiteX54-825" fmla="*/ 354059 w 1527494"/>
                  <a:gd name="connsiteY54-826" fmla="*/ 1206371 h 1347679"/>
                  <a:gd name="connsiteX55-827" fmla="*/ 354059 w 1527494"/>
                  <a:gd name="connsiteY55-828" fmla="*/ 1159543 h 1347679"/>
                  <a:gd name="connsiteX56-829" fmla="*/ 324554 w 1527494"/>
                  <a:gd name="connsiteY56-830" fmla="*/ 1130039 h 1347679"/>
                  <a:gd name="connsiteX57-831" fmla="*/ 295050 w 1527494"/>
                  <a:gd name="connsiteY57-832" fmla="*/ 1159543 h 1347679"/>
                  <a:gd name="connsiteX58-833" fmla="*/ 295050 w 1527494"/>
                  <a:gd name="connsiteY58-834" fmla="*/ 1206371 h 1347679"/>
                  <a:gd name="connsiteX59-835" fmla="*/ 295050 w 1527494"/>
                  <a:gd name="connsiteY59-836" fmla="*/ 1318174 h 1347679"/>
                  <a:gd name="connsiteX60-837" fmla="*/ 265545 w 1527494"/>
                  <a:gd name="connsiteY60-838" fmla="*/ 1347679 h 1347679"/>
                  <a:gd name="connsiteX61-839" fmla="*/ 236040 w 1527494"/>
                  <a:gd name="connsiteY61-840" fmla="*/ 1318174 h 1347679"/>
                  <a:gd name="connsiteX62-841" fmla="*/ 236040 w 1527494"/>
                  <a:gd name="connsiteY62-842" fmla="*/ 1206371 h 1347679"/>
                  <a:gd name="connsiteX63-843" fmla="*/ 235687 w 1527494"/>
                  <a:gd name="connsiteY63-844" fmla="*/ 1206371 h 1347679"/>
                  <a:gd name="connsiteX64-845" fmla="*/ 233721 w 1527494"/>
                  <a:gd name="connsiteY64-846" fmla="*/ 1196633 h 1347679"/>
                  <a:gd name="connsiteX65-847" fmla="*/ 206535 w 1527494"/>
                  <a:gd name="connsiteY65-848" fmla="*/ 1178613 h 1347679"/>
                  <a:gd name="connsiteX66-849" fmla="*/ 179349 w 1527494"/>
                  <a:gd name="connsiteY66-850" fmla="*/ 1196633 h 1347679"/>
                  <a:gd name="connsiteX67-851" fmla="*/ 177383 w 1527494"/>
                  <a:gd name="connsiteY67-852" fmla="*/ 1206371 h 1347679"/>
                  <a:gd name="connsiteX68-853" fmla="*/ 177030 w 1527494"/>
                  <a:gd name="connsiteY68-854" fmla="*/ 1206371 h 1347679"/>
                  <a:gd name="connsiteX69-855" fmla="*/ 177030 w 1527494"/>
                  <a:gd name="connsiteY69-856" fmla="*/ 1232065 h 1347679"/>
                  <a:gd name="connsiteX70-857" fmla="*/ 147525 w 1527494"/>
                  <a:gd name="connsiteY70-858" fmla="*/ 1261569 h 1347679"/>
                  <a:gd name="connsiteX71-859" fmla="*/ 118020 w 1527494"/>
                  <a:gd name="connsiteY71-860" fmla="*/ 1232065 h 1347679"/>
                  <a:gd name="connsiteX72-861" fmla="*/ 118020 w 1527494"/>
                  <a:gd name="connsiteY72-862" fmla="*/ 1206371 h 1347679"/>
                  <a:gd name="connsiteX73-863" fmla="*/ 118020 w 1527494"/>
                  <a:gd name="connsiteY73-864" fmla="*/ 1102703 h 1347679"/>
                  <a:gd name="connsiteX74-865" fmla="*/ 88515 w 1527494"/>
                  <a:gd name="connsiteY74-866" fmla="*/ 1073198 h 1347679"/>
                  <a:gd name="connsiteX75-867" fmla="*/ 59010 w 1527494"/>
                  <a:gd name="connsiteY75-868" fmla="*/ 1102703 h 1347679"/>
                  <a:gd name="connsiteX76-869" fmla="*/ 59010 w 1527494"/>
                  <a:gd name="connsiteY76-870" fmla="*/ 1206371 h 1347679"/>
                  <a:gd name="connsiteX77-871" fmla="*/ 59010 w 1527494"/>
                  <a:gd name="connsiteY77-872" fmla="*/ 1254144 h 1347679"/>
                  <a:gd name="connsiteX78-873" fmla="*/ 29505 w 1527494"/>
                  <a:gd name="connsiteY78-874" fmla="*/ 1283648 h 1347679"/>
                  <a:gd name="connsiteX79-875" fmla="*/ 0 w 1527494"/>
                  <a:gd name="connsiteY79-876" fmla="*/ 1254144 h 1347679"/>
                  <a:gd name="connsiteX80-877" fmla="*/ 0 w 1527494"/>
                  <a:gd name="connsiteY80-878" fmla="*/ 1206371 h 1347679"/>
                  <a:gd name="connsiteX81-879" fmla="*/ 0 w 1527494"/>
                  <a:gd name="connsiteY81-880" fmla="*/ 1009863 h 1347679"/>
                  <a:gd name="connsiteX82-881" fmla="*/ 198759 w 1527494"/>
                  <a:gd name="connsiteY82-882" fmla="*/ 1009863 h 1347679"/>
                  <a:gd name="connsiteX83-883" fmla="*/ 1299 w 1527494"/>
                  <a:gd name="connsiteY83-884" fmla="*/ 1009862 h 1347679"/>
                  <a:gd name="connsiteX84-885" fmla="*/ 9172 w 1527494"/>
                  <a:gd name="connsiteY84-886" fmla="*/ 887860 h 1347679"/>
                  <a:gd name="connsiteX85-887" fmla="*/ 183035 w 1527494"/>
                  <a:gd name="connsiteY85-888" fmla="*/ 296726 h 1347679"/>
                  <a:gd name="connsiteX86-889" fmla="*/ 757200 w 1527494"/>
                  <a:gd name="connsiteY86-890" fmla="*/ 0 h 1347679"/>
                  <a:gd name="connsiteX0-891" fmla="*/ 1114425 w 1527494"/>
                  <a:gd name="connsiteY0-892" fmla="*/ 1009863 h 1347679"/>
                  <a:gd name="connsiteX1-893" fmla="*/ 1527494 w 1527494"/>
                  <a:gd name="connsiteY1-894" fmla="*/ 1009863 h 1347679"/>
                  <a:gd name="connsiteX2-895" fmla="*/ 1527494 w 1527494"/>
                  <a:gd name="connsiteY2-896" fmla="*/ 1055770 h 1347679"/>
                  <a:gd name="connsiteX3-897" fmla="*/ 1527494 w 1527494"/>
                  <a:gd name="connsiteY3-898" fmla="*/ 1206371 h 1347679"/>
                  <a:gd name="connsiteX4-899" fmla="*/ 1527494 w 1527494"/>
                  <a:gd name="connsiteY4-900" fmla="*/ 1280640 h 1347679"/>
                  <a:gd name="connsiteX5-901" fmla="*/ 1497989 w 1527494"/>
                  <a:gd name="connsiteY5-902" fmla="*/ 1310145 h 1347679"/>
                  <a:gd name="connsiteX6-903" fmla="*/ 1468484 w 1527494"/>
                  <a:gd name="connsiteY6-904" fmla="*/ 1280640 h 1347679"/>
                  <a:gd name="connsiteX7-905" fmla="*/ 1468484 w 1527494"/>
                  <a:gd name="connsiteY7-906" fmla="*/ 1206371 h 1347679"/>
                  <a:gd name="connsiteX8-907" fmla="*/ 1468484 w 1527494"/>
                  <a:gd name="connsiteY8-908" fmla="*/ 1159543 h 1347679"/>
                  <a:gd name="connsiteX9-909" fmla="*/ 1438979 w 1527494"/>
                  <a:gd name="connsiteY9-910" fmla="*/ 1130039 h 1347679"/>
                  <a:gd name="connsiteX10-911" fmla="*/ 1409475 w 1527494"/>
                  <a:gd name="connsiteY10-912" fmla="*/ 1159543 h 1347679"/>
                  <a:gd name="connsiteX11-913" fmla="*/ 1409475 w 1527494"/>
                  <a:gd name="connsiteY11-914" fmla="*/ 1206371 h 1347679"/>
                  <a:gd name="connsiteX12-915" fmla="*/ 1409475 w 1527494"/>
                  <a:gd name="connsiteY12-916" fmla="*/ 1318174 h 1347679"/>
                  <a:gd name="connsiteX13-917" fmla="*/ 1379970 w 1527494"/>
                  <a:gd name="connsiteY13-918" fmla="*/ 1347679 h 1347679"/>
                  <a:gd name="connsiteX14-919" fmla="*/ 1350465 w 1527494"/>
                  <a:gd name="connsiteY14-920" fmla="*/ 1318174 h 1347679"/>
                  <a:gd name="connsiteX15-921" fmla="*/ 1350465 w 1527494"/>
                  <a:gd name="connsiteY15-922" fmla="*/ 1206371 h 1347679"/>
                  <a:gd name="connsiteX16-923" fmla="*/ 1350112 w 1527494"/>
                  <a:gd name="connsiteY16-924" fmla="*/ 1206371 h 1347679"/>
                  <a:gd name="connsiteX17-925" fmla="*/ 1348146 w 1527494"/>
                  <a:gd name="connsiteY17-926" fmla="*/ 1196633 h 1347679"/>
                  <a:gd name="connsiteX18-927" fmla="*/ 1320960 w 1527494"/>
                  <a:gd name="connsiteY18-928" fmla="*/ 1178613 h 1347679"/>
                  <a:gd name="connsiteX19-929" fmla="*/ 1293774 w 1527494"/>
                  <a:gd name="connsiteY19-930" fmla="*/ 1196633 h 1347679"/>
                  <a:gd name="connsiteX20-931" fmla="*/ 1291808 w 1527494"/>
                  <a:gd name="connsiteY20-932" fmla="*/ 1206371 h 1347679"/>
                  <a:gd name="connsiteX21-933" fmla="*/ 1291455 w 1527494"/>
                  <a:gd name="connsiteY21-934" fmla="*/ 1206371 h 1347679"/>
                  <a:gd name="connsiteX22-935" fmla="*/ 1291455 w 1527494"/>
                  <a:gd name="connsiteY22-936" fmla="*/ 1232065 h 1347679"/>
                  <a:gd name="connsiteX23-937" fmla="*/ 1261950 w 1527494"/>
                  <a:gd name="connsiteY23-938" fmla="*/ 1261569 h 1347679"/>
                  <a:gd name="connsiteX24-939" fmla="*/ 1232445 w 1527494"/>
                  <a:gd name="connsiteY24-940" fmla="*/ 1232065 h 1347679"/>
                  <a:gd name="connsiteX25-941" fmla="*/ 1232445 w 1527494"/>
                  <a:gd name="connsiteY25-942" fmla="*/ 1206371 h 1347679"/>
                  <a:gd name="connsiteX26-943" fmla="*/ 1232445 w 1527494"/>
                  <a:gd name="connsiteY26-944" fmla="*/ 1102703 h 1347679"/>
                  <a:gd name="connsiteX27-945" fmla="*/ 1202940 w 1527494"/>
                  <a:gd name="connsiteY27-946" fmla="*/ 1073198 h 1347679"/>
                  <a:gd name="connsiteX28-947" fmla="*/ 1173435 w 1527494"/>
                  <a:gd name="connsiteY28-948" fmla="*/ 1102703 h 1347679"/>
                  <a:gd name="connsiteX29-949" fmla="*/ 1173435 w 1527494"/>
                  <a:gd name="connsiteY29-950" fmla="*/ 1206371 h 1347679"/>
                  <a:gd name="connsiteX30-951" fmla="*/ 1173435 w 1527494"/>
                  <a:gd name="connsiteY30-952" fmla="*/ 1254144 h 1347679"/>
                  <a:gd name="connsiteX31-953" fmla="*/ 1143930 w 1527494"/>
                  <a:gd name="connsiteY31-954" fmla="*/ 1283648 h 1347679"/>
                  <a:gd name="connsiteX32-955" fmla="*/ 1114425 w 1527494"/>
                  <a:gd name="connsiteY32-956" fmla="*/ 1254144 h 1347679"/>
                  <a:gd name="connsiteX33-957" fmla="*/ 1114425 w 1527494"/>
                  <a:gd name="connsiteY33-958" fmla="*/ 1206371 h 1347679"/>
                  <a:gd name="connsiteX34-959" fmla="*/ 1114425 w 1527494"/>
                  <a:gd name="connsiteY34-960" fmla="*/ 1055770 h 1347679"/>
                  <a:gd name="connsiteX35-961" fmla="*/ 1114425 w 1527494"/>
                  <a:gd name="connsiteY35-962" fmla="*/ 1009863 h 1347679"/>
                  <a:gd name="connsiteX36-963" fmla="*/ 757200 w 1527494"/>
                  <a:gd name="connsiteY36-964" fmla="*/ 0 h 1347679"/>
                  <a:gd name="connsiteX37-965" fmla="*/ 1168907 w 1527494"/>
                  <a:gd name="connsiteY37-966" fmla="*/ 117206 h 1347679"/>
                  <a:gd name="connsiteX38-967" fmla="*/ 1435961 w 1527494"/>
                  <a:gd name="connsiteY38-968" fmla="*/ 475503 h 1347679"/>
                  <a:gd name="connsiteX39-969" fmla="*/ 1524283 w 1527494"/>
                  <a:gd name="connsiteY39-970" fmla="*/ 943543 h 1347679"/>
                  <a:gd name="connsiteX40-971" fmla="*/ 1526204 w 1527494"/>
                  <a:gd name="connsiteY40-972" fmla="*/ 1009862 h 1347679"/>
                  <a:gd name="connsiteX41-973" fmla="*/ 1111421 w 1527494"/>
                  <a:gd name="connsiteY41-974" fmla="*/ 1009862 h 1347679"/>
                  <a:gd name="connsiteX42-975" fmla="*/ 1108695 w 1527494"/>
                  <a:gd name="connsiteY42-976" fmla="*/ 952862 h 1347679"/>
                  <a:gd name="connsiteX43-977" fmla="*/ 1017785 w 1527494"/>
                  <a:gd name="connsiteY43-978" fmla="*/ 557845 h 1347679"/>
                  <a:gd name="connsiteX44-979" fmla="*/ 766843 w 1527494"/>
                  <a:gd name="connsiteY44-980" fmla="*/ 394645 h 1347679"/>
                  <a:gd name="connsiteX45-981" fmla="*/ 580288 w 1527494"/>
                  <a:gd name="connsiteY45-982" fmla="*/ 462150 h 1347679"/>
                  <a:gd name="connsiteX46-983" fmla="*/ 455930 w 1527494"/>
                  <a:gd name="connsiteY46-984" fmla="*/ 694339 h 1347679"/>
                  <a:gd name="connsiteX47-985" fmla="*/ 423730 w 1527494"/>
                  <a:gd name="connsiteY47-986" fmla="*/ 897225 h 1347679"/>
                  <a:gd name="connsiteX48-987" fmla="*/ 416761 w 1527494"/>
                  <a:gd name="connsiteY48-988" fmla="*/ 1009862 h 1347679"/>
                  <a:gd name="connsiteX49-989" fmla="*/ 413069 w 1527494"/>
                  <a:gd name="connsiteY49-990" fmla="*/ 1055770 h 1347679"/>
                  <a:gd name="connsiteX50-991" fmla="*/ 413069 w 1527494"/>
                  <a:gd name="connsiteY50-992" fmla="*/ 1206371 h 1347679"/>
                  <a:gd name="connsiteX51-993" fmla="*/ 413069 w 1527494"/>
                  <a:gd name="connsiteY51-994" fmla="*/ 1280640 h 1347679"/>
                  <a:gd name="connsiteX52-995" fmla="*/ 383564 w 1527494"/>
                  <a:gd name="connsiteY52-996" fmla="*/ 1310145 h 1347679"/>
                  <a:gd name="connsiteX53-997" fmla="*/ 354059 w 1527494"/>
                  <a:gd name="connsiteY53-998" fmla="*/ 1280640 h 1347679"/>
                  <a:gd name="connsiteX54-999" fmla="*/ 354059 w 1527494"/>
                  <a:gd name="connsiteY54-1000" fmla="*/ 1206371 h 1347679"/>
                  <a:gd name="connsiteX55-1001" fmla="*/ 354059 w 1527494"/>
                  <a:gd name="connsiteY55-1002" fmla="*/ 1159543 h 1347679"/>
                  <a:gd name="connsiteX56-1003" fmla="*/ 324554 w 1527494"/>
                  <a:gd name="connsiteY56-1004" fmla="*/ 1130039 h 1347679"/>
                  <a:gd name="connsiteX57-1005" fmla="*/ 295050 w 1527494"/>
                  <a:gd name="connsiteY57-1006" fmla="*/ 1159543 h 1347679"/>
                  <a:gd name="connsiteX58-1007" fmla="*/ 295050 w 1527494"/>
                  <a:gd name="connsiteY58-1008" fmla="*/ 1206371 h 1347679"/>
                  <a:gd name="connsiteX59-1009" fmla="*/ 295050 w 1527494"/>
                  <a:gd name="connsiteY59-1010" fmla="*/ 1318174 h 1347679"/>
                  <a:gd name="connsiteX60-1011" fmla="*/ 265545 w 1527494"/>
                  <a:gd name="connsiteY60-1012" fmla="*/ 1347679 h 1347679"/>
                  <a:gd name="connsiteX61-1013" fmla="*/ 236040 w 1527494"/>
                  <a:gd name="connsiteY61-1014" fmla="*/ 1318174 h 1347679"/>
                  <a:gd name="connsiteX62-1015" fmla="*/ 236040 w 1527494"/>
                  <a:gd name="connsiteY62-1016" fmla="*/ 1206371 h 1347679"/>
                  <a:gd name="connsiteX63-1017" fmla="*/ 235687 w 1527494"/>
                  <a:gd name="connsiteY63-1018" fmla="*/ 1206371 h 1347679"/>
                  <a:gd name="connsiteX64-1019" fmla="*/ 233721 w 1527494"/>
                  <a:gd name="connsiteY64-1020" fmla="*/ 1196633 h 1347679"/>
                  <a:gd name="connsiteX65-1021" fmla="*/ 206535 w 1527494"/>
                  <a:gd name="connsiteY65-1022" fmla="*/ 1178613 h 1347679"/>
                  <a:gd name="connsiteX66-1023" fmla="*/ 179349 w 1527494"/>
                  <a:gd name="connsiteY66-1024" fmla="*/ 1196633 h 1347679"/>
                  <a:gd name="connsiteX67-1025" fmla="*/ 177383 w 1527494"/>
                  <a:gd name="connsiteY67-1026" fmla="*/ 1206371 h 1347679"/>
                  <a:gd name="connsiteX68-1027" fmla="*/ 177030 w 1527494"/>
                  <a:gd name="connsiteY68-1028" fmla="*/ 1206371 h 1347679"/>
                  <a:gd name="connsiteX69-1029" fmla="*/ 177030 w 1527494"/>
                  <a:gd name="connsiteY69-1030" fmla="*/ 1232065 h 1347679"/>
                  <a:gd name="connsiteX70-1031" fmla="*/ 147525 w 1527494"/>
                  <a:gd name="connsiteY70-1032" fmla="*/ 1261569 h 1347679"/>
                  <a:gd name="connsiteX71-1033" fmla="*/ 118020 w 1527494"/>
                  <a:gd name="connsiteY71-1034" fmla="*/ 1232065 h 1347679"/>
                  <a:gd name="connsiteX72-1035" fmla="*/ 118020 w 1527494"/>
                  <a:gd name="connsiteY72-1036" fmla="*/ 1206371 h 1347679"/>
                  <a:gd name="connsiteX73-1037" fmla="*/ 118020 w 1527494"/>
                  <a:gd name="connsiteY73-1038" fmla="*/ 1102703 h 1347679"/>
                  <a:gd name="connsiteX74-1039" fmla="*/ 88515 w 1527494"/>
                  <a:gd name="connsiteY74-1040" fmla="*/ 1073198 h 1347679"/>
                  <a:gd name="connsiteX75-1041" fmla="*/ 59010 w 1527494"/>
                  <a:gd name="connsiteY75-1042" fmla="*/ 1102703 h 1347679"/>
                  <a:gd name="connsiteX76-1043" fmla="*/ 59010 w 1527494"/>
                  <a:gd name="connsiteY76-1044" fmla="*/ 1206371 h 1347679"/>
                  <a:gd name="connsiteX77-1045" fmla="*/ 59010 w 1527494"/>
                  <a:gd name="connsiteY77-1046" fmla="*/ 1254144 h 1347679"/>
                  <a:gd name="connsiteX78-1047" fmla="*/ 29505 w 1527494"/>
                  <a:gd name="connsiteY78-1048" fmla="*/ 1283648 h 1347679"/>
                  <a:gd name="connsiteX79-1049" fmla="*/ 0 w 1527494"/>
                  <a:gd name="connsiteY79-1050" fmla="*/ 1254144 h 1347679"/>
                  <a:gd name="connsiteX80-1051" fmla="*/ 0 w 1527494"/>
                  <a:gd name="connsiteY80-1052" fmla="*/ 1206371 h 1347679"/>
                  <a:gd name="connsiteX81-1053" fmla="*/ 0 w 1527494"/>
                  <a:gd name="connsiteY81-1054" fmla="*/ 1009863 h 1347679"/>
                  <a:gd name="connsiteX82-1055" fmla="*/ 1299 w 1527494"/>
                  <a:gd name="connsiteY82-1056" fmla="*/ 1009862 h 1347679"/>
                  <a:gd name="connsiteX83-1057" fmla="*/ 9172 w 1527494"/>
                  <a:gd name="connsiteY83-1058" fmla="*/ 887860 h 1347679"/>
                  <a:gd name="connsiteX84-1059" fmla="*/ 183035 w 1527494"/>
                  <a:gd name="connsiteY84-1060" fmla="*/ 296726 h 1347679"/>
                  <a:gd name="connsiteX85-1061" fmla="*/ 757200 w 1527494"/>
                  <a:gd name="connsiteY85-1062" fmla="*/ 0 h 1347679"/>
                  <a:gd name="connsiteX0-1063" fmla="*/ 1116806 w 1529875"/>
                  <a:gd name="connsiteY0-1064" fmla="*/ 1009863 h 1347679"/>
                  <a:gd name="connsiteX1-1065" fmla="*/ 1529875 w 1529875"/>
                  <a:gd name="connsiteY1-1066" fmla="*/ 1009863 h 1347679"/>
                  <a:gd name="connsiteX2-1067" fmla="*/ 1529875 w 1529875"/>
                  <a:gd name="connsiteY2-1068" fmla="*/ 1055770 h 1347679"/>
                  <a:gd name="connsiteX3-1069" fmla="*/ 1529875 w 1529875"/>
                  <a:gd name="connsiteY3-1070" fmla="*/ 1206371 h 1347679"/>
                  <a:gd name="connsiteX4-1071" fmla="*/ 1529875 w 1529875"/>
                  <a:gd name="connsiteY4-1072" fmla="*/ 1280640 h 1347679"/>
                  <a:gd name="connsiteX5-1073" fmla="*/ 1500370 w 1529875"/>
                  <a:gd name="connsiteY5-1074" fmla="*/ 1310145 h 1347679"/>
                  <a:gd name="connsiteX6-1075" fmla="*/ 1470865 w 1529875"/>
                  <a:gd name="connsiteY6-1076" fmla="*/ 1280640 h 1347679"/>
                  <a:gd name="connsiteX7-1077" fmla="*/ 1470865 w 1529875"/>
                  <a:gd name="connsiteY7-1078" fmla="*/ 1206371 h 1347679"/>
                  <a:gd name="connsiteX8-1079" fmla="*/ 1470865 w 1529875"/>
                  <a:gd name="connsiteY8-1080" fmla="*/ 1159543 h 1347679"/>
                  <a:gd name="connsiteX9-1081" fmla="*/ 1441360 w 1529875"/>
                  <a:gd name="connsiteY9-1082" fmla="*/ 1130039 h 1347679"/>
                  <a:gd name="connsiteX10-1083" fmla="*/ 1411856 w 1529875"/>
                  <a:gd name="connsiteY10-1084" fmla="*/ 1159543 h 1347679"/>
                  <a:gd name="connsiteX11-1085" fmla="*/ 1411856 w 1529875"/>
                  <a:gd name="connsiteY11-1086" fmla="*/ 1206371 h 1347679"/>
                  <a:gd name="connsiteX12-1087" fmla="*/ 1411856 w 1529875"/>
                  <a:gd name="connsiteY12-1088" fmla="*/ 1318174 h 1347679"/>
                  <a:gd name="connsiteX13-1089" fmla="*/ 1382351 w 1529875"/>
                  <a:gd name="connsiteY13-1090" fmla="*/ 1347679 h 1347679"/>
                  <a:gd name="connsiteX14-1091" fmla="*/ 1352846 w 1529875"/>
                  <a:gd name="connsiteY14-1092" fmla="*/ 1318174 h 1347679"/>
                  <a:gd name="connsiteX15-1093" fmla="*/ 1352846 w 1529875"/>
                  <a:gd name="connsiteY15-1094" fmla="*/ 1206371 h 1347679"/>
                  <a:gd name="connsiteX16-1095" fmla="*/ 1352493 w 1529875"/>
                  <a:gd name="connsiteY16-1096" fmla="*/ 1206371 h 1347679"/>
                  <a:gd name="connsiteX17-1097" fmla="*/ 1350527 w 1529875"/>
                  <a:gd name="connsiteY17-1098" fmla="*/ 1196633 h 1347679"/>
                  <a:gd name="connsiteX18-1099" fmla="*/ 1323341 w 1529875"/>
                  <a:gd name="connsiteY18-1100" fmla="*/ 1178613 h 1347679"/>
                  <a:gd name="connsiteX19-1101" fmla="*/ 1296155 w 1529875"/>
                  <a:gd name="connsiteY19-1102" fmla="*/ 1196633 h 1347679"/>
                  <a:gd name="connsiteX20-1103" fmla="*/ 1294189 w 1529875"/>
                  <a:gd name="connsiteY20-1104" fmla="*/ 1206371 h 1347679"/>
                  <a:gd name="connsiteX21-1105" fmla="*/ 1293836 w 1529875"/>
                  <a:gd name="connsiteY21-1106" fmla="*/ 1206371 h 1347679"/>
                  <a:gd name="connsiteX22-1107" fmla="*/ 1293836 w 1529875"/>
                  <a:gd name="connsiteY22-1108" fmla="*/ 1232065 h 1347679"/>
                  <a:gd name="connsiteX23-1109" fmla="*/ 1264331 w 1529875"/>
                  <a:gd name="connsiteY23-1110" fmla="*/ 1261569 h 1347679"/>
                  <a:gd name="connsiteX24-1111" fmla="*/ 1234826 w 1529875"/>
                  <a:gd name="connsiteY24-1112" fmla="*/ 1232065 h 1347679"/>
                  <a:gd name="connsiteX25-1113" fmla="*/ 1234826 w 1529875"/>
                  <a:gd name="connsiteY25-1114" fmla="*/ 1206371 h 1347679"/>
                  <a:gd name="connsiteX26-1115" fmla="*/ 1234826 w 1529875"/>
                  <a:gd name="connsiteY26-1116" fmla="*/ 1102703 h 1347679"/>
                  <a:gd name="connsiteX27-1117" fmla="*/ 1205321 w 1529875"/>
                  <a:gd name="connsiteY27-1118" fmla="*/ 1073198 h 1347679"/>
                  <a:gd name="connsiteX28-1119" fmla="*/ 1175816 w 1529875"/>
                  <a:gd name="connsiteY28-1120" fmla="*/ 1102703 h 1347679"/>
                  <a:gd name="connsiteX29-1121" fmla="*/ 1175816 w 1529875"/>
                  <a:gd name="connsiteY29-1122" fmla="*/ 1206371 h 1347679"/>
                  <a:gd name="connsiteX30-1123" fmla="*/ 1175816 w 1529875"/>
                  <a:gd name="connsiteY30-1124" fmla="*/ 1254144 h 1347679"/>
                  <a:gd name="connsiteX31-1125" fmla="*/ 1146311 w 1529875"/>
                  <a:gd name="connsiteY31-1126" fmla="*/ 1283648 h 1347679"/>
                  <a:gd name="connsiteX32-1127" fmla="*/ 1116806 w 1529875"/>
                  <a:gd name="connsiteY32-1128" fmla="*/ 1254144 h 1347679"/>
                  <a:gd name="connsiteX33-1129" fmla="*/ 1116806 w 1529875"/>
                  <a:gd name="connsiteY33-1130" fmla="*/ 1206371 h 1347679"/>
                  <a:gd name="connsiteX34-1131" fmla="*/ 1116806 w 1529875"/>
                  <a:gd name="connsiteY34-1132" fmla="*/ 1055770 h 1347679"/>
                  <a:gd name="connsiteX35-1133" fmla="*/ 1116806 w 1529875"/>
                  <a:gd name="connsiteY35-1134" fmla="*/ 1009863 h 1347679"/>
                  <a:gd name="connsiteX36-1135" fmla="*/ 759581 w 1529875"/>
                  <a:gd name="connsiteY36-1136" fmla="*/ 0 h 1347679"/>
                  <a:gd name="connsiteX37-1137" fmla="*/ 1171288 w 1529875"/>
                  <a:gd name="connsiteY37-1138" fmla="*/ 117206 h 1347679"/>
                  <a:gd name="connsiteX38-1139" fmla="*/ 1438342 w 1529875"/>
                  <a:gd name="connsiteY38-1140" fmla="*/ 475503 h 1347679"/>
                  <a:gd name="connsiteX39-1141" fmla="*/ 1526664 w 1529875"/>
                  <a:gd name="connsiteY39-1142" fmla="*/ 943543 h 1347679"/>
                  <a:gd name="connsiteX40-1143" fmla="*/ 1528585 w 1529875"/>
                  <a:gd name="connsiteY40-1144" fmla="*/ 1009862 h 1347679"/>
                  <a:gd name="connsiteX41-1145" fmla="*/ 1113802 w 1529875"/>
                  <a:gd name="connsiteY41-1146" fmla="*/ 1009862 h 1347679"/>
                  <a:gd name="connsiteX42-1147" fmla="*/ 1111076 w 1529875"/>
                  <a:gd name="connsiteY42-1148" fmla="*/ 952862 h 1347679"/>
                  <a:gd name="connsiteX43-1149" fmla="*/ 1020186 w 1529875"/>
                  <a:gd name="connsiteY43-1150" fmla="*/ 557845 h 1347679"/>
                  <a:gd name="connsiteX44-1151" fmla="*/ 769224 w 1529875"/>
                  <a:gd name="connsiteY44-1152" fmla="*/ 394645 h 1347679"/>
                  <a:gd name="connsiteX45-1153" fmla="*/ 582669 w 1529875"/>
                  <a:gd name="connsiteY45-1154" fmla="*/ 462150 h 1347679"/>
                  <a:gd name="connsiteX46-1155" fmla="*/ 458311 w 1529875"/>
                  <a:gd name="connsiteY46-1156" fmla="*/ 694339 h 1347679"/>
                  <a:gd name="connsiteX47-1157" fmla="*/ 426111 w 1529875"/>
                  <a:gd name="connsiteY47-1158" fmla="*/ 897225 h 1347679"/>
                  <a:gd name="connsiteX48-1159" fmla="*/ 419142 w 1529875"/>
                  <a:gd name="connsiteY48-1160" fmla="*/ 1009862 h 1347679"/>
                  <a:gd name="connsiteX49-1161" fmla="*/ 415450 w 1529875"/>
                  <a:gd name="connsiteY49-1162" fmla="*/ 1055770 h 1347679"/>
                  <a:gd name="connsiteX50-1163" fmla="*/ 415450 w 1529875"/>
                  <a:gd name="connsiteY50-1164" fmla="*/ 1206371 h 1347679"/>
                  <a:gd name="connsiteX51-1165" fmla="*/ 415450 w 1529875"/>
                  <a:gd name="connsiteY51-1166" fmla="*/ 1280640 h 1347679"/>
                  <a:gd name="connsiteX52-1167" fmla="*/ 385945 w 1529875"/>
                  <a:gd name="connsiteY52-1168" fmla="*/ 1310145 h 1347679"/>
                  <a:gd name="connsiteX53-1169" fmla="*/ 356440 w 1529875"/>
                  <a:gd name="connsiteY53-1170" fmla="*/ 1280640 h 1347679"/>
                  <a:gd name="connsiteX54-1171" fmla="*/ 356440 w 1529875"/>
                  <a:gd name="connsiteY54-1172" fmla="*/ 1206371 h 1347679"/>
                  <a:gd name="connsiteX55-1173" fmla="*/ 356440 w 1529875"/>
                  <a:gd name="connsiteY55-1174" fmla="*/ 1159543 h 1347679"/>
                  <a:gd name="connsiteX56-1175" fmla="*/ 326935 w 1529875"/>
                  <a:gd name="connsiteY56-1176" fmla="*/ 1130039 h 1347679"/>
                  <a:gd name="connsiteX57-1177" fmla="*/ 297431 w 1529875"/>
                  <a:gd name="connsiteY57-1178" fmla="*/ 1159543 h 1347679"/>
                  <a:gd name="connsiteX58-1179" fmla="*/ 297431 w 1529875"/>
                  <a:gd name="connsiteY58-1180" fmla="*/ 1206371 h 1347679"/>
                  <a:gd name="connsiteX59-1181" fmla="*/ 297431 w 1529875"/>
                  <a:gd name="connsiteY59-1182" fmla="*/ 1318174 h 1347679"/>
                  <a:gd name="connsiteX60-1183" fmla="*/ 267926 w 1529875"/>
                  <a:gd name="connsiteY60-1184" fmla="*/ 1347679 h 1347679"/>
                  <a:gd name="connsiteX61-1185" fmla="*/ 238421 w 1529875"/>
                  <a:gd name="connsiteY61-1186" fmla="*/ 1318174 h 1347679"/>
                  <a:gd name="connsiteX62-1187" fmla="*/ 238421 w 1529875"/>
                  <a:gd name="connsiteY62-1188" fmla="*/ 1206371 h 1347679"/>
                  <a:gd name="connsiteX63-1189" fmla="*/ 238068 w 1529875"/>
                  <a:gd name="connsiteY63-1190" fmla="*/ 1206371 h 1347679"/>
                  <a:gd name="connsiteX64-1191" fmla="*/ 236102 w 1529875"/>
                  <a:gd name="connsiteY64-1192" fmla="*/ 1196633 h 1347679"/>
                  <a:gd name="connsiteX65-1193" fmla="*/ 208916 w 1529875"/>
                  <a:gd name="connsiteY65-1194" fmla="*/ 1178613 h 1347679"/>
                  <a:gd name="connsiteX66-1195" fmla="*/ 181730 w 1529875"/>
                  <a:gd name="connsiteY66-1196" fmla="*/ 1196633 h 1347679"/>
                  <a:gd name="connsiteX67-1197" fmla="*/ 179764 w 1529875"/>
                  <a:gd name="connsiteY67-1198" fmla="*/ 1206371 h 1347679"/>
                  <a:gd name="connsiteX68-1199" fmla="*/ 179411 w 1529875"/>
                  <a:gd name="connsiteY68-1200" fmla="*/ 1206371 h 1347679"/>
                  <a:gd name="connsiteX69-1201" fmla="*/ 179411 w 1529875"/>
                  <a:gd name="connsiteY69-1202" fmla="*/ 1232065 h 1347679"/>
                  <a:gd name="connsiteX70-1203" fmla="*/ 149906 w 1529875"/>
                  <a:gd name="connsiteY70-1204" fmla="*/ 1261569 h 1347679"/>
                  <a:gd name="connsiteX71-1205" fmla="*/ 120401 w 1529875"/>
                  <a:gd name="connsiteY71-1206" fmla="*/ 1232065 h 1347679"/>
                  <a:gd name="connsiteX72-1207" fmla="*/ 120401 w 1529875"/>
                  <a:gd name="connsiteY72-1208" fmla="*/ 1206371 h 1347679"/>
                  <a:gd name="connsiteX73-1209" fmla="*/ 120401 w 1529875"/>
                  <a:gd name="connsiteY73-1210" fmla="*/ 1102703 h 1347679"/>
                  <a:gd name="connsiteX74-1211" fmla="*/ 90896 w 1529875"/>
                  <a:gd name="connsiteY74-1212" fmla="*/ 1073198 h 1347679"/>
                  <a:gd name="connsiteX75-1213" fmla="*/ 61391 w 1529875"/>
                  <a:gd name="connsiteY75-1214" fmla="*/ 1102703 h 1347679"/>
                  <a:gd name="connsiteX76-1215" fmla="*/ 61391 w 1529875"/>
                  <a:gd name="connsiteY76-1216" fmla="*/ 1206371 h 1347679"/>
                  <a:gd name="connsiteX77-1217" fmla="*/ 61391 w 1529875"/>
                  <a:gd name="connsiteY77-1218" fmla="*/ 1254144 h 1347679"/>
                  <a:gd name="connsiteX78-1219" fmla="*/ 31886 w 1529875"/>
                  <a:gd name="connsiteY78-1220" fmla="*/ 1283648 h 1347679"/>
                  <a:gd name="connsiteX79-1221" fmla="*/ 2381 w 1529875"/>
                  <a:gd name="connsiteY79-1222" fmla="*/ 1254144 h 1347679"/>
                  <a:gd name="connsiteX80-1223" fmla="*/ 0 w 1529875"/>
                  <a:gd name="connsiteY80-1224" fmla="*/ 1203990 h 1347679"/>
                  <a:gd name="connsiteX81-1225" fmla="*/ 2381 w 1529875"/>
                  <a:gd name="connsiteY81-1226" fmla="*/ 1009863 h 1347679"/>
                  <a:gd name="connsiteX82-1227" fmla="*/ 3680 w 1529875"/>
                  <a:gd name="connsiteY82-1228" fmla="*/ 1009862 h 1347679"/>
                  <a:gd name="connsiteX83-1229" fmla="*/ 11553 w 1529875"/>
                  <a:gd name="connsiteY83-1230" fmla="*/ 887860 h 1347679"/>
                  <a:gd name="connsiteX84-1231" fmla="*/ 185416 w 1529875"/>
                  <a:gd name="connsiteY84-1232" fmla="*/ 296726 h 1347679"/>
                  <a:gd name="connsiteX85-1233" fmla="*/ 759581 w 1529875"/>
                  <a:gd name="connsiteY85-1234" fmla="*/ 0 h 13476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  <a:cxn ang="0">
                    <a:pos x="connsiteX62-125" y="connsiteY62-126"/>
                  </a:cxn>
                  <a:cxn ang="0">
                    <a:pos x="connsiteX63-127" y="connsiteY63-128"/>
                  </a:cxn>
                  <a:cxn ang="0">
                    <a:pos x="connsiteX64-129" y="connsiteY64-130"/>
                  </a:cxn>
                  <a:cxn ang="0">
                    <a:pos x="connsiteX65-131" y="connsiteY65-132"/>
                  </a:cxn>
                  <a:cxn ang="0">
                    <a:pos x="connsiteX66-133" y="connsiteY66-134"/>
                  </a:cxn>
                  <a:cxn ang="0">
                    <a:pos x="connsiteX67-135" y="connsiteY67-136"/>
                  </a:cxn>
                  <a:cxn ang="0">
                    <a:pos x="connsiteX68-137" y="connsiteY68-138"/>
                  </a:cxn>
                  <a:cxn ang="0">
                    <a:pos x="connsiteX69-139" y="connsiteY69-140"/>
                  </a:cxn>
                  <a:cxn ang="0">
                    <a:pos x="connsiteX70-141" y="connsiteY70-142"/>
                  </a:cxn>
                  <a:cxn ang="0">
                    <a:pos x="connsiteX71-143" y="connsiteY71-144"/>
                  </a:cxn>
                  <a:cxn ang="0">
                    <a:pos x="connsiteX72-145" y="connsiteY72-146"/>
                  </a:cxn>
                  <a:cxn ang="0">
                    <a:pos x="connsiteX73-147" y="connsiteY73-148"/>
                  </a:cxn>
                  <a:cxn ang="0">
                    <a:pos x="connsiteX74-149" y="connsiteY74-150"/>
                  </a:cxn>
                  <a:cxn ang="0">
                    <a:pos x="connsiteX75-151" y="connsiteY75-152"/>
                  </a:cxn>
                  <a:cxn ang="0">
                    <a:pos x="connsiteX76-153" y="connsiteY76-154"/>
                  </a:cxn>
                  <a:cxn ang="0">
                    <a:pos x="connsiteX77-155" y="connsiteY77-156"/>
                  </a:cxn>
                  <a:cxn ang="0">
                    <a:pos x="connsiteX78-157" y="connsiteY78-158"/>
                  </a:cxn>
                  <a:cxn ang="0">
                    <a:pos x="connsiteX79-159" y="connsiteY79-160"/>
                  </a:cxn>
                  <a:cxn ang="0">
                    <a:pos x="connsiteX80-161" y="connsiteY80-162"/>
                  </a:cxn>
                  <a:cxn ang="0">
                    <a:pos x="connsiteX81-163" y="connsiteY81-164"/>
                  </a:cxn>
                  <a:cxn ang="0">
                    <a:pos x="connsiteX82-165" y="connsiteY82-166"/>
                  </a:cxn>
                  <a:cxn ang="0">
                    <a:pos x="connsiteX83-167" y="connsiteY83-168"/>
                  </a:cxn>
                  <a:cxn ang="0">
                    <a:pos x="connsiteX84-169" y="connsiteY84-170"/>
                  </a:cxn>
                  <a:cxn ang="0">
                    <a:pos x="connsiteX85-171" y="connsiteY85-172"/>
                  </a:cxn>
                </a:cxnLst>
                <a:rect l="l" t="t" r="r" b="b"/>
                <a:pathLst>
                  <a:path w="1529875" h="1347679">
                    <a:moveTo>
                      <a:pt x="1116806" y="1009863"/>
                    </a:moveTo>
                    <a:lnTo>
                      <a:pt x="1529875" y="1009863"/>
                    </a:lnTo>
                    <a:lnTo>
                      <a:pt x="1529875" y="1055770"/>
                    </a:lnTo>
                    <a:lnTo>
                      <a:pt x="1529875" y="1206371"/>
                    </a:lnTo>
                    <a:lnTo>
                      <a:pt x="1529875" y="1280640"/>
                    </a:lnTo>
                    <a:cubicBezTo>
                      <a:pt x="1529875" y="1296935"/>
                      <a:pt x="1516665" y="1310145"/>
                      <a:pt x="1500370" y="1310145"/>
                    </a:cubicBezTo>
                    <a:cubicBezTo>
                      <a:pt x="1484075" y="1310145"/>
                      <a:pt x="1470865" y="1296935"/>
                      <a:pt x="1470865" y="1280640"/>
                    </a:cubicBezTo>
                    <a:lnTo>
                      <a:pt x="1470865" y="1206371"/>
                    </a:lnTo>
                    <a:lnTo>
                      <a:pt x="1470865" y="1159543"/>
                    </a:lnTo>
                    <a:cubicBezTo>
                      <a:pt x="1470865" y="1143248"/>
                      <a:pt x="1457655" y="1130039"/>
                      <a:pt x="1441360" y="1130039"/>
                    </a:cubicBezTo>
                    <a:cubicBezTo>
                      <a:pt x="1425065" y="1130039"/>
                      <a:pt x="1411856" y="1143248"/>
                      <a:pt x="1411856" y="1159543"/>
                    </a:cubicBezTo>
                    <a:lnTo>
                      <a:pt x="1411856" y="1206371"/>
                    </a:lnTo>
                    <a:lnTo>
                      <a:pt x="1411856" y="1318174"/>
                    </a:lnTo>
                    <a:cubicBezTo>
                      <a:pt x="1411856" y="1334469"/>
                      <a:pt x="1398646" y="1347679"/>
                      <a:pt x="1382351" y="1347679"/>
                    </a:cubicBezTo>
                    <a:cubicBezTo>
                      <a:pt x="1366056" y="1347679"/>
                      <a:pt x="1352846" y="1334469"/>
                      <a:pt x="1352846" y="1318174"/>
                    </a:cubicBezTo>
                    <a:lnTo>
                      <a:pt x="1352846" y="1206371"/>
                    </a:lnTo>
                    <a:lnTo>
                      <a:pt x="1352493" y="1206371"/>
                    </a:lnTo>
                    <a:lnTo>
                      <a:pt x="1350527" y="1196633"/>
                    </a:lnTo>
                    <a:cubicBezTo>
                      <a:pt x="1346048" y="1186043"/>
                      <a:pt x="1335562" y="1178613"/>
                      <a:pt x="1323341" y="1178613"/>
                    </a:cubicBezTo>
                    <a:cubicBezTo>
                      <a:pt x="1311119" y="1178613"/>
                      <a:pt x="1300634" y="1186043"/>
                      <a:pt x="1296155" y="1196633"/>
                    </a:cubicBezTo>
                    <a:lnTo>
                      <a:pt x="1294189" y="1206371"/>
                    </a:lnTo>
                    <a:lnTo>
                      <a:pt x="1293836" y="1206371"/>
                    </a:lnTo>
                    <a:lnTo>
                      <a:pt x="1293836" y="1232065"/>
                    </a:lnTo>
                    <a:cubicBezTo>
                      <a:pt x="1293836" y="1248360"/>
                      <a:pt x="1280626" y="1261569"/>
                      <a:pt x="1264331" y="1261569"/>
                    </a:cubicBezTo>
                    <a:cubicBezTo>
                      <a:pt x="1248036" y="1261569"/>
                      <a:pt x="1234826" y="1248360"/>
                      <a:pt x="1234826" y="1232065"/>
                    </a:cubicBezTo>
                    <a:lnTo>
                      <a:pt x="1234826" y="1206371"/>
                    </a:lnTo>
                    <a:lnTo>
                      <a:pt x="1234826" y="1102703"/>
                    </a:lnTo>
                    <a:cubicBezTo>
                      <a:pt x="1234826" y="1086408"/>
                      <a:pt x="1221616" y="1073198"/>
                      <a:pt x="1205321" y="1073198"/>
                    </a:cubicBezTo>
                    <a:cubicBezTo>
                      <a:pt x="1189026" y="1073198"/>
                      <a:pt x="1175816" y="1086408"/>
                      <a:pt x="1175816" y="1102703"/>
                    </a:cubicBezTo>
                    <a:lnTo>
                      <a:pt x="1175816" y="1206371"/>
                    </a:lnTo>
                    <a:lnTo>
                      <a:pt x="1175816" y="1254144"/>
                    </a:lnTo>
                    <a:cubicBezTo>
                      <a:pt x="1175816" y="1270439"/>
                      <a:pt x="1162606" y="1283648"/>
                      <a:pt x="1146311" y="1283648"/>
                    </a:cubicBezTo>
                    <a:cubicBezTo>
                      <a:pt x="1130016" y="1283648"/>
                      <a:pt x="1116806" y="1270439"/>
                      <a:pt x="1116806" y="1254144"/>
                    </a:cubicBezTo>
                    <a:lnTo>
                      <a:pt x="1116806" y="1206371"/>
                    </a:lnTo>
                    <a:lnTo>
                      <a:pt x="1116806" y="1055770"/>
                    </a:lnTo>
                    <a:lnTo>
                      <a:pt x="1116806" y="1009863"/>
                    </a:lnTo>
                    <a:close/>
                    <a:moveTo>
                      <a:pt x="759581" y="0"/>
                    </a:moveTo>
                    <a:cubicBezTo>
                      <a:pt x="918824" y="0"/>
                      <a:pt x="1056059" y="39069"/>
                      <a:pt x="1171288" y="117206"/>
                    </a:cubicBezTo>
                    <a:cubicBezTo>
                      <a:pt x="1286517" y="195344"/>
                      <a:pt x="1375535" y="314776"/>
                      <a:pt x="1438342" y="475503"/>
                    </a:cubicBezTo>
                    <a:cubicBezTo>
                      <a:pt x="1485448" y="596048"/>
                      <a:pt x="1514888" y="752062"/>
                      <a:pt x="1526664" y="943543"/>
                    </a:cubicBezTo>
                    <a:cubicBezTo>
                      <a:pt x="1527304" y="965649"/>
                      <a:pt x="1527945" y="987756"/>
                      <a:pt x="1528585" y="1009862"/>
                    </a:cubicBezTo>
                    <a:lnTo>
                      <a:pt x="1113802" y="1009862"/>
                    </a:lnTo>
                    <a:lnTo>
                      <a:pt x="1111076" y="952862"/>
                    </a:lnTo>
                    <a:cubicBezTo>
                      <a:pt x="1098955" y="771117"/>
                      <a:pt x="1068652" y="639444"/>
                      <a:pt x="1020186" y="557845"/>
                    </a:cubicBezTo>
                    <a:cubicBezTo>
                      <a:pt x="955520" y="449045"/>
                      <a:pt x="871873" y="394645"/>
                      <a:pt x="769224" y="394645"/>
                    </a:cubicBezTo>
                    <a:cubicBezTo>
                      <a:pt x="699138" y="394645"/>
                      <a:pt x="636954" y="417147"/>
                      <a:pt x="582669" y="462150"/>
                    </a:cubicBezTo>
                    <a:cubicBezTo>
                      <a:pt x="528386" y="507154"/>
                      <a:pt x="486933" y="584550"/>
                      <a:pt x="458311" y="694339"/>
                    </a:cubicBezTo>
                    <a:cubicBezTo>
                      <a:pt x="444000" y="749233"/>
                      <a:pt x="433267" y="816862"/>
                      <a:pt x="426111" y="897225"/>
                    </a:cubicBezTo>
                    <a:lnTo>
                      <a:pt x="419142" y="1009862"/>
                    </a:lnTo>
                    <a:lnTo>
                      <a:pt x="415450" y="1055770"/>
                    </a:lnTo>
                    <a:lnTo>
                      <a:pt x="415450" y="1206371"/>
                    </a:lnTo>
                    <a:lnTo>
                      <a:pt x="415450" y="1280640"/>
                    </a:lnTo>
                    <a:cubicBezTo>
                      <a:pt x="415450" y="1296935"/>
                      <a:pt x="402240" y="1310145"/>
                      <a:pt x="385945" y="1310145"/>
                    </a:cubicBezTo>
                    <a:cubicBezTo>
                      <a:pt x="369650" y="1310145"/>
                      <a:pt x="356440" y="1296935"/>
                      <a:pt x="356440" y="1280640"/>
                    </a:cubicBezTo>
                    <a:lnTo>
                      <a:pt x="356440" y="1206371"/>
                    </a:lnTo>
                    <a:lnTo>
                      <a:pt x="356440" y="1159543"/>
                    </a:lnTo>
                    <a:cubicBezTo>
                      <a:pt x="356440" y="1143248"/>
                      <a:pt x="343230" y="1130039"/>
                      <a:pt x="326935" y="1130039"/>
                    </a:cubicBezTo>
                    <a:cubicBezTo>
                      <a:pt x="310640" y="1130039"/>
                      <a:pt x="297431" y="1143248"/>
                      <a:pt x="297431" y="1159543"/>
                    </a:cubicBezTo>
                    <a:lnTo>
                      <a:pt x="297431" y="1206371"/>
                    </a:lnTo>
                    <a:lnTo>
                      <a:pt x="297431" y="1318174"/>
                    </a:lnTo>
                    <a:cubicBezTo>
                      <a:pt x="297431" y="1334469"/>
                      <a:pt x="284221" y="1347679"/>
                      <a:pt x="267926" y="1347679"/>
                    </a:cubicBezTo>
                    <a:cubicBezTo>
                      <a:pt x="251631" y="1347679"/>
                      <a:pt x="238421" y="1334469"/>
                      <a:pt x="238421" y="1318174"/>
                    </a:cubicBezTo>
                    <a:lnTo>
                      <a:pt x="238421" y="1206371"/>
                    </a:lnTo>
                    <a:lnTo>
                      <a:pt x="238068" y="1206371"/>
                    </a:lnTo>
                    <a:lnTo>
                      <a:pt x="236102" y="1196633"/>
                    </a:lnTo>
                    <a:cubicBezTo>
                      <a:pt x="231623" y="1186043"/>
                      <a:pt x="221137" y="1178613"/>
                      <a:pt x="208916" y="1178613"/>
                    </a:cubicBezTo>
                    <a:cubicBezTo>
                      <a:pt x="196694" y="1178613"/>
                      <a:pt x="186209" y="1186043"/>
                      <a:pt x="181730" y="1196633"/>
                    </a:cubicBezTo>
                    <a:lnTo>
                      <a:pt x="179764" y="1206371"/>
                    </a:lnTo>
                    <a:lnTo>
                      <a:pt x="179411" y="1206371"/>
                    </a:lnTo>
                    <a:lnTo>
                      <a:pt x="179411" y="1232065"/>
                    </a:lnTo>
                    <a:cubicBezTo>
                      <a:pt x="179411" y="1248360"/>
                      <a:pt x="166201" y="1261569"/>
                      <a:pt x="149906" y="1261569"/>
                    </a:cubicBezTo>
                    <a:cubicBezTo>
                      <a:pt x="133611" y="1261569"/>
                      <a:pt x="120401" y="1248360"/>
                      <a:pt x="120401" y="1232065"/>
                    </a:cubicBezTo>
                    <a:lnTo>
                      <a:pt x="120401" y="1206371"/>
                    </a:lnTo>
                    <a:lnTo>
                      <a:pt x="120401" y="1102703"/>
                    </a:lnTo>
                    <a:cubicBezTo>
                      <a:pt x="120401" y="1086408"/>
                      <a:pt x="107191" y="1073198"/>
                      <a:pt x="90896" y="1073198"/>
                    </a:cubicBezTo>
                    <a:cubicBezTo>
                      <a:pt x="74601" y="1073198"/>
                      <a:pt x="61391" y="1086408"/>
                      <a:pt x="61391" y="1102703"/>
                    </a:cubicBezTo>
                    <a:lnTo>
                      <a:pt x="61391" y="1206371"/>
                    </a:lnTo>
                    <a:lnTo>
                      <a:pt x="61391" y="1254144"/>
                    </a:lnTo>
                    <a:cubicBezTo>
                      <a:pt x="61391" y="1270439"/>
                      <a:pt x="48181" y="1283648"/>
                      <a:pt x="31886" y="1283648"/>
                    </a:cubicBezTo>
                    <a:cubicBezTo>
                      <a:pt x="15591" y="1283648"/>
                      <a:pt x="2381" y="1270439"/>
                      <a:pt x="2381" y="1254144"/>
                    </a:cubicBezTo>
                    <a:lnTo>
                      <a:pt x="0" y="1203990"/>
                    </a:lnTo>
                    <a:cubicBezTo>
                      <a:pt x="794" y="1139281"/>
                      <a:pt x="1587" y="1074572"/>
                      <a:pt x="2381" y="1009863"/>
                    </a:cubicBezTo>
                    <a:lnTo>
                      <a:pt x="3680" y="1009862"/>
                    </a:lnTo>
                    <a:lnTo>
                      <a:pt x="11553" y="887860"/>
                    </a:lnTo>
                    <a:cubicBezTo>
                      <a:pt x="34735" y="628781"/>
                      <a:pt x="92689" y="431736"/>
                      <a:pt x="185416" y="296726"/>
                    </a:cubicBezTo>
                    <a:cubicBezTo>
                      <a:pt x="322899" y="98908"/>
                      <a:pt x="514287" y="0"/>
                      <a:pt x="759581" y="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sz="239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5126983" y="286908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下步工作计划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6983" y="3785393"/>
            <a:ext cx="5392904" cy="4596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166858" y="2404676"/>
            <a:ext cx="3173422" cy="3173422"/>
            <a:chOff x="1166858" y="2404676"/>
            <a:chExt cx="3173422" cy="3173422"/>
          </a:xfrm>
        </p:grpSpPr>
        <p:sp>
          <p:nvSpPr>
            <p:cNvPr id="12" name="íS1ïďe"/>
            <p:cNvSpPr/>
            <p:nvPr/>
          </p:nvSpPr>
          <p:spPr>
            <a:xfrm>
              <a:off x="1166858" y="2404676"/>
              <a:ext cx="3173422" cy="31734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3" name="íṥḷíḑe"/>
            <p:cNvSpPr/>
            <p:nvPr/>
          </p:nvSpPr>
          <p:spPr>
            <a:xfrm>
              <a:off x="1416427" y="2654245"/>
              <a:ext cx="2674285" cy="2674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4" name="îŝļîḍé"/>
            <p:cNvSpPr/>
            <p:nvPr/>
          </p:nvSpPr>
          <p:spPr>
            <a:xfrm>
              <a:off x="1648493" y="2886311"/>
              <a:ext cx="2210153" cy="22101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5" name="îşḷïḓé"/>
            <p:cNvSpPr/>
            <p:nvPr/>
          </p:nvSpPr>
          <p:spPr>
            <a:xfrm>
              <a:off x="1840283" y="3078101"/>
              <a:ext cx="1826573" cy="18265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6" name="ïšļiḑê"/>
            <p:cNvSpPr/>
            <p:nvPr/>
          </p:nvSpPr>
          <p:spPr>
            <a:xfrm>
              <a:off x="2129782" y="3367600"/>
              <a:ext cx="1247575" cy="1247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7" name="îṥlídé"/>
            <p:cNvSpPr/>
            <p:nvPr/>
          </p:nvSpPr>
          <p:spPr>
            <a:xfrm>
              <a:off x="2327514" y="3565332"/>
              <a:ext cx="852111" cy="8521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8" name="iśļide"/>
            <p:cNvSpPr/>
            <p:nvPr/>
          </p:nvSpPr>
          <p:spPr>
            <a:xfrm>
              <a:off x="2513072" y="3750890"/>
              <a:ext cx="480995" cy="4809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9" name="ïṥḻïḍe"/>
            <p:cNvGrpSpPr/>
            <p:nvPr/>
          </p:nvGrpSpPr>
          <p:grpSpPr>
            <a:xfrm>
              <a:off x="2647753" y="3308770"/>
              <a:ext cx="1124454" cy="692434"/>
              <a:chOff x="4476041" y="2880662"/>
              <a:chExt cx="3135884" cy="1931070"/>
            </a:xfrm>
          </p:grpSpPr>
          <p:sp>
            <p:nvSpPr>
              <p:cNvPr id="25" name="ïṧ1ïḍé"/>
              <p:cNvSpPr/>
              <p:nvPr/>
            </p:nvSpPr>
            <p:spPr>
              <a:xfrm rot="19460488" flipH="1">
                <a:off x="4588248" y="3787885"/>
                <a:ext cx="2948635" cy="270364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9216"/>
                  <a:gd name="connsiteY0-158" fmla="*/ 156348 h 228046"/>
                  <a:gd name="connsiteX1-159" fmla="*/ 2245193 w 2359216"/>
                  <a:gd name="connsiteY1-160" fmla="*/ 0 h 228046"/>
                  <a:gd name="connsiteX2-161" fmla="*/ 2359216 w 2359216"/>
                  <a:gd name="connsiteY2-162" fmla="*/ 114023 h 228046"/>
                  <a:gd name="connsiteX3-163" fmla="*/ 2359215 w 2359216"/>
                  <a:gd name="connsiteY3-164" fmla="*/ 114023 h 228046"/>
                  <a:gd name="connsiteX4-165" fmla="*/ 2245192 w 2359216"/>
                  <a:gd name="connsiteY4-166" fmla="*/ 228046 h 228046"/>
                  <a:gd name="connsiteX5-167" fmla="*/ 3565 w 2359216"/>
                  <a:gd name="connsiteY5-168" fmla="*/ 176519 h 228046"/>
                  <a:gd name="connsiteX6-169" fmla="*/ 0 w 2359216"/>
                  <a:gd name="connsiteY6-170" fmla="*/ 156348 h 228046"/>
                  <a:gd name="connsiteX0-171" fmla="*/ 0 w 2359216"/>
                  <a:gd name="connsiteY0-172" fmla="*/ 156348 h 228046"/>
                  <a:gd name="connsiteX1-173" fmla="*/ 2245193 w 2359216"/>
                  <a:gd name="connsiteY1-174" fmla="*/ 0 h 228046"/>
                  <a:gd name="connsiteX2-175" fmla="*/ 2359216 w 2359216"/>
                  <a:gd name="connsiteY2-176" fmla="*/ 114023 h 228046"/>
                  <a:gd name="connsiteX3-177" fmla="*/ 2359215 w 2359216"/>
                  <a:gd name="connsiteY3-178" fmla="*/ 114023 h 228046"/>
                  <a:gd name="connsiteX4-179" fmla="*/ 2245192 w 2359216"/>
                  <a:gd name="connsiteY4-180" fmla="*/ 228046 h 228046"/>
                  <a:gd name="connsiteX5-181" fmla="*/ 2169860 w 2359216"/>
                  <a:gd name="connsiteY5-182" fmla="*/ 225025 h 228046"/>
                  <a:gd name="connsiteX6-183" fmla="*/ 3565 w 2359216"/>
                  <a:gd name="connsiteY6-184" fmla="*/ 176519 h 228046"/>
                  <a:gd name="connsiteX7-185" fmla="*/ 0 w 2359216"/>
                  <a:gd name="connsiteY7-186" fmla="*/ 156348 h 228046"/>
                  <a:gd name="connsiteX0-187" fmla="*/ 0 w 2359216"/>
                  <a:gd name="connsiteY0-188" fmla="*/ 156348 h 225025"/>
                  <a:gd name="connsiteX1-189" fmla="*/ 2245193 w 2359216"/>
                  <a:gd name="connsiteY1-190" fmla="*/ 0 h 225025"/>
                  <a:gd name="connsiteX2-191" fmla="*/ 2359216 w 2359216"/>
                  <a:gd name="connsiteY2-192" fmla="*/ 114023 h 225025"/>
                  <a:gd name="connsiteX3-193" fmla="*/ 2359215 w 2359216"/>
                  <a:gd name="connsiteY3-194" fmla="*/ 114023 h 225025"/>
                  <a:gd name="connsiteX4-195" fmla="*/ 2270909 w 2359216"/>
                  <a:gd name="connsiteY4-196" fmla="*/ 197406 h 225025"/>
                  <a:gd name="connsiteX5-197" fmla="*/ 2169860 w 2359216"/>
                  <a:gd name="connsiteY5-198" fmla="*/ 225025 h 225025"/>
                  <a:gd name="connsiteX6-199" fmla="*/ 3565 w 2359216"/>
                  <a:gd name="connsiteY6-200" fmla="*/ 176519 h 225025"/>
                  <a:gd name="connsiteX7-201" fmla="*/ 0 w 2359216"/>
                  <a:gd name="connsiteY7-202" fmla="*/ 156348 h 225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359216" h="225025">
                    <a:moveTo>
                      <a:pt x="0" y="156348"/>
                    </a:moveTo>
                    <a:lnTo>
                      <a:pt x="2245193" y="0"/>
                    </a:lnTo>
                    <a:cubicBezTo>
                      <a:pt x="2308166" y="0"/>
                      <a:pt x="2359216" y="51050"/>
                      <a:pt x="2359216" y="114023"/>
                    </a:cubicBezTo>
                    <a:lnTo>
                      <a:pt x="2359215" y="114023"/>
                    </a:lnTo>
                    <a:cubicBezTo>
                      <a:pt x="2359215" y="176996"/>
                      <a:pt x="2333882" y="197406"/>
                      <a:pt x="2270909" y="197406"/>
                    </a:cubicBezTo>
                    <a:lnTo>
                      <a:pt x="2169860" y="225025"/>
                    </a:lnTo>
                    <a:lnTo>
                      <a:pt x="3565" y="176519"/>
                    </a:lnTo>
                    <a:lnTo>
                      <a:pt x="0" y="1563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îŝļíďê"/>
              <p:cNvSpPr/>
              <p:nvPr/>
            </p:nvSpPr>
            <p:spPr>
              <a:xfrm rot="19711988" flipV="1">
                <a:off x="6432286" y="3317318"/>
                <a:ext cx="1100039" cy="185306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5651"/>
                  <a:gd name="connsiteY0-158" fmla="*/ 176519 h 228046"/>
                  <a:gd name="connsiteX1-159" fmla="*/ 2241628 w 2355651"/>
                  <a:gd name="connsiteY1-160" fmla="*/ 0 h 228046"/>
                  <a:gd name="connsiteX2-161" fmla="*/ 2355651 w 2355651"/>
                  <a:gd name="connsiteY2-162" fmla="*/ 114023 h 228046"/>
                  <a:gd name="connsiteX3-163" fmla="*/ 2355650 w 2355651"/>
                  <a:gd name="connsiteY3-164" fmla="*/ 114023 h 228046"/>
                  <a:gd name="connsiteX4-165" fmla="*/ 2241627 w 2355651"/>
                  <a:gd name="connsiteY4-166" fmla="*/ 228046 h 228046"/>
                  <a:gd name="connsiteX5-167" fmla="*/ 0 w 2355651"/>
                  <a:gd name="connsiteY5-168" fmla="*/ 176519 h 228046"/>
                  <a:gd name="connsiteX0-169" fmla="*/ 0 w 2720008"/>
                  <a:gd name="connsiteY0-170" fmla="*/ 165539 h 228046"/>
                  <a:gd name="connsiteX1-171" fmla="*/ 2605985 w 2720008"/>
                  <a:gd name="connsiteY1-172" fmla="*/ 0 h 228046"/>
                  <a:gd name="connsiteX2-173" fmla="*/ 2720008 w 2720008"/>
                  <a:gd name="connsiteY2-174" fmla="*/ 114023 h 228046"/>
                  <a:gd name="connsiteX3-175" fmla="*/ 2720007 w 2720008"/>
                  <a:gd name="connsiteY3-176" fmla="*/ 114023 h 228046"/>
                  <a:gd name="connsiteX4-177" fmla="*/ 2605984 w 2720008"/>
                  <a:gd name="connsiteY4-178" fmla="*/ 228046 h 228046"/>
                  <a:gd name="connsiteX5-179" fmla="*/ 0 w 2720008"/>
                  <a:gd name="connsiteY5-180" fmla="*/ 165539 h 228046"/>
                  <a:gd name="connsiteX0-181" fmla="*/ 0 w 2841245"/>
                  <a:gd name="connsiteY0-182" fmla="*/ 239892 h 302399"/>
                  <a:gd name="connsiteX1-183" fmla="*/ 2827268 w 2841245"/>
                  <a:gd name="connsiteY1-184" fmla="*/ 0 h 302399"/>
                  <a:gd name="connsiteX2-185" fmla="*/ 2720008 w 2841245"/>
                  <a:gd name="connsiteY2-186" fmla="*/ 188376 h 302399"/>
                  <a:gd name="connsiteX3-187" fmla="*/ 2720007 w 2841245"/>
                  <a:gd name="connsiteY3-188" fmla="*/ 188376 h 302399"/>
                  <a:gd name="connsiteX4-189" fmla="*/ 2605984 w 2841245"/>
                  <a:gd name="connsiteY4-190" fmla="*/ 302399 h 302399"/>
                  <a:gd name="connsiteX5-191" fmla="*/ 0 w 2841245"/>
                  <a:gd name="connsiteY5-192" fmla="*/ 239892 h 302399"/>
                  <a:gd name="connsiteX0-193" fmla="*/ 0 w 2841245"/>
                  <a:gd name="connsiteY0-194" fmla="*/ 239892 h 302399"/>
                  <a:gd name="connsiteX1-195" fmla="*/ 2827268 w 2841245"/>
                  <a:gd name="connsiteY1-196" fmla="*/ 0 h 302399"/>
                  <a:gd name="connsiteX2-197" fmla="*/ 2720008 w 2841245"/>
                  <a:gd name="connsiteY2-198" fmla="*/ 188376 h 302399"/>
                  <a:gd name="connsiteX3-199" fmla="*/ 2605984 w 2841245"/>
                  <a:gd name="connsiteY3-200" fmla="*/ 302399 h 302399"/>
                  <a:gd name="connsiteX4-201" fmla="*/ 0 w 2841245"/>
                  <a:gd name="connsiteY4-202" fmla="*/ 239892 h 302399"/>
                  <a:gd name="connsiteX0-203" fmla="*/ 0 w 3072804"/>
                  <a:gd name="connsiteY0-204" fmla="*/ 239892 h 302399"/>
                  <a:gd name="connsiteX1-205" fmla="*/ 2827268 w 3072804"/>
                  <a:gd name="connsiteY1-206" fmla="*/ 0 h 302399"/>
                  <a:gd name="connsiteX2-207" fmla="*/ 2605984 w 3072804"/>
                  <a:gd name="connsiteY2-208" fmla="*/ 302399 h 302399"/>
                  <a:gd name="connsiteX3-209" fmla="*/ 0 w 3072804"/>
                  <a:gd name="connsiteY3-210" fmla="*/ 239892 h 302399"/>
                  <a:gd name="connsiteX0-211" fmla="*/ 0 w 3072804"/>
                  <a:gd name="connsiteY0-212" fmla="*/ 240284 h 302791"/>
                  <a:gd name="connsiteX1-213" fmla="*/ 2827268 w 3072804"/>
                  <a:gd name="connsiteY1-214" fmla="*/ 392 h 302791"/>
                  <a:gd name="connsiteX2-215" fmla="*/ 2605984 w 3072804"/>
                  <a:gd name="connsiteY2-216" fmla="*/ 302791 h 302791"/>
                  <a:gd name="connsiteX3-217" fmla="*/ 0 w 3072804"/>
                  <a:gd name="connsiteY3-218" fmla="*/ 240284 h 302791"/>
                  <a:gd name="connsiteX0-219" fmla="*/ 0 w 3072804"/>
                  <a:gd name="connsiteY0-220" fmla="*/ 240284 h 302791"/>
                  <a:gd name="connsiteX1-221" fmla="*/ 2827268 w 3072804"/>
                  <a:gd name="connsiteY1-222" fmla="*/ 392 h 302791"/>
                  <a:gd name="connsiteX2-223" fmla="*/ 2605984 w 3072804"/>
                  <a:gd name="connsiteY2-224" fmla="*/ 302791 h 302791"/>
                  <a:gd name="connsiteX3-225" fmla="*/ 0 w 3072804"/>
                  <a:gd name="connsiteY3-226" fmla="*/ 240284 h 302791"/>
                  <a:gd name="connsiteX0-227" fmla="*/ 0 w 3193453"/>
                  <a:gd name="connsiteY0-228" fmla="*/ 277825 h 340332"/>
                  <a:gd name="connsiteX1-229" fmla="*/ 2827268 w 3193453"/>
                  <a:gd name="connsiteY1-230" fmla="*/ 37933 h 340332"/>
                  <a:gd name="connsiteX2-231" fmla="*/ 2605984 w 3193453"/>
                  <a:gd name="connsiteY2-232" fmla="*/ 340332 h 340332"/>
                  <a:gd name="connsiteX3-233" fmla="*/ 0 w 3193453"/>
                  <a:gd name="connsiteY3-234" fmla="*/ 277825 h 340332"/>
                  <a:gd name="connsiteX0-235" fmla="*/ 0 w 3193453"/>
                  <a:gd name="connsiteY0-236" fmla="*/ 287503 h 350010"/>
                  <a:gd name="connsiteX1-237" fmla="*/ 2827268 w 3193453"/>
                  <a:gd name="connsiteY1-238" fmla="*/ 47611 h 350010"/>
                  <a:gd name="connsiteX2-239" fmla="*/ 2605984 w 3193453"/>
                  <a:gd name="connsiteY2-240" fmla="*/ 350010 h 350010"/>
                  <a:gd name="connsiteX3-241" fmla="*/ 0 w 3193453"/>
                  <a:gd name="connsiteY3-242" fmla="*/ 287503 h 350010"/>
                  <a:gd name="connsiteX0-243" fmla="*/ 0 w 3334826"/>
                  <a:gd name="connsiteY0-244" fmla="*/ 266759 h 329266"/>
                  <a:gd name="connsiteX1-245" fmla="*/ 3021755 w 3334826"/>
                  <a:gd name="connsiteY1-246" fmla="*/ 50870 h 329266"/>
                  <a:gd name="connsiteX2-247" fmla="*/ 2605984 w 3334826"/>
                  <a:gd name="connsiteY2-248" fmla="*/ 329266 h 329266"/>
                  <a:gd name="connsiteX3-249" fmla="*/ 0 w 3334826"/>
                  <a:gd name="connsiteY3-250" fmla="*/ 266759 h 329266"/>
                  <a:gd name="connsiteX0-251" fmla="*/ 0 w 3176492"/>
                  <a:gd name="connsiteY0-252" fmla="*/ 243032 h 305539"/>
                  <a:gd name="connsiteX1-253" fmla="*/ 3021755 w 3176492"/>
                  <a:gd name="connsiteY1-254" fmla="*/ 27143 h 305539"/>
                  <a:gd name="connsiteX2-255" fmla="*/ 2605984 w 3176492"/>
                  <a:gd name="connsiteY2-256" fmla="*/ 305539 h 305539"/>
                  <a:gd name="connsiteX3-257" fmla="*/ 0 w 3176492"/>
                  <a:gd name="connsiteY3-258" fmla="*/ 243032 h 305539"/>
                  <a:gd name="connsiteX0-259" fmla="*/ 0 w 3176492"/>
                  <a:gd name="connsiteY0-260" fmla="*/ 240965 h 303472"/>
                  <a:gd name="connsiteX1-261" fmla="*/ 3021755 w 3176492"/>
                  <a:gd name="connsiteY1-262" fmla="*/ 25076 h 303472"/>
                  <a:gd name="connsiteX2-263" fmla="*/ 2605984 w 3176492"/>
                  <a:gd name="connsiteY2-264" fmla="*/ 303472 h 303472"/>
                  <a:gd name="connsiteX3-265" fmla="*/ 0 w 3176492"/>
                  <a:gd name="connsiteY3-266" fmla="*/ 240965 h 303472"/>
                  <a:gd name="connsiteX0-267" fmla="*/ 0 w 3176815"/>
                  <a:gd name="connsiteY0-268" fmla="*/ 269763 h 332270"/>
                  <a:gd name="connsiteX1-269" fmla="*/ 3021755 w 3176815"/>
                  <a:gd name="connsiteY1-270" fmla="*/ 53874 h 332270"/>
                  <a:gd name="connsiteX2-271" fmla="*/ 2605984 w 3176815"/>
                  <a:gd name="connsiteY2-272" fmla="*/ 332270 h 332270"/>
                  <a:gd name="connsiteX3-273" fmla="*/ 0 w 3176815"/>
                  <a:gd name="connsiteY3-274" fmla="*/ 269763 h 332270"/>
                  <a:gd name="connsiteX0-275" fmla="*/ 0 w 3176815"/>
                  <a:gd name="connsiteY0-276" fmla="*/ 278240 h 340747"/>
                  <a:gd name="connsiteX1-277" fmla="*/ 3021755 w 3176815"/>
                  <a:gd name="connsiteY1-278" fmla="*/ 62351 h 340747"/>
                  <a:gd name="connsiteX2-279" fmla="*/ 2605984 w 3176815"/>
                  <a:gd name="connsiteY2-280" fmla="*/ 340747 h 340747"/>
                  <a:gd name="connsiteX3-281" fmla="*/ 0 w 3176815"/>
                  <a:gd name="connsiteY3-282" fmla="*/ 278240 h 340747"/>
                  <a:gd name="connsiteX0-283" fmla="*/ 0 w 3197439"/>
                  <a:gd name="connsiteY0-284" fmla="*/ 216609 h 279464"/>
                  <a:gd name="connsiteX1-285" fmla="*/ 3021755 w 3197439"/>
                  <a:gd name="connsiteY1-286" fmla="*/ 720 h 279464"/>
                  <a:gd name="connsiteX2-287" fmla="*/ 2553237 w 3197439"/>
                  <a:gd name="connsiteY2-288" fmla="*/ 279464 h 279464"/>
                  <a:gd name="connsiteX3-289" fmla="*/ 0 w 3197439"/>
                  <a:gd name="connsiteY3-290" fmla="*/ 216609 h 279464"/>
                  <a:gd name="connsiteX0-291" fmla="*/ 0 w 2987344"/>
                  <a:gd name="connsiteY0-292" fmla="*/ 90263 h 153118"/>
                  <a:gd name="connsiteX1-293" fmla="*/ 2729473 w 2987344"/>
                  <a:gd name="connsiteY1-294" fmla="*/ 11674 h 153118"/>
                  <a:gd name="connsiteX2-295" fmla="*/ 2553237 w 2987344"/>
                  <a:gd name="connsiteY2-296" fmla="*/ 153118 h 153118"/>
                  <a:gd name="connsiteX3-297" fmla="*/ 0 w 2987344"/>
                  <a:gd name="connsiteY3-298" fmla="*/ 90263 h 153118"/>
                  <a:gd name="connsiteX0-299" fmla="*/ 0 w 3119645"/>
                  <a:gd name="connsiteY0-300" fmla="*/ 99218 h 147868"/>
                  <a:gd name="connsiteX1-301" fmla="*/ 2852998 w 3119645"/>
                  <a:gd name="connsiteY1-302" fmla="*/ 6424 h 147868"/>
                  <a:gd name="connsiteX2-303" fmla="*/ 2676762 w 3119645"/>
                  <a:gd name="connsiteY2-304" fmla="*/ 147868 h 147868"/>
                  <a:gd name="connsiteX3-305" fmla="*/ 0 w 3119645"/>
                  <a:gd name="connsiteY3-306" fmla="*/ 99218 h 147868"/>
                  <a:gd name="connsiteX0-307" fmla="*/ 0 w 3119645"/>
                  <a:gd name="connsiteY0-308" fmla="*/ 99218 h 147868"/>
                  <a:gd name="connsiteX1-309" fmla="*/ 2852998 w 3119645"/>
                  <a:gd name="connsiteY1-310" fmla="*/ 6424 h 147868"/>
                  <a:gd name="connsiteX2-311" fmla="*/ 2676762 w 3119645"/>
                  <a:gd name="connsiteY2-312" fmla="*/ 147868 h 147868"/>
                  <a:gd name="connsiteX3-313" fmla="*/ 0 w 3119645"/>
                  <a:gd name="connsiteY3-314" fmla="*/ 99218 h 147868"/>
                  <a:gd name="connsiteX0-315" fmla="*/ 0 w 3088045"/>
                  <a:gd name="connsiteY0-316" fmla="*/ 115294 h 163944"/>
                  <a:gd name="connsiteX1-317" fmla="*/ 2852998 w 3088045"/>
                  <a:gd name="connsiteY1-318" fmla="*/ 22500 h 163944"/>
                  <a:gd name="connsiteX2-319" fmla="*/ 2676762 w 3088045"/>
                  <a:gd name="connsiteY2-320" fmla="*/ 163944 h 163944"/>
                  <a:gd name="connsiteX3-321" fmla="*/ 0 w 3088045"/>
                  <a:gd name="connsiteY3-322" fmla="*/ 115294 h 163944"/>
                  <a:gd name="connsiteX0-323" fmla="*/ 0 w 3112374"/>
                  <a:gd name="connsiteY0-324" fmla="*/ 120017 h 168667"/>
                  <a:gd name="connsiteX1-325" fmla="*/ 2891783 w 3112374"/>
                  <a:gd name="connsiteY1-326" fmla="*/ 21016 h 168667"/>
                  <a:gd name="connsiteX2-327" fmla="*/ 2676762 w 3112374"/>
                  <a:gd name="connsiteY2-328" fmla="*/ 168667 h 168667"/>
                  <a:gd name="connsiteX3-329" fmla="*/ 0 w 3112374"/>
                  <a:gd name="connsiteY3-330" fmla="*/ 120017 h 168667"/>
                  <a:gd name="connsiteX0-331" fmla="*/ 0 w 3113205"/>
                  <a:gd name="connsiteY0-332" fmla="*/ 126601 h 175251"/>
                  <a:gd name="connsiteX1-333" fmla="*/ 2891783 w 3113205"/>
                  <a:gd name="connsiteY1-334" fmla="*/ 27600 h 175251"/>
                  <a:gd name="connsiteX2-335" fmla="*/ 2676762 w 3113205"/>
                  <a:gd name="connsiteY2-336" fmla="*/ 175251 h 175251"/>
                  <a:gd name="connsiteX3-337" fmla="*/ 0 w 3113205"/>
                  <a:gd name="connsiteY3-338" fmla="*/ 126601 h 175251"/>
                  <a:gd name="connsiteX0-339" fmla="*/ 0 w 3192406"/>
                  <a:gd name="connsiteY0-340" fmla="*/ 108781 h 157431"/>
                  <a:gd name="connsiteX1-341" fmla="*/ 3007149 w 3192406"/>
                  <a:gd name="connsiteY1-342" fmla="*/ 34306 h 157431"/>
                  <a:gd name="connsiteX2-343" fmla="*/ 2676762 w 3192406"/>
                  <a:gd name="connsiteY2-344" fmla="*/ 157431 h 157431"/>
                  <a:gd name="connsiteX3-345" fmla="*/ 0 w 3192406"/>
                  <a:gd name="connsiteY3-346" fmla="*/ 108781 h 157431"/>
                  <a:gd name="connsiteX0-347" fmla="*/ 0 w 3163370"/>
                  <a:gd name="connsiteY0-348" fmla="*/ 114829 h 163479"/>
                  <a:gd name="connsiteX1-349" fmla="*/ 2966432 w 3163370"/>
                  <a:gd name="connsiteY1-350" fmla="*/ 31698 h 163479"/>
                  <a:gd name="connsiteX2-351" fmla="*/ 2676762 w 3163370"/>
                  <a:gd name="connsiteY2-352" fmla="*/ 163479 h 163479"/>
                  <a:gd name="connsiteX3-353" fmla="*/ 0 w 3163370"/>
                  <a:gd name="connsiteY3-354" fmla="*/ 114829 h 163479"/>
                  <a:gd name="connsiteX0-355" fmla="*/ 0 w 3089751"/>
                  <a:gd name="connsiteY0-356" fmla="*/ 129839 h 178489"/>
                  <a:gd name="connsiteX1-357" fmla="*/ 2966432 w 3089751"/>
                  <a:gd name="connsiteY1-358" fmla="*/ 46708 h 178489"/>
                  <a:gd name="connsiteX2-359" fmla="*/ 2676762 w 3089751"/>
                  <a:gd name="connsiteY2-360" fmla="*/ 178489 h 178489"/>
                  <a:gd name="connsiteX3-361" fmla="*/ 0 w 3089751"/>
                  <a:gd name="connsiteY3-362" fmla="*/ 129839 h 178489"/>
                  <a:gd name="connsiteX0-363" fmla="*/ 0 w 3089751"/>
                  <a:gd name="connsiteY0-364" fmla="*/ 150843 h 199493"/>
                  <a:gd name="connsiteX1-365" fmla="*/ 2966432 w 3089751"/>
                  <a:gd name="connsiteY1-366" fmla="*/ 67712 h 199493"/>
                  <a:gd name="connsiteX2-367" fmla="*/ 2676762 w 3089751"/>
                  <a:gd name="connsiteY2-368" fmla="*/ 199493 h 199493"/>
                  <a:gd name="connsiteX3-369" fmla="*/ 0 w 3089751"/>
                  <a:gd name="connsiteY3-370" fmla="*/ 150843 h 199493"/>
                  <a:gd name="connsiteX0-371" fmla="*/ 0 w 3089751"/>
                  <a:gd name="connsiteY0-372" fmla="*/ 156747 h 205397"/>
                  <a:gd name="connsiteX1-373" fmla="*/ 2966432 w 3089751"/>
                  <a:gd name="connsiteY1-374" fmla="*/ 73616 h 205397"/>
                  <a:gd name="connsiteX2-375" fmla="*/ 2676762 w 3089751"/>
                  <a:gd name="connsiteY2-376" fmla="*/ 205397 h 205397"/>
                  <a:gd name="connsiteX3-377" fmla="*/ 0 w 3089751"/>
                  <a:gd name="connsiteY3-378" fmla="*/ 156747 h 205397"/>
                  <a:gd name="connsiteX0-379" fmla="*/ 0 w 3089751"/>
                  <a:gd name="connsiteY0-380" fmla="*/ 156747 h 205397"/>
                  <a:gd name="connsiteX1-381" fmla="*/ 2966432 w 3089751"/>
                  <a:gd name="connsiteY1-382" fmla="*/ 73616 h 205397"/>
                  <a:gd name="connsiteX2-383" fmla="*/ 2676762 w 3089751"/>
                  <a:gd name="connsiteY2-384" fmla="*/ 205397 h 205397"/>
                  <a:gd name="connsiteX3-385" fmla="*/ 0 w 3089751"/>
                  <a:gd name="connsiteY3-386" fmla="*/ 156747 h 205397"/>
                  <a:gd name="connsiteX0-387" fmla="*/ 0 w 3052522"/>
                  <a:gd name="connsiteY0-388" fmla="*/ 145792 h 194442"/>
                  <a:gd name="connsiteX1-389" fmla="*/ 2966432 w 3052522"/>
                  <a:gd name="connsiteY1-390" fmla="*/ 62661 h 194442"/>
                  <a:gd name="connsiteX2-391" fmla="*/ 2676762 w 3052522"/>
                  <a:gd name="connsiteY2-392" fmla="*/ 194442 h 194442"/>
                  <a:gd name="connsiteX3-393" fmla="*/ 0 w 3052522"/>
                  <a:gd name="connsiteY3-394" fmla="*/ 145792 h 194442"/>
                  <a:gd name="connsiteX0-395" fmla="*/ 0 w 3025531"/>
                  <a:gd name="connsiteY0-396" fmla="*/ 142730 h 191380"/>
                  <a:gd name="connsiteX1-397" fmla="*/ 2966432 w 3025531"/>
                  <a:gd name="connsiteY1-398" fmla="*/ 59599 h 191380"/>
                  <a:gd name="connsiteX2-399" fmla="*/ 2676762 w 3025531"/>
                  <a:gd name="connsiteY2-400" fmla="*/ 191380 h 191380"/>
                  <a:gd name="connsiteX3-401" fmla="*/ 0 w 3025531"/>
                  <a:gd name="connsiteY3-402" fmla="*/ 142730 h 191380"/>
                  <a:gd name="connsiteX0-403" fmla="*/ 0 w 3188977"/>
                  <a:gd name="connsiteY0-404" fmla="*/ 99150 h 147800"/>
                  <a:gd name="connsiteX1-405" fmla="*/ 3172592 w 3188977"/>
                  <a:gd name="connsiteY1-406" fmla="*/ 73436 h 147800"/>
                  <a:gd name="connsiteX2-407" fmla="*/ 2676762 w 3188977"/>
                  <a:gd name="connsiteY2-408" fmla="*/ 147800 h 147800"/>
                  <a:gd name="connsiteX3-409" fmla="*/ 0 w 3188977"/>
                  <a:gd name="connsiteY3-410" fmla="*/ 99150 h 147800"/>
                  <a:gd name="connsiteX0-411" fmla="*/ 0 w 3235611"/>
                  <a:gd name="connsiteY0-412" fmla="*/ 85115 h 133765"/>
                  <a:gd name="connsiteX1-413" fmla="*/ 3172592 w 3235611"/>
                  <a:gd name="connsiteY1-414" fmla="*/ 59401 h 133765"/>
                  <a:gd name="connsiteX2-415" fmla="*/ 2676762 w 3235611"/>
                  <a:gd name="connsiteY2-416" fmla="*/ 133765 h 133765"/>
                  <a:gd name="connsiteX3-417" fmla="*/ 0 w 3235611"/>
                  <a:gd name="connsiteY3-418" fmla="*/ 85115 h 133765"/>
                  <a:gd name="connsiteX0-419" fmla="*/ 0 w 3235611"/>
                  <a:gd name="connsiteY0-420" fmla="*/ 75251 h 123901"/>
                  <a:gd name="connsiteX1-421" fmla="*/ 3172592 w 3235611"/>
                  <a:gd name="connsiteY1-422" fmla="*/ 49537 h 123901"/>
                  <a:gd name="connsiteX2-423" fmla="*/ 2676762 w 3235611"/>
                  <a:gd name="connsiteY2-424" fmla="*/ 123901 h 123901"/>
                  <a:gd name="connsiteX3-425" fmla="*/ 0 w 3235611"/>
                  <a:gd name="connsiteY3-426" fmla="*/ 75251 h 123901"/>
                  <a:gd name="connsiteX0-427" fmla="*/ 0 w 3321493"/>
                  <a:gd name="connsiteY0-428" fmla="*/ 71600 h 120250"/>
                  <a:gd name="connsiteX1-429" fmla="*/ 3172592 w 3321493"/>
                  <a:gd name="connsiteY1-430" fmla="*/ 45886 h 120250"/>
                  <a:gd name="connsiteX2-431" fmla="*/ 2676762 w 3321493"/>
                  <a:gd name="connsiteY2-432" fmla="*/ 120250 h 120250"/>
                  <a:gd name="connsiteX3-433" fmla="*/ 0 w 3321493"/>
                  <a:gd name="connsiteY3-434" fmla="*/ 71600 h 120250"/>
                  <a:gd name="connsiteX0-435" fmla="*/ 0 w 3321493"/>
                  <a:gd name="connsiteY0-436" fmla="*/ 71600 h 120250"/>
                  <a:gd name="connsiteX1-437" fmla="*/ 3172592 w 3321493"/>
                  <a:gd name="connsiteY1-438" fmla="*/ 45886 h 120250"/>
                  <a:gd name="connsiteX2-439" fmla="*/ 2676762 w 3321493"/>
                  <a:gd name="connsiteY2-440" fmla="*/ 120250 h 120250"/>
                  <a:gd name="connsiteX3-441" fmla="*/ 0 w 3321493"/>
                  <a:gd name="connsiteY3-442" fmla="*/ 71600 h 120250"/>
                  <a:gd name="connsiteX0-443" fmla="*/ 0 w 3182870"/>
                  <a:gd name="connsiteY0-444" fmla="*/ 71600 h 120250"/>
                  <a:gd name="connsiteX1-445" fmla="*/ 3172592 w 3182870"/>
                  <a:gd name="connsiteY1-446" fmla="*/ 45886 h 120250"/>
                  <a:gd name="connsiteX2-447" fmla="*/ 2676762 w 3182870"/>
                  <a:gd name="connsiteY2-448" fmla="*/ 120250 h 120250"/>
                  <a:gd name="connsiteX3-449" fmla="*/ 0 w 3182870"/>
                  <a:gd name="connsiteY3-450" fmla="*/ 71600 h 120250"/>
                  <a:gd name="connsiteX0-451" fmla="*/ 0 w 3180217"/>
                  <a:gd name="connsiteY0-452" fmla="*/ 71600 h 120250"/>
                  <a:gd name="connsiteX1-453" fmla="*/ 3172592 w 3180217"/>
                  <a:gd name="connsiteY1-454" fmla="*/ 45886 h 120250"/>
                  <a:gd name="connsiteX2-455" fmla="*/ 2676762 w 3180217"/>
                  <a:gd name="connsiteY2-456" fmla="*/ 120250 h 120250"/>
                  <a:gd name="connsiteX3-457" fmla="*/ 0 w 3180217"/>
                  <a:gd name="connsiteY3-458" fmla="*/ 71600 h 120250"/>
                  <a:gd name="connsiteX0-459" fmla="*/ 0 w 3180217"/>
                  <a:gd name="connsiteY0-460" fmla="*/ 72622 h 121272"/>
                  <a:gd name="connsiteX1-461" fmla="*/ 3172592 w 3180217"/>
                  <a:gd name="connsiteY1-462" fmla="*/ 46908 h 121272"/>
                  <a:gd name="connsiteX2-463" fmla="*/ 2676762 w 3180217"/>
                  <a:gd name="connsiteY2-464" fmla="*/ 121272 h 121272"/>
                  <a:gd name="connsiteX3-465" fmla="*/ 0 w 3180217"/>
                  <a:gd name="connsiteY3-466" fmla="*/ 72622 h 121272"/>
                  <a:gd name="connsiteX0-467" fmla="*/ 0 w 3180217"/>
                  <a:gd name="connsiteY0-468" fmla="*/ 86523 h 135173"/>
                  <a:gd name="connsiteX1-469" fmla="*/ 3172592 w 3180217"/>
                  <a:gd name="connsiteY1-470" fmla="*/ 60809 h 135173"/>
                  <a:gd name="connsiteX2-471" fmla="*/ 2676762 w 3180217"/>
                  <a:gd name="connsiteY2-472" fmla="*/ 135173 h 135173"/>
                  <a:gd name="connsiteX3-473" fmla="*/ 0 w 3180217"/>
                  <a:gd name="connsiteY3-474" fmla="*/ 86523 h 135173"/>
                  <a:gd name="connsiteX0-475" fmla="*/ 0 w 3173953"/>
                  <a:gd name="connsiteY0-476" fmla="*/ 86523 h 135173"/>
                  <a:gd name="connsiteX1-477" fmla="*/ 3172592 w 3173953"/>
                  <a:gd name="connsiteY1-478" fmla="*/ 60809 h 135173"/>
                  <a:gd name="connsiteX2-479" fmla="*/ 2676762 w 3173953"/>
                  <a:gd name="connsiteY2-480" fmla="*/ 135173 h 135173"/>
                  <a:gd name="connsiteX3-481" fmla="*/ 0 w 3173953"/>
                  <a:gd name="connsiteY3-482" fmla="*/ 86523 h 135173"/>
                  <a:gd name="connsiteX0-483" fmla="*/ 0 w 3172593"/>
                  <a:gd name="connsiteY0-484" fmla="*/ 86523 h 135173"/>
                  <a:gd name="connsiteX1-485" fmla="*/ 3172592 w 3172593"/>
                  <a:gd name="connsiteY1-486" fmla="*/ 60809 h 135173"/>
                  <a:gd name="connsiteX2-487" fmla="*/ 2676762 w 3172593"/>
                  <a:gd name="connsiteY2-488" fmla="*/ 135173 h 135173"/>
                  <a:gd name="connsiteX3-489" fmla="*/ 0 w 3172593"/>
                  <a:gd name="connsiteY3-490" fmla="*/ 86523 h 135173"/>
                  <a:gd name="connsiteX0-491" fmla="*/ 0 w 3175966"/>
                  <a:gd name="connsiteY0-492" fmla="*/ 86523 h 135173"/>
                  <a:gd name="connsiteX1-493" fmla="*/ 3172592 w 3175966"/>
                  <a:gd name="connsiteY1-494" fmla="*/ 60809 h 135173"/>
                  <a:gd name="connsiteX2-495" fmla="*/ 2676762 w 3175966"/>
                  <a:gd name="connsiteY2-496" fmla="*/ 135173 h 135173"/>
                  <a:gd name="connsiteX3-497" fmla="*/ 0 w 3175966"/>
                  <a:gd name="connsiteY3-498" fmla="*/ 86523 h 135173"/>
                  <a:gd name="connsiteX0-499" fmla="*/ 0 w 3172593"/>
                  <a:gd name="connsiteY0-500" fmla="*/ 86523 h 135173"/>
                  <a:gd name="connsiteX1-501" fmla="*/ 3172592 w 3172593"/>
                  <a:gd name="connsiteY1-502" fmla="*/ 60809 h 135173"/>
                  <a:gd name="connsiteX2-503" fmla="*/ 2676762 w 3172593"/>
                  <a:gd name="connsiteY2-504" fmla="*/ 135173 h 135173"/>
                  <a:gd name="connsiteX3-505" fmla="*/ 0 w 3172593"/>
                  <a:gd name="connsiteY3-506" fmla="*/ 86523 h 135173"/>
                  <a:gd name="connsiteX0-507" fmla="*/ 0 w 3172640"/>
                  <a:gd name="connsiteY0-508" fmla="*/ 28813 h 77463"/>
                  <a:gd name="connsiteX1-509" fmla="*/ 3172592 w 3172640"/>
                  <a:gd name="connsiteY1-510" fmla="*/ 3099 h 77463"/>
                  <a:gd name="connsiteX2-511" fmla="*/ 2676762 w 3172640"/>
                  <a:gd name="connsiteY2-512" fmla="*/ 77463 h 77463"/>
                  <a:gd name="connsiteX3-513" fmla="*/ 0 w 3172640"/>
                  <a:gd name="connsiteY3-514" fmla="*/ 28813 h 77463"/>
                  <a:gd name="connsiteX0-515" fmla="*/ 0 w 3187101"/>
                  <a:gd name="connsiteY0-516" fmla="*/ 30083 h 78733"/>
                  <a:gd name="connsiteX1-517" fmla="*/ 3172592 w 3187101"/>
                  <a:gd name="connsiteY1-518" fmla="*/ 4369 h 78733"/>
                  <a:gd name="connsiteX2-519" fmla="*/ 2676762 w 3187101"/>
                  <a:gd name="connsiteY2-520" fmla="*/ 78733 h 78733"/>
                  <a:gd name="connsiteX3-521" fmla="*/ 0 w 3187101"/>
                  <a:gd name="connsiteY3-522" fmla="*/ 30083 h 78733"/>
                  <a:gd name="connsiteX0-523" fmla="*/ 0 w 3187101"/>
                  <a:gd name="connsiteY0-524" fmla="*/ 88998 h 137648"/>
                  <a:gd name="connsiteX1-525" fmla="*/ 3172592 w 3187101"/>
                  <a:gd name="connsiteY1-526" fmla="*/ 63284 h 137648"/>
                  <a:gd name="connsiteX2-527" fmla="*/ 2676762 w 3187101"/>
                  <a:gd name="connsiteY2-528" fmla="*/ 137648 h 137648"/>
                  <a:gd name="connsiteX3-529" fmla="*/ 0 w 3187101"/>
                  <a:gd name="connsiteY3-530" fmla="*/ 88998 h 137648"/>
                  <a:gd name="connsiteX0-531" fmla="*/ 0 w 3177312"/>
                  <a:gd name="connsiteY0-532" fmla="*/ 91131 h 139781"/>
                  <a:gd name="connsiteX1-533" fmla="*/ 3172592 w 3177312"/>
                  <a:gd name="connsiteY1-534" fmla="*/ 65417 h 139781"/>
                  <a:gd name="connsiteX2-535" fmla="*/ 2676762 w 3177312"/>
                  <a:gd name="connsiteY2-536" fmla="*/ 139781 h 139781"/>
                  <a:gd name="connsiteX3-537" fmla="*/ 0 w 3177312"/>
                  <a:gd name="connsiteY3-538" fmla="*/ 91131 h 139781"/>
                  <a:gd name="connsiteX0-539" fmla="*/ 0 w 3177312"/>
                  <a:gd name="connsiteY0-540" fmla="*/ 72009 h 120659"/>
                  <a:gd name="connsiteX1-541" fmla="*/ 3172592 w 3177312"/>
                  <a:gd name="connsiteY1-542" fmla="*/ 46295 h 120659"/>
                  <a:gd name="connsiteX2-543" fmla="*/ 2676762 w 3177312"/>
                  <a:gd name="connsiteY2-544" fmla="*/ 120659 h 120659"/>
                  <a:gd name="connsiteX3-545" fmla="*/ 0 w 3177312"/>
                  <a:gd name="connsiteY3-546" fmla="*/ 72009 h 1206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177312" h="120659">
                    <a:moveTo>
                      <a:pt x="0" y="72009"/>
                    </a:moveTo>
                    <a:cubicBezTo>
                      <a:pt x="3051657" y="-58194"/>
                      <a:pt x="3142498" y="23416"/>
                      <a:pt x="3172592" y="46295"/>
                    </a:cubicBezTo>
                    <a:cubicBezTo>
                      <a:pt x="3202686" y="69174"/>
                      <a:pt x="3094835" y="119254"/>
                      <a:pt x="2676762" y="120659"/>
                    </a:cubicBezTo>
                    <a:lnTo>
                      <a:pt x="0" y="72009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  <a:alpha val="80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ṩlíde"/>
              <p:cNvSpPr/>
              <p:nvPr/>
            </p:nvSpPr>
            <p:spPr>
              <a:xfrm rot="8538102" flipH="1" flipV="1">
                <a:off x="6265453" y="2880662"/>
                <a:ext cx="1099867" cy="523312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5651"/>
                  <a:gd name="connsiteY0-158" fmla="*/ 176519 h 228046"/>
                  <a:gd name="connsiteX1-159" fmla="*/ 2241628 w 2355651"/>
                  <a:gd name="connsiteY1-160" fmla="*/ 0 h 228046"/>
                  <a:gd name="connsiteX2-161" fmla="*/ 2355651 w 2355651"/>
                  <a:gd name="connsiteY2-162" fmla="*/ 114023 h 228046"/>
                  <a:gd name="connsiteX3-163" fmla="*/ 2355650 w 2355651"/>
                  <a:gd name="connsiteY3-164" fmla="*/ 114023 h 228046"/>
                  <a:gd name="connsiteX4-165" fmla="*/ 2241627 w 2355651"/>
                  <a:gd name="connsiteY4-166" fmla="*/ 228046 h 228046"/>
                  <a:gd name="connsiteX5-167" fmla="*/ 0 w 2355651"/>
                  <a:gd name="connsiteY5-168" fmla="*/ 176519 h 228046"/>
                  <a:gd name="connsiteX0-169" fmla="*/ 0 w 2720008"/>
                  <a:gd name="connsiteY0-170" fmla="*/ 165539 h 228046"/>
                  <a:gd name="connsiteX1-171" fmla="*/ 2605985 w 2720008"/>
                  <a:gd name="connsiteY1-172" fmla="*/ 0 h 228046"/>
                  <a:gd name="connsiteX2-173" fmla="*/ 2720008 w 2720008"/>
                  <a:gd name="connsiteY2-174" fmla="*/ 114023 h 228046"/>
                  <a:gd name="connsiteX3-175" fmla="*/ 2720007 w 2720008"/>
                  <a:gd name="connsiteY3-176" fmla="*/ 114023 h 228046"/>
                  <a:gd name="connsiteX4-177" fmla="*/ 2605984 w 2720008"/>
                  <a:gd name="connsiteY4-178" fmla="*/ 228046 h 228046"/>
                  <a:gd name="connsiteX5-179" fmla="*/ 0 w 2720008"/>
                  <a:gd name="connsiteY5-180" fmla="*/ 165539 h 228046"/>
                  <a:gd name="connsiteX0-181" fmla="*/ 0 w 2841245"/>
                  <a:gd name="connsiteY0-182" fmla="*/ 239892 h 302399"/>
                  <a:gd name="connsiteX1-183" fmla="*/ 2827268 w 2841245"/>
                  <a:gd name="connsiteY1-184" fmla="*/ 0 h 302399"/>
                  <a:gd name="connsiteX2-185" fmla="*/ 2720008 w 2841245"/>
                  <a:gd name="connsiteY2-186" fmla="*/ 188376 h 302399"/>
                  <a:gd name="connsiteX3-187" fmla="*/ 2720007 w 2841245"/>
                  <a:gd name="connsiteY3-188" fmla="*/ 188376 h 302399"/>
                  <a:gd name="connsiteX4-189" fmla="*/ 2605984 w 2841245"/>
                  <a:gd name="connsiteY4-190" fmla="*/ 302399 h 302399"/>
                  <a:gd name="connsiteX5-191" fmla="*/ 0 w 2841245"/>
                  <a:gd name="connsiteY5-192" fmla="*/ 239892 h 302399"/>
                  <a:gd name="connsiteX0-193" fmla="*/ 0 w 2841245"/>
                  <a:gd name="connsiteY0-194" fmla="*/ 239892 h 302399"/>
                  <a:gd name="connsiteX1-195" fmla="*/ 2827268 w 2841245"/>
                  <a:gd name="connsiteY1-196" fmla="*/ 0 h 302399"/>
                  <a:gd name="connsiteX2-197" fmla="*/ 2720008 w 2841245"/>
                  <a:gd name="connsiteY2-198" fmla="*/ 188376 h 302399"/>
                  <a:gd name="connsiteX3-199" fmla="*/ 2605984 w 2841245"/>
                  <a:gd name="connsiteY3-200" fmla="*/ 302399 h 302399"/>
                  <a:gd name="connsiteX4-201" fmla="*/ 0 w 2841245"/>
                  <a:gd name="connsiteY4-202" fmla="*/ 239892 h 302399"/>
                  <a:gd name="connsiteX0-203" fmla="*/ 0 w 3072804"/>
                  <a:gd name="connsiteY0-204" fmla="*/ 239892 h 302399"/>
                  <a:gd name="connsiteX1-205" fmla="*/ 2827268 w 3072804"/>
                  <a:gd name="connsiteY1-206" fmla="*/ 0 h 302399"/>
                  <a:gd name="connsiteX2-207" fmla="*/ 2605984 w 3072804"/>
                  <a:gd name="connsiteY2-208" fmla="*/ 302399 h 302399"/>
                  <a:gd name="connsiteX3-209" fmla="*/ 0 w 3072804"/>
                  <a:gd name="connsiteY3-210" fmla="*/ 239892 h 302399"/>
                  <a:gd name="connsiteX0-211" fmla="*/ 0 w 3072804"/>
                  <a:gd name="connsiteY0-212" fmla="*/ 240284 h 302791"/>
                  <a:gd name="connsiteX1-213" fmla="*/ 2827268 w 3072804"/>
                  <a:gd name="connsiteY1-214" fmla="*/ 392 h 302791"/>
                  <a:gd name="connsiteX2-215" fmla="*/ 2605984 w 3072804"/>
                  <a:gd name="connsiteY2-216" fmla="*/ 302791 h 302791"/>
                  <a:gd name="connsiteX3-217" fmla="*/ 0 w 3072804"/>
                  <a:gd name="connsiteY3-218" fmla="*/ 240284 h 302791"/>
                  <a:gd name="connsiteX0-219" fmla="*/ 0 w 3072804"/>
                  <a:gd name="connsiteY0-220" fmla="*/ 240284 h 302791"/>
                  <a:gd name="connsiteX1-221" fmla="*/ 2827268 w 3072804"/>
                  <a:gd name="connsiteY1-222" fmla="*/ 392 h 302791"/>
                  <a:gd name="connsiteX2-223" fmla="*/ 2605984 w 3072804"/>
                  <a:gd name="connsiteY2-224" fmla="*/ 302791 h 302791"/>
                  <a:gd name="connsiteX3-225" fmla="*/ 0 w 3072804"/>
                  <a:gd name="connsiteY3-226" fmla="*/ 240284 h 302791"/>
                  <a:gd name="connsiteX0-227" fmla="*/ 0 w 3193453"/>
                  <a:gd name="connsiteY0-228" fmla="*/ 277825 h 340332"/>
                  <a:gd name="connsiteX1-229" fmla="*/ 2827268 w 3193453"/>
                  <a:gd name="connsiteY1-230" fmla="*/ 37933 h 340332"/>
                  <a:gd name="connsiteX2-231" fmla="*/ 2605984 w 3193453"/>
                  <a:gd name="connsiteY2-232" fmla="*/ 340332 h 340332"/>
                  <a:gd name="connsiteX3-233" fmla="*/ 0 w 3193453"/>
                  <a:gd name="connsiteY3-234" fmla="*/ 277825 h 340332"/>
                  <a:gd name="connsiteX0-235" fmla="*/ 0 w 3193453"/>
                  <a:gd name="connsiteY0-236" fmla="*/ 287503 h 350010"/>
                  <a:gd name="connsiteX1-237" fmla="*/ 2827268 w 3193453"/>
                  <a:gd name="connsiteY1-238" fmla="*/ 47611 h 350010"/>
                  <a:gd name="connsiteX2-239" fmla="*/ 2605984 w 3193453"/>
                  <a:gd name="connsiteY2-240" fmla="*/ 350010 h 350010"/>
                  <a:gd name="connsiteX3-241" fmla="*/ 0 w 3193453"/>
                  <a:gd name="connsiteY3-242" fmla="*/ 287503 h 350010"/>
                  <a:gd name="connsiteX0-243" fmla="*/ 0 w 3334826"/>
                  <a:gd name="connsiteY0-244" fmla="*/ 266759 h 329266"/>
                  <a:gd name="connsiteX1-245" fmla="*/ 3021755 w 3334826"/>
                  <a:gd name="connsiteY1-246" fmla="*/ 50870 h 329266"/>
                  <a:gd name="connsiteX2-247" fmla="*/ 2605984 w 3334826"/>
                  <a:gd name="connsiteY2-248" fmla="*/ 329266 h 329266"/>
                  <a:gd name="connsiteX3-249" fmla="*/ 0 w 3334826"/>
                  <a:gd name="connsiteY3-250" fmla="*/ 266759 h 329266"/>
                  <a:gd name="connsiteX0-251" fmla="*/ 0 w 3176492"/>
                  <a:gd name="connsiteY0-252" fmla="*/ 243032 h 305539"/>
                  <a:gd name="connsiteX1-253" fmla="*/ 3021755 w 3176492"/>
                  <a:gd name="connsiteY1-254" fmla="*/ 27143 h 305539"/>
                  <a:gd name="connsiteX2-255" fmla="*/ 2605984 w 3176492"/>
                  <a:gd name="connsiteY2-256" fmla="*/ 305539 h 305539"/>
                  <a:gd name="connsiteX3-257" fmla="*/ 0 w 3176492"/>
                  <a:gd name="connsiteY3-258" fmla="*/ 243032 h 305539"/>
                  <a:gd name="connsiteX0-259" fmla="*/ 0 w 3176492"/>
                  <a:gd name="connsiteY0-260" fmla="*/ 240965 h 303472"/>
                  <a:gd name="connsiteX1-261" fmla="*/ 3021755 w 3176492"/>
                  <a:gd name="connsiteY1-262" fmla="*/ 25076 h 303472"/>
                  <a:gd name="connsiteX2-263" fmla="*/ 2605984 w 3176492"/>
                  <a:gd name="connsiteY2-264" fmla="*/ 303472 h 303472"/>
                  <a:gd name="connsiteX3-265" fmla="*/ 0 w 3176492"/>
                  <a:gd name="connsiteY3-266" fmla="*/ 240965 h 303472"/>
                  <a:gd name="connsiteX0-267" fmla="*/ 0 w 3176815"/>
                  <a:gd name="connsiteY0-268" fmla="*/ 269763 h 332270"/>
                  <a:gd name="connsiteX1-269" fmla="*/ 3021755 w 3176815"/>
                  <a:gd name="connsiteY1-270" fmla="*/ 53874 h 332270"/>
                  <a:gd name="connsiteX2-271" fmla="*/ 2605984 w 3176815"/>
                  <a:gd name="connsiteY2-272" fmla="*/ 332270 h 332270"/>
                  <a:gd name="connsiteX3-273" fmla="*/ 0 w 3176815"/>
                  <a:gd name="connsiteY3-274" fmla="*/ 269763 h 332270"/>
                  <a:gd name="connsiteX0-275" fmla="*/ 0 w 3176815"/>
                  <a:gd name="connsiteY0-276" fmla="*/ 278240 h 340747"/>
                  <a:gd name="connsiteX1-277" fmla="*/ 3021755 w 3176815"/>
                  <a:gd name="connsiteY1-278" fmla="*/ 62351 h 340747"/>
                  <a:gd name="connsiteX2-279" fmla="*/ 2605984 w 3176815"/>
                  <a:gd name="connsiteY2-280" fmla="*/ 340747 h 340747"/>
                  <a:gd name="connsiteX3-281" fmla="*/ 0 w 3176815"/>
                  <a:gd name="connsiteY3-282" fmla="*/ 278240 h 34074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176815" h="340747">
                    <a:moveTo>
                      <a:pt x="0" y="278240"/>
                    </a:moveTo>
                    <a:cubicBezTo>
                      <a:pt x="983424" y="157372"/>
                      <a:pt x="2274274" y="-124743"/>
                      <a:pt x="3021755" y="62351"/>
                    </a:cubicBezTo>
                    <a:cubicBezTo>
                      <a:pt x="3374958" y="150758"/>
                      <a:pt x="3077195" y="300765"/>
                      <a:pt x="2605984" y="340747"/>
                    </a:cubicBezTo>
                    <a:lnTo>
                      <a:pt x="0" y="27824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94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îśḻïḓe"/>
              <p:cNvSpPr/>
              <p:nvPr/>
            </p:nvSpPr>
            <p:spPr>
              <a:xfrm rot="19795299" flipV="1">
                <a:off x="6527608" y="3312278"/>
                <a:ext cx="1084317" cy="515916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5651"/>
                  <a:gd name="connsiteY0-158" fmla="*/ 176519 h 228046"/>
                  <a:gd name="connsiteX1-159" fmla="*/ 2241628 w 2355651"/>
                  <a:gd name="connsiteY1-160" fmla="*/ 0 h 228046"/>
                  <a:gd name="connsiteX2-161" fmla="*/ 2355651 w 2355651"/>
                  <a:gd name="connsiteY2-162" fmla="*/ 114023 h 228046"/>
                  <a:gd name="connsiteX3-163" fmla="*/ 2355650 w 2355651"/>
                  <a:gd name="connsiteY3-164" fmla="*/ 114023 h 228046"/>
                  <a:gd name="connsiteX4-165" fmla="*/ 2241627 w 2355651"/>
                  <a:gd name="connsiteY4-166" fmla="*/ 228046 h 228046"/>
                  <a:gd name="connsiteX5-167" fmla="*/ 0 w 2355651"/>
                  <a:gd name="connsiteY5-168" fmla="*/ 176519 h 228046"/>
                  <a:gd name="connsiteX0-169" fmla="*/ 0 w 2720008"/>
                  <a:gd name="connsiteY0-170" fmla="*/ 165539 h 228046"/>
                  <a:gd name="connsiteX1-171" fmla="*/ 2605985 w 2720008"/>
                  <a:gd name="connsiteY1-172" fmla="*/ 0 h 228046"/>
                  <a:gd name="connsiteX2-173" fmla="*/ 2720008 w 2720008"/>
                  <a:gd name="connsiteY2-174" fmla="*/ 114023 h 228046"/>
                  <a:gd name="connsiteX3-175" fmla="*/ 2720007 w 2720008"/>
                  <a:gd name="connsiteY3-176" fmla="*/ 114023 h 228046"/>
                  <a:gd name="connsiteX4-177" fmla="*/ 2605984 w 2720008"/>
                  <a:gd name="connsiteY4-178" fmla="*/ 228046 h 228046"/>
                  <a:gd name="connsiteX5-179" fmla="*/ 0 w 2720008"/>
                  <a:gd name="connsiteY5-180" fmla="*/ 165539 h 228046"/>
                  <a:gd name="connsiteX0-181" fmla="*/ 0 w 2841245"/>
                  <a:gd name="connsiteY0-182" fmla="*/ 239892 h 302399"/>
                  <a:gd name="connsiteX1-183" fmla="*/ 2827268 w 2841245"/>
                  <a:gd name="connsiteY1-184" fmla="*/ 0 h 302399"/>
                  <a:gd name="connsiteX2-185" fmla="*/ 2720008 w 2841245"/>
                  <a:gd name="connsiteY2-186" fmla="*/ 188376 h 302399"/>
                  <a:gd name="connsiteX3-187" fmla="*/ 2720007 w 2841245"/>
                  <a:gd name="connsiteY3-188" fmla="*/ 188376 h 302399"/>
                  <a:gd name="connsiteX4-189" fmla="*/ 2605984 w 2841245"/>
                  <a:gd name="connsiteY4-190" fmla="*/ 302399 h 302399"/>
                  <a:gd name="connsiteX5-191" fmla="*/ 0 w 2841245"/>
                  <a:gd name="connsiteY5-192" fmla="*/ 239892 h 302399"/>
                  <a:gd name="connsiteX0-193" fmla="*/ 0 w 2841245"/>
                  <a:gd name="connsiteY0-194" fmla="*/ 239892 h 302399"/>
                  <a:gd name="connsiteX1-195" fmla="*/ 2827268 w 2841245"/>
                  <a:gd name="connsiteY1-196" fmla="*/ 0 h 302399"/>
                  <a:gd name="connsiteX2-197" fmla="*/ 2720008 w 2841245"/>
                  <a:gd name="connsiteY2-198" fmla="*/ 188376 h 302399"/>
                  <a:gd name="connsiteX3-199" fmla="*/ 2605984 w 2841245"/>
                  <a:gd name="connsiteY3-200" fmla="*/ 302399 h 302399"/>
                  <a:gd name="connsiteX4-201" fmla="*/ 0 w 2841245"/>
                  <a:gd name="connsiteY4-202" fmla="*/ 239892 h 302399"/>
                  <a:gd name="connsiteX0-203" fmla="*/ 0 w 3072804"/>
                  <a:gd name="connsiteY0-204" fmla="*/ 239892 h 302399"/>
                  <a:gd name="connsiteX1-205" fmla="*/ 2827268 w 3072804"/>
                  <a:gd name="connsiteY1-206" fmla="*/ 0 h 302399"/>
                  <a:gd name="connsiteX2-207" fmla="*/ 2605984 w 3072804"/>
                  <a:gd name="connsiteY2-208" fmla="*/ 302399 h 302399"/>
                  <a:gd name="connsiteX3-209" fmla="*/ 0 w 3072804"/>
                  <a:gd name="connsiteY3-210" fmla="*/ 239892 h 302399"/>
                  <a:gd name="connsiteX0-211" fmla="*/ 0 w 3072804"/>
                  <a:gd name="connsiteY0-212" fmla="*/ 240284 h 302791"/>
                  <a:gd name="connsiteX1-213" fmla="*/ 2827268 w 3072804"/>
                  <a:gd name="connsiteY1-214" fmla="*/ 392 h 302791"/>
                  <a:gd name="connsiteX2-215" fmla="*/ 2605984 w 3072804"/>
                  <a:gd name="connsiteY2-216" fmla="*/ 302791 h 302791"/>
                  <a:gd name="connsiteX3-217" fmla="*/ 0 w 3072804"/>
                  <a:gd name="connsiteY3-218" fmla="*/ 240284 h 302791"/>
                  <a:gd name="connsiteX0-219" fmla="*/ 0 w 3072804"/>
                  <a:gd name="connsiteY0-220" fmla="*/ 240284 h 302791"/>
                  <a:gd name="connsiteX1-221" fmla="*/ 2827268 w 3072804"/>
                  <a:gd name="connsiteY1-222" fmla="*/ 392 h 302791"/>
                  <a:gd name="connsiteX2-223" fmla="*/ 2605984 w 3072804"/>
                  <a:gd name="connsiteY2-224" fmla="*/ 302791 h 302791"/>
                  <a:gd name="connsiteX3-225" fmla="*/ 0 w 3072804"/>
                  <a:gd name="connsiteY3-226" fmla="*/ 240284 h 302791"/>
                  <a:gd name="connsiteX0-227" fmla="*/ 0 w 3193453"/>
                  <a:gd name="connsiteY0-228" fmla="*/ 277825 h 340332"/>
                  <a:gd name="connsiteX1-229" fmla="*/ 2827268 w 3193453"/>
                  <a:gd name="connsiteY1-230" fmla="*/ 37933 h 340332"/>
                  <a:gd name="connsiteX2-231" fmla="*/ 2605984 w 3193453"/>
                  <a:gd name="connsiteY2-232" fmla="*/ 340332 h 340332"/>
                  <a:gd name="connsiteX3-233" fmla="*/ 0 w 3193453"/>
                  <a:gd name="connsiteY3-234" fmla="*/ 277825 h 340332"/>
                  <a:gd name="connsiteX0-235" fmla="*/ 0 w 3193453"/>
                  <a:gd name="connsiteY0-236" fmla="*/ 287503 h 350010"/>
                  <a:gd name="connsiteX1-237" fmla="*/ 2827268 w 3193453"/>
                  <a:gd name="connsiteY1-238" fmla="*/ 47611 h 350010"/>
                  <a:gd name="connsiteX2-239" fmla="*/ 2605984 w 3193453"/>
                  <a:gd name="connsiteY2-240" fmla="*/ 350010 h 350010"/>
                  <a:gd name="connsiteX3-241" fmla="*/ 0 w 3193453"/>
                  <a:gd name="connsiteY3-242" fmla="*/ 287503 h 350010"/>
                  <a:gd name="connsiteX0-243" fmla="*/ 0 w 3334826"/>
                  <a:gd name="connsiteY0-244" fmla="*/ 266759 h 329266"/>
                  <a:gd name="connsiteX1-245" fmla="*/ 3021755 w 3334826"/>
                  <a:gd name="connsiteY1-246" fmla="*/ 50870 h 329266"/>
                  <a:gd name="connsiteX2-247" fmla="*/ 2605984 w 3334826"/>
                  <a:gd name="connsiteY2-248" fmla="*/ 329266 h 329266"/>
                  <a:gd name="connsiteX3-249" fmla="*/ 0 w 3334826"/>
                  <a:gd name="connsiteY3-250" fmla="*/ 266759 h 329266"/>
                  <a:gd name="connsiteX0-251" fmla="*/ 0 w 3176492"/>
                  <a:gd name="connsiteY0-252" fmla="*/ 243032 h 305539"/>
                  <a:gd name="connsiteX1-253" fmla="*/ 3021755 w 3176492"/>
                  <a:gd name="connsiteY1-254" fmla="*/ 27143 h 305539"/>
                  <a:gd name="connsiteX2-255" fmla="*/ 2605984 w 3176492"/>
                  <a:gd name="connsiteY2-256" fmla="*/ 305539 h 305539"/>
                  <a:gd name="connsiteX3-257" fmla="*/ 0 w 3176492"/>
                  <a:gd name="connsiteY3-258" fmla="*/ 243032 h 305539"/>
                  <a:gd name="connsiteX0-259" fmla="*/ 0 w 3176492"/>
                  <a:gd name="connsiteY0-260" fmla="*/ 240965 h 303472"/>
                  <a:gd name="connsiteX1-261" fmla="*/ 3021755 w 3176492"/>
                  <a:gd name="connsiteY1-262" fmla="*/ 25076 h 303472"/>
                  <a:gd name="connsiteX2-263" fmla="*/ 2605984 w 3176492"/>
                  <a:gd name="connsiteY2-264" fmla="*/ 303472 h 303472"/>
                  <a:gd name="connsiteX3-265" fmla="*/ 0 w 3176492"/>
                  <a:gd name="connsiteY3-266" fmla="*/ 240965 h 303472"/>
                  <a:gd name="connsiteX0-267" fmla="*/ 0 w 3176815"/>
                  <a:gd name="connsiteY0-268" fmla="*/ 269763 h 332270"/>
                  <a:gd name="connsiteX1-269" fmla="*/ 3021755 w 3176815"/>
                  <a:gd name="connsiteY1-270" fmla="*/ 53874 h 332270"/>
                  <a:gd name="connsiteX2-271" fmla="*/ 2605984 w 3176815"/>
                  <a:gd name="connsiteY2-272" fmla="*/ 332270 h 332270"/>
                  <a:gd name="connsiteX3-273" fmla="*/ 0 w 3176815"/>
                  <a:gd name="connsiteY3-274" fmla="*/ 269763 h 332270"/>
                  <a:gd name="connsiteX0-275" fmla="*/ 0 w 3176815"/>
                  <a:gd name="connsiteY0-276" fmla="*/ 278240 h 340747"/>
                  <a:gd name="connsiteX1-277" fmla="*/ 3021755 w 3176815"/>
                  <a:gd name="connsiteY1-278" fmla="*/ 62351 h 340747"/>
                  <a:gd name="connsiteX2-279" fmla="*/ 2605984 w 3176815"/>
                  <a:gd name="connsiteY2-280" fmla="*/ 340747 h 340747"/>
                  <a:gd name="connsiteX3-281" fmla="*/ 0 w 3176815"/>
                  <a:gd name="connsiteY3-282" fmla="*/ 278240 h 34074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176815" h="340747">
                    <a:moveTo>
                      <a:pt x="0" y="278240"/>
                    </a:moveTo>
                    <a:cubicBezTo>
                      <a:pt x="983424" y="157372"/>
                      <a:pt x="2274274" y="-124743"/>
                      <a:pt x="3021755" y="62351"/>
                    </a:cubicBezTo>
                    <a:cubicBezTo>
                      <a:pt x="3374958" y="150758"/>
                      <a:pt x="3077195" y="300765"/>
                      <a:pt x="2605984" y="340747"/>
                    </a:cubicBezTo>
                    <a:lnTo>
                      <a:pt x="0" y="27824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94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ïśļïḍe"/>
              <p:cNvSpPr/>
              <p:nvPr/>
            </p:nvSpPr>
            <p:spPr>
              <a:xfrm rot="8538102" flipH="1" flipV="1">
                <a:off x="6338341" y="3111078"/>
                <a:ext cx="1047489" cy="293917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5651"/>
                  <a:gd name="connsiteY0-158" fmla="*/ 176519 h 228046"/>
                  <a:gd name="connsiteX1-159" fmla="*/ 2241628 w 2355651"/>
                  <a:gd name="connsiteY1-160" fmla="*/ 0 h 228046"/>
                  <a:gd name="connsiteX2-161" fmla="*/ 2355651 w 2355651"/>
                  <a:gd name="connsiteY2-162" fmla="*/ 114023 h 228046"/>
                  <a:gd name="connsiteX3-163" fmla="*/ 2355650 w 2355651"/>
                  <a:gd name="connsiteY3-164" fmla="*/ 114023 h 228046"/>
                  <a:gd name="connsiteX4-165" fmla="*/ 2241627 w 2355651"/>
                  <a:gd name="connsiteY4-166" fmla="*/ 228046 h 228046"/>
                  <a:gd name="connsiteX5-167" fmla="*/ 0 w 2355651"/>
                  <a:gd name="connsiteY5-168" fmla="*/ 176519 h 228046"/>
                  <a:gd name="connsiteX0-169" fmla="*/ 0 w 2720008"/>
                  <a:gd name="connsiteY0-170" fmla="*/ 165539 h 228046"/>
                  <a:gd name="connsiteX1-171" fmla="*/ 2605985 w 2720008"/>
                  <a:gd name="connsiteY1-172" fmla="*/ 0 h 228046"/>
                  <a:gd name="connsiteX2-173" fmla="*/ 2720008 w 2720008"/>
                  <a:gd name="connsiteY2-174" fmla="*/ 114023 h 228046"/>
                  <a:gd name="connsiteX3-175" fmla="*/ 2720007 w 2720008"/>
                  <a:gd name="connsiteY3-176" fmla="*/ 114023 h 228046"/>
                  <a:gd name="connsiteX4-177" fmla="*/ 2605984 w 2720008"/>
                  <a:gd name="connsiteY4-178" fmla="*/ 228046 h 228046"/>
                  <a:gd name="connsiteX5-179" fmla="*/ 0 w 2720008"/>
                  <a:gd name="connsiteY5-180" fmla="*/ 165539 h 228046"/>
                  <a:gd name="connsiteX0-181" fmla="*/ 0 w 2841245"/>
                  <a:gd name="connsiteY0-182" fmla="*/ 239892 h 302399"/>
                  <a:gd name="connsiteX1-183" fmla="*/ 2827268 w 2841245"/>
                  <a:gd name="connsiteY1-184" fmla="*/ 0 h 302399"/>
                  <a:gd name="connsiteX2-185" fmla="*/ 2720008 w 2841245"/>
                  <a:gd name="connsiteY2-186" fmla="*/ 188376 h 302399"/>
                  <a:gd name="connsiteX3-187" fmla="*/ 2720007 w 2841245"/>
                  <a:gd name="connsiteY3-188" fmla="*/ 188376 h 302399"/>
                  <a:gd name="connsiteX4-189" fmla="*/ 2605984 w 2841245"/>
                  <a:gd name="connsiteY4-190" fmla="*/ 302399 h 302399"/>
                  <a:gd name="connsiteX5-191" fmla="*/ 0 w 2841245"/>
                  <a:gd name="connsiteY5-192" fmla="*/ 239892 h 302399"/>
                  <a:gd name="connsiteX0-193" fmla="*/ 0 w 2841245"/>
                  <a:gd name="connsiteY0-194" fmla="*/ 239892 h 302399"/>
                  <a:gd name="connsiteX1-195" fmla="*/ 2827268 w 2841245"/>
                  <a:gd name="connsiteY1-196" fmla="*/ 0 h 302399"/>
                  <a:gd name="connsiteX2-197" fmla="*/ 2720008 w 2841245"/>
                  <a:gd name="connsiteY2-198" fmla="*/ 188376 h 302399"/>
                  <a:gd name="connsiteX3-199" fmla="*/ 2605984 w 2841245"/>
                  <a:gd name="connsiteY3-200" fmla="*/ 302399 h 302399"/>
                  <a:gd name="connsiteX4-201" fmla="*/ 0 w 2841245"/>
                  <a:gd name="connsiteY4-202" fmla="*/ 239892 h 302399"/>
                  <a:gd name="connsiteX0-203" fmla="*/ 0 w 3072804"/>
                  <a:gd name="connsiteY0-204" fmla="*/ 239892 h 302399"/>
                  <a:gd name="connsiteX1-205" fmla="*/ 2827268 w 3072804"/>
                  <a:gd name="connsiteY1-206" fmla="*/ 0 h 302399"/>
                  <a:gd name="connsiteX2-207" fmla="*/ 2605984 w 3072804"/>
                  <a:gd name="connsiteY2-208" fmla="*/ 302399 h 302399"/>
                  <a:gd name="connsiteX3-209" fmla="*/ 0 w 3072804"/>
                  <a:gd name="connsiteY3-210" fmla="*/ 239892 h 302399"/>
                  <a:gd name="connsiteX0-211" fmla="*/ 0 w 3072804"/>
                  <a:gd name="connsiteY0-212" fmla="*/ 240284 h 302791"/>
                  <a:gd name="connsiteX1-213" fmla="*/ 2827268 w 3072804"/>
                  <a:gd name="connsiteY1-214" fmla="*/ 392 h 302791"/>
                  <a:gd name="connsiteX2-215" fmla="*/ 2605984 w 3072804"/>
                  <a:gd name="connsiteY2-216" fmla="*/ 302791 h 302791"/>
                  <a:gd name="connsiteX3-217" fmla="*/ 0 w 3072804"/>
                  <a:gd name="connsiteY3-218" fmla="*/ 240284 h 302791"/>
                  <a:gd name="connsiteX0-219" fmla="*/ 0 w 3072804"/>
                  <a:gd name="connsiteY0-220" fmla="*/ 240284 h 302791"/>
                  <a:gd name="connsiteX1-221" fmla="*/ 2827268 w 3072804"/>
                  <a:gd name="connsiteY1-222" fmla="*/ 392 h 302791"/>
                  <a:gd name="connsiteX2-223" fmla="*/ 2605984 w 3072804"/>
                  <a:gd name="connsiteY2-224" fmla="*/ 302791 h 302791"/>
                  <a:gd name="connsiteX3-225" fmla="*/ 0 w 3072804"/>
                  <a:gd name="connsiteY3-226" fmla="*/ 240284 h 302791"/>
                  <a:gd name="connsiteX0-227" fmla="*/ 0 w 3193453"/>
                  <a:gd name="connsiteY0-228" fmla="*/ 277825 h 340332"/>
                  <a:gd name="connsiteX1-229" fmla="*/ 2827268 w 3193453"/>
                  <a:gd name="connsiteY1-230" fmla="*/ 37933 h 340332"/>
                  <a:gd name="connsiteX2-231" fmla="*/ 2605984 w 3193453"/>
                  <a:gd name="connsiteY2-232" fmla="*/ 340332 h 340332"/>
                  <a:gd name="connsiteX3-233" fmla="*/ 0 w 3193453"/>
                  <a:gd name="connsiteY3-234" fmla="*/ 277825 h 340332"/>
                  <a:gd name="connsiteX0-235" fmla="*/ 0 w 3193453"/>
                  <a:gd name="connsiteY0-236" fmla="*/ 287503 h 350010"/>
                  <a:gd name="connsiteX1-237" fmla="*/ 2827268 w 3193453"/>
                  <a:gd name="connsiteY1-238" fmla="*/ 47611 h 350010"/>
                  <a:gd name="connsiteX2-239" fmla="*/ 2605984 w 3193453"/>
                  <a:gd name="connsiteY2-240" fmla="*/ 350010 h 350010"/>
                  <a:gd name="connsiteX3-241" fmla="*/ 0 w 3193453"/>
                  <a:gd name="connsiteY3-242" fmla="*/ 287503 h 350010"/>
                  <a:gd name="connsiteX0-243" fmla="*/ 0 w 3334826"/>
                  <a:gd name="connsiteY0-244" fmla="*/ 266759 h 329266"/>
                  <a:gd name="connsiteX1-245" fmla="*/ 3021755 w 3334826"/>
                  <a:gd name="connsiteY1-246" fmla="*/ 50870 h 329266"/>
                  <a:gd name="connsiteX2-247" fmla="*/ 2605984 w 3334826"/>
                  <a:gd name="connsiteY2-248" fmla="*/ 329266 h 329266"/>
                  <a:gd name="connsiteX3-249" fmla="*/ 0 w 3334826"/>
                  <a:gd name="connsiteY3-250" fmla="*/ 266759 h 329266"/>
                  <a:gd name="connsiteX0-251" fmla="*/ 0 w 3176492"/>
                  <a:gd name="connsiteY0-252" fmla="*/ 243032 h 305539"/>
                  <a:gd name="connsiteX1-253" fmla="*/ 3021755 w 3176492"/>
                  <a:gd name="connsiteY1-254" fmla="*/ 27143 h 305539"/>
                  <a:gd name="connsiteX2-255" fmla="*/ 2605984 w 3176492"/>
                  <a:gd name="connsiteY2-256" fmla="*/ 305539 h 305539"/>
                  <a:gd name="connsiteX3-257" fmla="*/ 0 w 3176492"/>
                  <a:gd name="connsiteY3-258" fmla="*/ 243032 h 305539"/>
                  <a:gd name="connsiteX0-259" fmla="*/ 0 w 3176492"/>
                  <a:gd name="connsiteY0-260" fmla="*/ 240965 h 303472"/>
                  <a:gd name="connsiteX1-261" fmla="*/ 3021755 w 3176492"/>
                  <a:gd name="connsiteY1-262" fmla="*/ 25076 h 303472"/>
                  <a:gd name="connsiteX2-263" fmla="*/ 2605984 w 3176492"/>
                  <a:gd name="connsiteY2-264" fmla="*/ 303472 h 303472"/>
                  <a:gd name="connsiteX3-265" fmla="*/ 0 w 3176492"/>
                  <a:gd name="connsiteY3-266" fmla="*/ 240965 h 303472"/>
                  <a:gd name="connsiteX0-267" fmla="*/ 0 w 3176815"/>
                  <a:gd name="connsiteY0-268" fmla="*/ 269763 h 332270"/>
                  <a:gd name="connsiteX1-269" fmla="*/ 3021755 w 3176815"/>
                  <a:gd name="connsiteY1-270" fmla="*/ 53874 h 332270"/>
                  <a:gd name="connsiteX2-271" fmla="*/ 2605984 w 3176815"/>
                  <a:gd name="connsiteY2-272" fmla="*/ 332270 h 332270"/>
                  <a:gd name="connsiteX3-273" fmla="*/ 0 w 3176815"/>
                  <a:gd name="connsiteY3-274" fmla="*/ 269763 h 332270"/>
                  <a:gd name="connsiteX0-275" fmla="*/ 0 w 3176815"/>
                  <a:gd name="connsiteY0-276" fmla="*/ 278240 h 340747"/>
                  <a:gd name="connsiteX1-277" fmla="*/ 3021755 w 3176815"/>
                  <a:gd name="connsiteY1-278" fmla="*/ 62351 h 340747"/>
                  <a:gd name="connsiteX2-279" fmla="*/ 2605984 w 3176815"/>
                  <a:gd name="connsiteY2-280" fmla="*/ 340747 h 340747"/>
                  <a:gd name="connsiteX3-281" fmla="*/ 0 w 3176815"/>
                  <a:gd name="connsiteY3-282" fmla="*/ 278240 h 340747"/>
                  <a:gd name="connsiteX0-283" fmla="*/ 0 w 3197439"/>
                  <a:gd name="connsiteY0-284" fmla="*/ 216609 h 279464"/>
                  <a:gd name="connsiteX1-285" fmla="*/ 3021755 w 3197439"/>
                  <a:gd name="connsiteY1-286" fmla="*/ 720 h 279464"/>
                  <a:gd name="connsiteX2-287" fmla="*/ 2553237 w 3197439"/>
                  <a:gd name="connsiteY2-288" fmla="*/ 279464 h 279464"/>
                  <a:gd name="connsiteX3-289" fmla="*/ 0 w 3197439"/>
                  <a:gd name="connsiteY3-290" fmla="*/ 216609 h 279464"/>
                  <a:gd name="connsiteX0-291" fmla="*/ 0 w 2987344"/>
                  <a:gd name="connsiteY0-292" fmla="*/ 90263 h 153118"/>
                  <a:gd name="connsiteX1-293" fmla="*/ 2729473 w 2987344"/>
                  <a:gd name="connsiteY1-294" fmla="*/ 11674 h 153118"/>
                  <a:gd name="connsiteX2-295" fmla="*/ 2553237 w 2987344"/>
                  <a:gd name="connsiteY2-296" fmla="*/ 153118 h 153118"/>
                  <a:gd name="connsiteX3-297" fmla="*/ 0 w 2987344"/>
                  <a:gd name="connsiteY3-298" fmla="*/ 90263 h 153118"/>
                  <a:gd name="connsiteX0-299" fmla="*/ 0 w 3119645"/>
                  <a:gd name="connsiteY0-300" fmla="*/ 99218 h 147868"/>
                  <a:gd name="connsiteX1-301" fmla="*/ 2852998 w 3119645"/>
                  <a:gd name="connsiteY1-302" fmla="*/ 6424 h 147868"/>
                  <a:gd name="connsiteX2-303" fmla="*/ 2676762 w 3119645"/>
                  <a:gd name="connsiteY2-304" fmla="*/ 147868 h 147868"/>
                  <a:gd name="connsiteX3-305" fmla="*/ 0 w 3119645"/>
                  <a:gd name="connsiteY3-306" fmla="*/ 99218 h 147868"/>
                  <a:gd name="connsiteX0-307" fmla="*/ 0 w 3119645"/>
                  <a:gd name="connsiteY0-308" fmla="*/ 99218 h 147868"/>
                  <a:gd name="connsiteX1-309" fmla="*/ 2852998 w 3119645"/>
                  <a:gd name="connsiteY1-310" fmla="*/ 6424 h 147868"/>
                  <a:gd name="connsiteX2-311" fmla="*/ 2676762 w 3119645"/>
                  <a:gd name="connsiteY2-312" fmla="*/ 147868 h 147868"/>
                  <a:gd name="connsiteX3-313" fmla="*/ 0 w 3119645"/>
                  <a:gd name="connsiteY3-314" fmla="*/ 99218 h 147868"/>
                  <a:gd name="connsiteX0-315" fmla="*/ 0 w 3088045"/>
                  <a:gd name="connsiteY0-316" fmla="*/ 115294 h 163944"/>
                  <a:gd name="connsiteX1-317" fmla="*/ 2852998 w 3088045"/>
                  <a:gd name="connsiteY1-318" fmla="*/ 22500 h 163944"/>
                  <a:gd name="connsiteX2-319" fmla="*/ 2676762 w 3088045"/>
                  <a:gd name="connsiteY2-320" fmla="*/ 163944 h 163944"/>
                  <a:gd name="connsiteX3-321" fmla="*/ 0 w 3088045"/>
                  <a:gd name="connsiteY3-322" fmla="*/ 115294 h 163944"/>
                  <a:gd name="connsiteX0-323" fmla="*/ 0 w 3112374"/>
                  <a:gd name="connsiteY0-324" fmla="*/ 120017 h 168667"/>
                  <a:gd name="connsiteX1-325" fmla="*/ 2891783 w 3112374"/>
                  <a:gd name="connsiteY1-326" fmla="*/ 21016 h 168667"/>
                  <a:gd name="connsiteX2-327" fmla="*/ 2676762 w 3112374"/>
                  <a:gd name="connsiteY2-328" fmla="*/ 168667 h 168667"/>
                  <a:gd name="connsiteX3-329" fmla="*/ 0 w 3112374"/>
                  <a:gd name="connsiteY3-330" fmla="*/ 120017 h 168667"/>
                  <a:gd name="connsiteX0-331" fmla="*/ 0 w 3113205"/>
                  <a:gd name="connsiteY0-332" fmla="*/ 126601 h 175251"/>
                  <a:gd name="connsiteX1-333" fmla="*/ 2891783 w 3113205"/>
                  <a:gd name="connsiteY1-334" fmla="*/ 27600 h 175251"/>
                  <a:gd name="connsiteX2-335" fmla="*/ 2676762 w 3113205"/>
                  <a:gd name="connsiteY2-336" fmla="*/ 175251 h 175251"/>
                  <a:gd name="connsiteX3-337" fmla="*/ 0 w 3113205"/>
                  <a:gd name="connsiteY3-338" fmla="*/ 126601 h 175251"/>
                  <a:gd name="connsiteX0-339" fmla="*/ 0 w 3192406"/>
                  <a:gd name="connsiteY0-340" fmla="*/ 108781 h 157431"/>
                  <a:gd name="connsiteX1-341" fmla="*/ 3007149 w 3192406"/>
                  <a:gd name="connsiteY1-342" fmla="*/ 34306 h 157431"/>
                  <a:gd name="connsiteX2-343" fmla="*/ 2676762 w 3192406"/>
                  <a:gd name="connsiteY2-344" fmla="*/ 157431 h 157431"/>
                  <a:gd name="connsiteX3-345" fmla="*/ 0 w 3192406"/>
                  <a:gd name="connsiteY3-346" fmla="*/ 108781 h 157431"/>
                  <a:gd name="connsiteX0-347" fmla="*/ 0 w 3163370"/>
                  <a:gd name="connsiteY0-348" fmla="*/ 114829 h 163479"/>
                  <a:gd name="connsiteX1-349" fmla="*/ 2966432 w 3163370"/>
                  <a:gd name="connsiteY1-350" fmla="*/ 31698 h 163479"/>
                  <a:gd name="connsiteX2-351" fmla="*/ 2676762 w 3163370"/>
                  <a:gd name="connsiteY2-352" fmla="*/ 163479 h 163479"/>
                  <a:gd name="connsiteX3-353" fmla="*/ 0 w 3163370"/>
                  <a:gd name="connsiteY3-354" fmla="*/ 114829 h 163479"/>
                  <a:gd name="connsiteX0-355" fmla="*/ 0 w 3089751"/>
                  <a:gd name="connsiteY0-356" fmla="*/ 129839 h 178489"/>
                  <a:gd name="connsiteX1-357" fmla="*/ 2966432 w 3089751"/>
                  <a:gd name="connsiteY1-358" fmla="*/ 46708 h 178489"/>
                  <a:gd name="connsiteX2-359" fmla="*/ 2676762 w 3089751"/>
                  <a:gd name="connsiteY2-360" fmla="*/ 178489 h 178489"/>
                  <a:gd name="connsiteX3-361" fmla="*/ 0 w 3089751"/>
                  <a:gd name="connsiteY3-362" fmla="*/ 129839 h 178489"/>
                  <a:gd name="connsiteX0-363" fmla="*/ 0 w 3089751"/>
                  <a:gd name="connsiteY0-364" fmla="*/ 150843 h 199493"/>
                  <a:gd name="connsiteX1-365" fmla="*/ 2966432 w 3089751"/>
                  <a:gd name="connsiteY1-366" fmla="*/ 67712 h 199493"/>
                  <a:gd name="connsiteX2-367" fmla="*/ 2676762 w 3089751"/>
                  <a:gd name="connsiteY2-368" fmla="*/ 199493 h 199493"/>
                  <a:gd name="connsiteX3-369" fmla="*/ 0 w 3089751"/>
                  <a:gd name="connsiteY3-370" fmla="*/ 150843 h 199493"/>
                  <a:gd name="connsiteX0-371" fmla="*/ 0 w 3089751"/>
                  <a:gd name="connsiteY0-372" fmla="*/ 156747 h 205397"/>
                  <a:gd name="connsiteX1-373" fmla="*/ 2966432 w 3089751"/>
                  <a:gd name="connsiteY1-374" fmla="*/ 73616 h 205397"/>
                  <a:gd name="connsiteX2-375" fmla="*/ 2676762 w 3089751"/>
                  <a:gd name="connsiteY2-376" fmla="*/ 205397 h 205397"/>
                  <a:gd name="connsiteX3-377" fmla="*/ 0 w 3089751"/>
                  <a:gd name="connsiteY3-378" fmla="*/ 156747 h 205397"/>
                  <a:gd name="connsiteX0-379" fmla="*/ 0 w 3089751"/>
                  <a:gd name="connsiteY0-380" fmla="*/ 156747 h 205397"/>
                  <a:gd name="connsiteX1-381" fmla="*/ 2966432 w 3089751"/>
                  <a:gd name="connsiteY1-382" fmla="*/ 73616 h 205397"/>
                  <a:gd name="connsiteX2-383" fmla="*/ 2676762 w 3089751"/>
                  <a:gd name="connsiteY2-384" fmla="*/ 205397 h 205397"/>
                  <a:gd name="connsiteX3-385" fmla="*/ 0 w 3089751"/>
                  <a:gd name="connsiteY3-386" fmla="*/ 156747 h 205397"/>
                  <a:gd name="connsiteX0-387" fmla="*/ 0 w 3052522"/>
                  <a:gd name="connsiteY0-388" fmla="*/ 145792 h 194442"/>
                  <a:gd name="connsiteX1-389" fmla="*/ 2966432 w 3052522"/>
                  <a:gd name="connsiteY1-390" fmla="*/ 62661 h 194442"/>
                  <a:gd name="connsiteX2-391" fmla="*/ 2676762 w 3052522"/>
                  <a:gd name="connsiteY2-392" fmla="*/ 194442 h 194442"/>
                  <a:gd name="connsiteX3-393" fmla="*/ 0 w 3052522"/>
                  <a:gd name="connsiteY3-394" fmla="*/ 145792 h 194442"/>
                  <a:gd name="connsiteX0-395" fmla="*/ 0 w 3025531"/>
                  <a:gd name="connsiteY0-396" fmla="*/ 142730 h 191380"/>
                  <a:gd name="connsiteX1-397" fmla="*/ 2966432 w 3025531"/>
                  <a:gd name="connsiteY1-398" fmla="*/ 59599 h 191380"/>
                  <a:gd name="connsiteX2-399" fmla="*/ 2676762 w 3025531"/>
                  <a:gd name="connsiteY2-400" fmla="*/ 191380 h 191380"/>
                  <a:gd name="connsiteX3-401" fmla="*/ 0 w 3025531"/>
                  <a:gd name="connsiteY3-402" fmla="*/ 142730 h 1913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25531" h="191380">
                    <a:moveTo>
                      <a:pt x="0" y="142730"/>
                    </a:moveTo>
                    <a:cubicBezTo>
                      <a:pt x="796016" y="86074"/>
                      <a:pt x="2546667" y="-91706"/>
                      <a:pt x="2966432" y="59599"/>
                    </a:cubicBezTo>
                    <a:cubicBezTo>
                      <a:pt x="3024928" y="80684"/>
                      <a:pt x="3147973" y="151398"/>
                      <a:pt x="2676762" y="191380"/>
                    </a:cubicBezTo>
                    <a:lnTo>
                      <a:pt x="0" y="14273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ïṥḷîdê"/>
              <p:cNvSpPr/>
              <p:nvPr/>
            </p:nvSpPr>
            <p:spPr>
              <a:xfrm rot="19541401" flipH="1">
                <a:off x="4476041" y="4121050"/>
                <a:ext cx="2644879" cy="60906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0 w 2349743"/>
                  <a:gd name="connsiteY0-106" fmla="*/ 151274 h 228046"/>
                  <a:gd name="connsiteX1-107" fmla="*/ 2235720 w 2349743"/>
                  <a:gd name="connsiteY1-108" fmla="*/ 0 h 228046"/>
                  <a:gd name="connsiteX2-109" fmla="*/ 2349743 w 2349743"/>
                  <a:gd name="connsiteY2-110" fmla="*/ 114023 h 228046"/>
                  <a:gd name="connsiteX3-111" fmla="*/ 2349742 w 2349743"/>
                  <a:gd name="connsiteY3-112" fmla="*/ 114023 h 228046"/>
                  <a:gd name="connsiteX4-113" fmla="*/ 2235719 w 2349743"/>
                  <a:gd name="connsiteY4-114" fmla="*/ 228046 h 228046"/>
                  <a:gd name="connsiteX5-115" fmla="*/ 0 w 2349743"/>
                  <a:gd name="connsiteY5-116" fmla="*/ 151274 h 228046"/>
                  <a:gd name="connsiteX0-117" fmla="*/ 0 w 2349743"/>
                  <a:gd name="connsiteY0-118" fmla="*/ 151274 h 228046"/>
                  <a:gd name="connsiteX1-119" fmla="*/ 2235720 w 2349743"/>
                  <a:gd name="connsiteY1-120" fmla="*/ 0 h 228046"/>
                  <a:gd name="connsiteX2-121" fmla="*/ 2349743 w 2349743"/>
                  <a:gd name="connsiteY2-122" fmla="*/ 114023 h 228046"/>
                  <a:gd name="connsiteX3-123" fmla="*/ 2349742 w 2349743"/>
                  <a:gd name="connsiteY3-124" fmla="*/ 114023 h 228046"/>
                  <a:gd name="connsiteX4-125" fmla="*/ 2235719 w 2349743"/>
                  <a:gd name="connsiteY4-126" fmla="*/ 228046 h 228046"/>
                  <a:gd name="connsiteX5-127" fmla="*/ 0 w 2349743"/>
                  <a:gd name="connsiteY5-128" fmla="*/ 151274 h 228046"/>
                  <a:gd name="connsiteX0-129" fmla="*/ 0 w 2349743"/>
                  <a:gd name="connsiteY0-130" fmla="*/ 151274 h 228046"/>
                  <a:gd name="connsiteX1-131" fmla="*/ 2235720 w 2349743"/>
                  <a:gd name="connsiteY1-132" fmla="*/ 0 h 228046"/>
                  <a:gd name="connsiteX2-133" fmla="*/ 2349743 w 2349743"/>
                  <a:gd name="connsiteY2-134" fmla="*/ 114023 h 228046"/>
                  <a:gd name="connsiteX3-135" fmla="*/ 2349742 w 2349743"/>
                  <a:gd name="connsiteY3-136" fmla="*/ 114023 h 228046"/>
                  <a:gd name="connsiteX4-137" fmla="*/ 2235719 w 2349743"/>
                  <a:gd name="connsiteY4-138" fmla="*/ 228046 h 228046"/>
                  <a:gd name="connsiteX5-139" fmla="*/ 169080 w 2349743"/>
                  <a:gd name="connsiteY5-140" fmla="*/ 159781 h 228046"/>
                  <a:gd name="connsiteX6-141" fmla="*/ 0 w 2349743"/>
                  <a:gd name="connsiteY6-142" fmla="*/ 151274 h 228046"/>
                  <a:gd name="connsiteX0-143" fmla="*/ 5908 w 2355651"/>
                  <a:gd name="connsiteY0-144" fmla="*/ 151274 h 228046"/>
                  <a:gd name="connsiteX1-145" fmla="*/ 2241628 w 2355651"/>
                  <a:gd name="connsiteY1-146" fmla="*/ 0 h 228046"/>
                  <a:gd name="connsiteX2-147" fmla="*/ 2355651 w 2355651"/>
                  <a:gd name="connsiteY2-148" fmla="*/ 114023 h 228046"/>
                  <a:gd name="connsiteX3-149" fmla="*/ 2355650 w 2355651"/>
                  <a:gd name="connsiteY3-150" fmla="*/ 114023 h 228046"/>
                  <a:gd name="connsiteX4-151" fmla="*/ 2241627 w 2355651"/>
                  <a:gd name="connsiteY4-152" fmla="*/ 228046 h 228046"/>
                  <a:gd name="connsiteX5-153" fmla="*/ 0 w 2355651"/>
                  <a:gd name="connsiteY5-154" fmla="*/ 176519 h 228046"/>
                  <a:gd name="connsiteX6-155" fmla="*/ 5908 w 2355651"/>
                  <a:gd name="connsiteY6-156" fmla="*/ 151274 h 228046"/>
                  <a:gd name="connsiteX0-157" fmla="*/ 0 w 2359216"/>
                  <a:gd name="connsiteY0-158" fmla="*/ 156348 h 228046"/>
                  <a:gd name="connsiteX1-159" fmla="*/ 2245193 w 2359216"/>
                  <a:gd name="connsiteY1-160" fmla="*/ 0 h 228046"/>
                  <a:gd name="connsiteX2-161" fmla="*/ 2359216 w 2359216"/>
                  <a:gd name="connsiteY2-162" fmla="*/ 114023 h 228046"/>
                  <a:gd name="connsiteX3-163" fmla="*/ 2359215 w 2359216"/>
                  <a:gd name="connsiteY3-164" fmla="*/ 114023 h 228046"/>
                  <a:gd name="connsiteX4-165" fmla="*/ 2245192 w 2359216"/>
                  <a:gd name="connsiteY4-166" fmla="*/ 228046 h 228046"/>
                  <a:gd name="connsiteX5-167" fmla="*/ 3565 w 2359216"/>
                  <a:gd name="connsiteY5-168" fmla="*/ 176519 h 228046"/>
                  <a:gd name="connsiteX6-169" fmla="*/ 0 w 2359216"/>
                  <a:gd name="connsiteY6-170" fmla="*/ 156348 h 228046"/>
                  <a:gd name="connsiteX0-171" fmla="*/ 0 w 2359216"/>
                  <a:gd name="connsiteY0-172" fmla="*/ 156348 h 228046"/>
                  <a:gd name="connsiteX1-173" fmla="*/ 2245193 w 2359216"/>
                  <a:gd name="connsiteY1-174" fmla="*/ 0 h 228046"/>
                  <a:gd name="connsiteX2-175" fmla="*/ 2359216 w 2359216"/>
                  <a:gd name="connsiteY2-176" fmla="*/ 114023 h 228046"/>
                  <a:gd name="connsiteX3-177" fmla="*/ 2359215 w 2359216"/>
                  <a:gd name="connsiteY3-178" fmla="*/ 114023 h 228046"/>
                  <a:gd name="connsiteX4-179" fmla="*/ 2245192 w 2359216"/>
                  <a:gd name="connsiteY4-180" fmla="*/ 228046 h 228046"/>
                  <a:gd name="connsiteX5-181" fmla="*/ 2003658 w 2359216"/>
                  <a:gd name="connsiteY5-182" fmla="*/ 223654 h 228046"/>
                  <a:gd name="connsiteX6-183" fmla="*/ 3565 w 2359216"/>
                  <a:gd name="connsiteY6-184" fmla="*/ 176519 h 228046"/>
                  <a:gd name="connsiteX7-185" fmla="*/ 0 w 2359216"/>
                  <a:gd name="connsiteY7-186" fmla="*/ 156348 h 228046"/>
                  <a:gd name="connsiteX0-187" fmla="*/ 0 w 2359216"/>
                  <a:gd name="connsiteY0-188" fmla="*/ 156348 h 223654"/>
                  <a:gd name="connsiteX1-189" fmla="*/ 2245193 w 2359216"/>
                  <a:gd name="connsiteY1-190" fmla="*/ 0 h 223654"/>
                  <a:gd name="connsiteX2-191" fmla="*/ 2359216 w 2359216"/>
                  <a:gd name="connsiteY2-192" fmla="*/ 114023 h 223654"/>
                  <a:gd name="connsiteX3-193" fmla="*/ 2359215 w 2359216"/>
                  <a:gd name="connsiteY3-194" fmla="*/ 114023 h 223654"/>
                  <a:gd name="connsiteX4-195" fmla="*/ 2192582 w 2359216"/>
                  <a:gd name="connsiteY4-196" fmla="*/ 161635 h 223654"/>
                  <a:gd name="connsiteX5-197" fmla="*/ 2003658 w 2359216"/>
                  <a:gd name="connsiteY5-198" fmla="*/ 223654 h 223654"/>
                  <a:gd name="connsiteX6-199" fmla="*/ 3565 w 2359216"/>
                  <a:gd name="connsiteY6-200" fmla="*/ 176519 h 223654"/>
                  <a:gd name="connsiteX7-201" fmla="*/ 0 w 2359216"/>
                  <a:gd name="connsiteY7-202" fmla="*/ 156348 h 223654"/>
                  <a:gd name="connsiteX0-203" fmla="*/ 0 w 2359216"/>
                  <a:gd name="connsiteY0-204" fmla="*/ 156348 h 223654"/>
                  <a:gd name="connsiteX1-205" fmla="*/ 2245193 w 2359216"/>
                  <a:gd name="connsiteY1-206" fmla="*/ 0 h 223654"/>
                  <a:gd name="connsiteX2-207" fmla="*/ 2359216 w 2359216"/>
                  <a:gd name="connsiteY2-208" fmla="*/ 114023 h 223654"/>
                  <a:gd name="connsiteX3-209" fmla="*/ 2359215 w 2359216"/>
                  <a:gd name="connsiteY3-210" fmla="*/ 114023 h 223654"/>
                  <a:gd name="connsiteX4-211" fmla="*/ 2238041 w 2359216"/>
                  <a:gd name="connsiteY4-212" fmla="*/ 215499 h 223654"/>
                  <a:gd name="connsiteX5-213" fmla="*/ 2003658 w 2359216"/>
                  <a:gd name="connsiteY5-214" fmla="*/ 223654 h 223654"/>
                  <a:gd name="connsiteX6-215" fmla="*/ 3565 w 2359216"/>
                  <a:gd name="connsiteY6-216" fmla="*/ 176519 h 223654"/>
                  <a:gd name="connsiteX7-217" fmla="*/ 0 w 2359216"/>
                  <a:gd name="connsiteY7-218" fmla="*/ 156348 h 22365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359216" h="223654">
                    <a:moveTo>
                      <a:pt x="0" y="156348"/>
                    </a:moveTo>
                    <a:lnTo>
                      <a:pt x="2245193" y="0"/>
                    </a:lnTo>
                    <a:cubicBezTo>
                      <a:pt x="2308166" y="0"/>
                      <a:pt x="2359216" y="51050"/>
                      <a:pt x="2359216" y="114023"/>
                    </a:cubicBezTo>
                    <a:lnTo>
                      <a:pt x="2359215" y="114023"/>
                    </a:lnTo>
                    <a:cubicBezTo>
                      <a:pt x="2359215" y="176996"/>
                      <a:pt x="2301014" y="215499"/>
                      <a:pt x="2238041" y="215499"/>
                    </a:cubicBezTo>
                    <a:lnTo>
                      <a:pt x="2003658" y="223654"/>
                    </a:lnTo>
                    <a:lnTo>
                      <a:pt x="3565" y="176519"/>
                    </a:lnTo>
                    <a:lnTo>
                      <a:pt x="0" y="156348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Sľïḍê"/>
              <p:cNvSpPr/>
              <p:nvPr/>
            </p:nvSpPr>
            <p:spPr>
              <a:xfrm rot="19460488" flipH="1">
                <a:off x="4750826" y="4534343"/>
                <a:ext cx="533532" cy="277389"/>
              </a:xfrm>
              <a:custGeom>
                <a:avLst/>
                <a:gdLst>
                  <a:gd name="connsiteX0" fmla="*/ 0 w 2100976"/>
                  <a:gd name="connsiteY0" fmla="*/ 114023 h 228045"/>
                  <a:gd name="connsiteX1" fmla="*/ 114023 w 2100976"/>
                  <a:gd name="connsiteY1" fmla="*/ 0 h 228045"/>
                  <a:gd name="connsiteX2" fmla="*/ 1986954 w 2100976"/>
                  <a:gd name="connsiteY2" fmla="*/ 0 h 228045"/>
                  <a:gd name="connsiteX3" fmla="*/ 2100977 w 2100976"/>
                  <a:gd name="connsiteY3" fmla="*/ 114023 h 228045"/>
                  <a:gd name="connsiteX4" fmla="*/ 2100976 w 2100976"/>
                  <a:gd name="connsiteY4" fmla="*/ 114023 h 228045"/>
                  <a:gd name="connsiteX5" fmla="*/ 1986953 w 2100976"/>
                  <a:gd name="connsiteY5" fmla="*/ 228046 h 228045"/>
                  <a:gd name="connsiteX6" fmla="*/ 114023 w 2100976"/>
                  <a:gd name="connsiteY6" fmla="*/ 228045 h 228045"/>
                  <a:gd name="connsiteX7" fmla="*/ 0 w 2100976"/>
                  <a:gd name="connsiteY7" fmla="*/ 114022 h 228045"/>
                  <a:gd name="connsiteX8" fmla="*/ 0 w 2100976"/>
                  <a:gd name="connsiteY8" fmla="*/ 114023 h 228045"/>
                  <a:gd name="connsiteX0-1" fmla="*/ 0 w 2100977"/>
                  <a:gd name="connsiteY0-2" fmla="*/ 114023 h 228046"/>
                  <a:gd name="connsiteX1-3" fmla="*/ 1986954 w 2100977"/>
                  <a:gd name="connsiteY1-4" fmla="*/ 0 h 228046"/>
                  <a:gd name="connsiteX2-5" fmla="*/ 2100977 w 2100977"/>
                  <a:gd name="connsiteY2-6" fmla="*/ 114023 h 228046"/>
                  <a:gd name="connsiteX3-7" fmla="*/ 2100976 w 2100977"/>
                  <a:gd name="connsiteY3-8" fmla="*/ 114023 h 228046"/>
                  <a:gd name="connsiteX4-9" fmla="*/ 1986953 w 2100977"/>
                  <a:gd name="connsiteY4-10" fmla="*/ 228046 h 228046"/>
                  <a:gd name="connsiteX5-11" fmla="*/ 114023 w 2100977"/>
                  <a:gd name="connsiteY5-12" fmla="*/ 228045 h 228046"/>
                  <a:gd name="connsiteX6-13" fmla="*/ 0 w 2100977"/>
                  <a:gd name="connsiteY6-14" fmla="*/ 114022 h 228046"/>
                  <a:gd name="connsiteX7-15" fmla="*/ 0 w 2100977"/>
                  <a:gd name="connsiteY7-16" fmla="*/ 114023 h 228046"/>
                  <a:gd name="connsiteX0-17" fmla="*/ 0 w 2100977"/>
                  <a:gd name="connsiteY0-18" fmla="*/ 114023 h 228046"/>
                  <a:gd name="connsiteX1-19" fmla="*/ 1986954 w 2100977"/>
                  <a:gd name="connsiteY1-20" fmla="*/ 0 h 228046"/>
                  <a:gd name="connsiteX2-21" fmla="*/ 2100977 w 2100977"/>
                  <a:gd name="connsiteY2-22" fmla="*/ 114023 h 228046"/>
                  <a:gd name="connsiteX3-23" fmla="*/ 2100976 w 2100977"/>
                  <a:gd name="connsiteY3-24" fmla="*/ 114023 h 228046"/>
                  <a:gd name="connsiteX4-25" fmla="*/ 1986953 w 2100977"/>
                  <a:gd name="connsiteY4-26" fmla="*/ 228046 h 228046"/>
                  <a:gd name="connsiteX5-27" fmla="*/ 0 w 2100977"/>
                  <a:gd name="connsiteY5-28" fmla="*/ 114022 h 228046"/>
                  <a:gd name="connsiteX6-29" fmla="*/ 0 w 2100977"/>
                  <a:gd name="connsiteY6-30" fmla="*/ 114023 h 228046"/>
                  <a:gd name="connsiteX0-31" fmla="*/ 0 w 2358947"/>
                  <a:gd name="connsiteY0-32" fmla="*/ 128101 h 228046"/>
                  <a:gd name="connsiteX1-33" fmla="*/ 2244924 w 2358947"/>
                  <a:gd name="connsiteY1-34" fmla="*/ 0 h 228046"/>
                  <a:gd name="connsiteX2-35" fmla="*/ 2358947 w 2358947"/>
                  <a:gd name="connsiteY2-36" fmla="*/ 114023 h 228046"/>
                  <a:gd name="connsiteX3-37" fmla="*/ 2358946 w 2358947"/>
                  <a:gd name="connsiteY3-38" fmla="*/ 114023 h 228046"/>
                  <a:gd name="connsiteX4-39" fmla="*/ 2244923 w 2358947"/>
                  <a:gd name="connsiteY4-40" fmla="*/ 228046 h 228046"/>
                  <a:gd name="connsiteX5-41" fmla="*/ 257970 w 2358947"/>
                  <a:gd name="connsiteY5-42" fmla="*/ 114022 h 228046"/>
                  <a:gd name="connsiteX6-43" fmla="*/ 0 w 2358947"/>
                  <a:gd name="connsiteY6-44" fmla="*/ 128101 h 228046"/>
                  <a:gd name="connsiteX0-45" fmla="*/ 0 w 2358947"/>
                  <a:gd name="connsiteY0-46" fmla="*/ 128101 h 228046"/>
                  <a:gd name="connsiteX1-47" fmla="*/ 2244924 w 2358947"/>
                  <a:gd name="connsiteY1-48" fmla="*/ 0 h 228046"/>
                  <a:gd name="connsiteX2-49" fmla="*/ 2358947 w 2358947"/>
                  <a:gd name="connsiteY2-50" fmla="*/ 114023 h 228046"/>
                  <a:gd name="connsiteX3-51" fmla="*/ 2358946 w 2358947"/>
                  <a:gd name="connsiteY3-52" fmla="*/ 114023 h 228046"/>
                  <a:gd name="connsiteX4-53" fmla="*/ 2244923 w 2358947"/>
                  <a:gd name="connsiteY4-54" fmla="*/ 228046 h 228046"/>
                  <a:gd name="connsiteX5-55" fmla="*/ 0 w 2358947"/>
                  <a:gd name="connsiteY5-56" fmla="*/ 128101 h 228046"/>
                  <a:gd name="connsiteX0-57" fmla="*/ 0 w 2358947"/>
                  <a:gd name="connsiteY0-58" fmla="*/ 128101 h 228046"/>
                  <a:gd name="connsiteX1-59" fmla="*/ 2244924 w 2358947"/>
                  <a:gd name="connsiteY1-60" fmla="*/ 0 h 228046"/>
                  <a:gd name="connsiteX2-61" fmla="*/ 2358947 w 2358947"/>
                  <a:gd name="connsiteY2-62" fmla="*/ 114023 h 228046"/>
                  <a:gd name="connsiteX3-63" fmla="*/ 2358946 w 2358947"/>
                  <a:gd name="connsiteY3-64" fmla="*/ 114023 h 228046"/>
                  <a:gd name="connsiteX4-65" fmla="*/ 2244923 w 2358947"/>
                  <a:gd name="connsiteY4-66" fmla="*/ 228046 h 228046"/>
                  <a:gd name="connsiteX5-67" fmla="*/ 0 w 2358947"/>
                  <a:gd name="connsiteY5-68" fmla="*/ 128101 h 228046"/>
                  <a:gd name="connsiteX0-69" fmla="*/ 0 w 2349743"/>
                  <a:gd name="connsiteY0-70" fmla="*/ 151274 h 228046"/>
                  <a:gd name="connsiteX1-71" fmla="*/ 2235720 w 2349743"/>
                  <a:gd name="connsiteY1-72" fmla="*/ 0 h 228046"/>
                  <a:gd name="connsiteX2-73" fmla="*/ 2349743 w 2349743"/>
                  <a:gd name="connsiteY2-74" fmla="*/ 114023 h 228046"/>
                  <a:gd name="connsiteX3-75" fmla="*/ 2349742 w 2349743"/>
                  <a:gd name="connsiteY3-76" fmla="*/ 114023 h 228046"/>
                  <a:gd name="connsiteX4-77" fmla="*/ 2235719 w 2349743"/>
                  <a:gd name="connsiteY4-78" fmla="*/ 228046 h 228046"/>
                  <a:gd name="connsiteX5-79" fmla="*/ 0 w 2349743"/>
                  <a:gd name="connsiteY5-80" fmla="*/ 151274 h 228046"/>
                  <a:gd name="connsiteX0-81" fmla="*/ 0 w 2349743"/>
                  <a:gd name="connsiteY0-82" fmla="*/ 151274 h 228046"/>
                  <a:gd name="connsiteX1-83" fmla="*/ 2235720 w 2349743"/>
                  <a:gd name="connsiteY1-84" fmla="*/ 0 h 228046"/>
                  <a:gd name="connsiteX2-85" fmla="*/ 2349743 w 2349743"/>
                  <a:gd name="connsiteY2-86" fmla="*/ 114023 h 228046"/>
                  <a:gd name="connsiteX3-87" fmla="*/ 2349742 w 2349743"/>
                  <a:gd name="connsiteY3-88" fmla="*/ 114023 h 228046"/>
                  <a:gd name="connsiteX4-89" fmla="*/ 2235719 w 2349743"/>
                  <a:gd name="connsiteY4-90" fmla="*/ 228046 h 228046"/>
                  <a:gd name="connsiteX5-91" fmla="*/ 0 w 2349743"/>
                  <a:gd name="connsiteY5-92" fmla="*/ 151274 h 228046"/>
                  <a:gd name="connsiteX0-93" fmla="*/ 0 w 2349743"/>
                  <a:gd name="connsiteY0-94" fmla="*/ 151274 h 228046"/>
                  <a:gd name="connsiteX1-95" fmla="*/ 2235720 w 2349743"/>
                  <a:gd name="connsiteY1-96" fmla="*/ 0 h 228046"/>
                  <a:gd name="connsiteX2-97" fmla="*/ 2349743 w 2349743"/>
                  <a:gd name="connsiteY2-98" fmla="*/ 114023 h 228046"/>
                  <a:gd name="connsiteX3-99" fmla="*/ 2349742 w 2349743"/>
                  <a:gd name="connsiteY3-100" fmla="*/ 114023 h 228046"/>
                  <a:gd name="connsiteX4-101" fmla="*/ 2235719 w 2349743"/>
                  <a:gd name="connsiteY4-102" fmla="*/ 228046 h 228046"/>
                  <a:gd name="connsiteX5-103" fmla="*/ 0 w 2349743"/>
                  <a:gd name="connsiteY5-104" fmla="*/ 151274 h 228046"/>
                  <a:gd name="connsiteX0-105" fmla="*/ 1761 w 2351504"/>
                  <a:gd name="connsiteY0-106" fmla="*/ 161630 h 238402"/>
                  <a:gd name="connsiteX1-107" fmla="*/ 1869642 w 2351504"/>
                  <a:gd name="connsiteY1-108" fmla="*/ 22422 h 238402"/>
                  <a:gd name="connsiteX2-109" fmla="*/ 2237481 w 2351504"/>
                  <a:gd name="connsiteY2-110" fmla="*/ 10356 h 238402"/>
                  <a:gd name="connsiteX3-111" fmla="*/ 2351504 w 2351504"/>
                  <a:gd name="connsiteY3-112" fmla="*/ 124379 h 238402"/>
                  <a:gd name="connsiteX4-113" fmla="*/ 2351503 w 2351504"/>
                  <a:gd name="connsiteY4-114" fmla="*/ 124379 h 238402"/>
                  <a:gd name="connsiteX5-115" fmla="*/ 2237480 w 2351504"/>
                  <a:gd name="connsiteY5-116" fmla="*/ 238402 h 238402"/>
                  <a:gd name="connsiteX6-117" fmla="*/ 1761 w 2351504"/>
                  <a:gd name="connsiteY6-118" fmla="*/ 161630 h 238402"/>
                  <a:gd name="connsiteX0-119" fmla="*/ 1761 w 2351504"/>
                  <a:gd name="connsiteY0-120" fmla="*/ 161630 h 245163"/>
                  <a:gd name="connsiteX1-121" fmla="*/ 1869642 w 2351504"/>
                  <a:gd name="connsiteY1-122" fmla="*/ 22422 h 245163"/>
                  <a:gd name="connsiteX2-123" fmla="*/ 2237481 w 2351504"/>
                  <a:gd name="connsiteY2-124" fmla="*/ 10356 h 245163"/>
                  <a:gd name="connsiteX3-125" fmla="*/ 2351504 w 2351504"/>
                  <a:gd name="connsiteY3-126" fmla="*/ 124379 h 245163"/>
                  <a:gd name="connsiteX4-127" fmla="*/ 2351503 w 2351504"/>
                  <a:gd name="connsiteY4-128" fmla="*/ 124379 h 245163"/>
                  <a:gd name="connsiteX5-129" fmla="*/ 2237480 w 2351504"/>
                  <a:gd name="connsiteY5-130" fmla="*/ 238402 h 245163"/>
                  <a:gd name="connsiteX6-131" fmla="*/ 1872854 w 2351504"/>
                  <a:gd name="connsiteY6-132" fmla="*/ 224430 h 245163"/>
                  <a:gd name="connsiteX7-133" fmla="*/ 1761 w 2351504"/>
                  <a:gd name="connsiteY7-134" fmla="*/ 161630 h 245163"/>
                  <a:gd name="connsiteX0-135" fmla="*/ 47412 w 526062"/>
                  <a:gd name="connsiteY0-136" fmla="*/ 224430 h 251302"/>
                  <a:gd name="connsiteX1-137" fmla="*/ 44200 w 526062"/>
                  <a:gd name="connsiteY1-138" fmla="*/ 22422 h 251302"/>
                  <a:gd name="connsiteX2-139" fmla="*/ 412039 w 526062"/>
                  <a:gd name="connsiteY2-140" fmla="*/ 10356 h 251302"/>
                  <a:gd name="connsiteX3-141" fmla="*/ 526062 w 526062"/>
                  <a:gd name="connsiteY3-142" fmla="*/ 124379 h 251302"/>
                  <a:gd name="connsiteX4-143" fmla="*/ 526061 w 526062"/>
                  <a:gd name="connsiteY4-144" fmla="*/ 124379 h 251302"/>
                  <a:gd name="connsiteX5-145" fmla="*/ 412038 w 526062"/>
                  <a:gd name="connsiteY5-146" fmla="*/ 238402 h 251302"/>
                  <a:gd name="connsiteX6-147" fmla="*/ 47412 w 526062"/>
                  <a:gd name="connsiteY6-148" fmla="*/ 224430 h 251302"/>
                  <a:gd name="connsiteX0-149" fmla="*/ 47412 w 526062"/>
                  <a:gd name="connsiteY0-150" fmla="*/ 227983 h 254855"/>
                  <a:gd name="connsiteX1-151" fmla="*/ 44200 w 526062"/>
                  <a:gd name="connsiteY1-152" fmla="*/ 25975 h 254855"/>
                  <a:gd name="connsiteX2-153" fmla="*/ 426221 w 526062"/>
                  <a:gd name="connsiteY2-154" fmla="*/ 8691 h 254855"/>
                  <a:gd name="connsiteX3-155" fmla="*/ 526062 w 526062"/>
                  <a:gd name="connsiteY3-156" fmla="*/ 127932 h 254855"/>
                  <a:gd name="connsiteX4-157" fmla="*/ 526061 w 526062"/>
                  <a:gd name="connsiteY4-158" fmla="*/ 127932 h 254855"/>
                  <a:gd name="connsiteX5-159" fmla="*/ 412038 w 526062"/>
                  <a:gd name="connsiteY5-160" fmla="*/ 241955 h 254855"/>
                  <a:gd name="connsiteX6-161" fmla="*/ 47412 w 526062"/>
                  <a:gd name="connsiteY6-162" fmla="*/ 227983 h 254855"/>
                  <a:gd name="connsiteX0-163" fmla="*/ 47412 w 526062"/>
                  <a:gd name="connsiteY0-164" fmla="*/ 223853 h 250725"/>
                  <a:gd name="connsiteX1-165" fmla="*/ 44200 w 526062"/>
                  <a:gd name="connsiteY1-166" fmla="*/ 21845 h 250725"/>
                  <a:gd name="connsiteX2-167" fmla="*/ 426221 w 526062"/>
                  <a:gd name="connsiteY2-168" fmla="*/ 4561 h 250725"/>
                  <a:gd name="connsiteX3-169" fmla="*/ 526062 w 526062"/>
                  <a:gd name="connsiteY3-170" fmla="*/ 123802 h 250725"/>
                  <a:gd name="connsiteX4-171" fmla="*/ 526061 w 526062"/>
                  <a:gd name="connsiteY4-172" fmla="*/ 123802 h 250725"/>
                  <a:gd name="connsiteX5-173" fmla="*/ 412038 w 526062"/>
                  <a:gd name="connsiteY5-174" fmla="*/ 237825 h 250725"/>
                  <a:gd name="connsiteX6-175" fmla="*/ 47412 w 526062"/>
                  <a:gd name="connsiteY6-176" fmla="*/ 223853 h 250725"/>
                  <a:gd name="connsiteX0-177" fmla="*/ 47412 w 526062"/>
                  <a:gd name="connsiteY0-178" fmla="*/ 219292 h 246164"/>
                  <a:gd name="connsiteX1-179" fmla="*/ 44200 w 526062"/>
                  <a:gd name="connsiteY1-180" fmla="*/ 17284 h 246164"/>
                  <a:gd name="connsiteX2-181" fmla="*/ 426221 w 526062"/>
                  <a:gd name="connsiteY2-182" fmla="*/ 0 h 246164"/>
                  <a:gd name="connsiteX3-183" fmla="*/ 526062 w 526062"/>
                  <a:gd name="connsiteY3-184" fmla="*/ 119241 h 246164"/>
                  <a:gd name="connsiteX4-185" fmla="*/ 526061 w 526062"/>
                  <a:gd name="connsiteY4-186" fmla="*/ 119241 h 246164"/>
                  <a:gd name="connsiteX5-187" fmla="*/ 412038 w 526062"/>
                  <a:gd name="connsiteY5-188" fmla="*/ 233264 h 246164"/>
                  <a:gd name="connsiteX6-189" fmla="*/ 47412 w 526062"/>
                  <a:gd name="connsiteY6-190" fmla="*/ 219292 h 246164"/>
                  <a:gd name="connsiteX0-191" fmla="*/ 47412 w 526062"/>
                  <a:gd name="connsiteY0-192" fmla="*/ 221598 h 248470"/>
                  <a:gd name="connsiteX1-193" fmla="*/ 44200 w 526062"/>
                  <a:gd name="connsiteY1-194" fmla="*/ 19590 h 248470"/>
                  <a:gd name="connsiteX2-195" fmla="*/ 426221 w 526062"/>
                  <a:gd name="connsiteY2-196" fmla="*/ 2306 h 248470"/>
                  <a:gd name="connsiteX3-197" fmla="*/ 526062 w 526062"/>
                  <a:gd name="connsiteY3-198" fmla="*/ 121547 h 248470"/>
                  <a:gd name="connsiteX4-199" fmla="*/ 526061 w 526062"/>
                  <a:gd name="connsiteY4-200" fmla="*/ 121547 h 248470"/>
                  <a:gd name="connsiteX5-201" fmla="*/ 412038 w 526062"/>
                  <a:gd name="connsiteY5-202" fmla="*/ 235570 h 248470"/>
                  <a:gd name="connsiteX6-203" fmla="*/ 47412 w 526062"/>
                  <a:gd name="connsiteY6-204" fmla="*/ 221598 h 248470"/>
                  <a:gd name="connsiteX0-205" fmla="*/ 47412 w 526062"/>
                  <a:gd name="connsiteY0-206" fmla="*/ 219292 h 246164"/>
                  <a:gd name="connsiteX1-207" fmla="*/ 44200 w 526062"/>
                  <a:gd name="connsiteY1-208" fmla="*/ 17284 h 246164"/>
                  <a:gd name="connsiteX2-209" fmla="*/ 426221 w 526062"/>
                  <a:gd name="connsiteY2-210" fmla="*/ 0 h 246164"/>
                  <a:gd name="connsiteX3-211" fmla="*/ 526062 w 526062"/>
                  <a:gd name="connsiteY3-212" fmla="*/ 119241 h 246164"/>
                  <a:gd name="connsiteX4-213" fmla="*/ 526061 w 526062"/>
                  <a:gd name="connsiteY4-214" fmla="*/ 119241 h 246164"/>
                  <a:gd name="connsiteX5-215" fmla="*/ 412038 w 526062"/>
                  <a:gd name="connsiteY5-216" fmla="*/ 233264 h 246164"/>
                  <a:gd name="connsiteX6-217" fmla="*/ 47412 w 526062"/>
                  <a:gd name="connsiteY6-218" fmla="*/ 219292 h 246164"/>
                  <a:gd name="connsiteX0-219" fmla="*/ 47412 w 526062"/>
                  <a:gd name="connsiteY0-220" fmla="*/ 219292 h 233264"/>
                  <a:gd name="connsiteX1-221" fmla="*/ 44200 w 526062"/>
                  <a:gd name="connsiteY1-222" fmla="*/ 17284 h 233264"/>
                  <a:gd name="connsiteX2-223" fmla="*/ 426221 w 526062"/>
                  <a:gd name="connsiteY2-224" fmla="*/ 0 h 233264"/>
                  <a:gd name="connsiteX3-225" fmla="*/ 526062 w 526062"/>
                  <a:gd name="connsiteY3-226" fmla="*/ 119241 h 233264"/>
                  <a:gd name="connsiteX4-227" fmla="*/ 526061 w 526062"/>
                  <a:gd name="connsiteY4-228" fmla="*/ 119241 h 233264"/>
                  <a:gd name="connsiteX5-229" fmla="*/ 412038 w 526062"/>
                  <a:gd name="connsiteY5-230" fmla="*/ 233264 h 233264"/>
                  <a:gd name="connsiteX6-231" fmla="*/ 47412 w 526062"/>
                  <a:gd name="connsiteY6-232" fmla="*/ 219292 h 233264"/>
                  <a:gd name="connsiteX0-233" fmla="*/ 47412 w 526062"/>
                  <a:gd name="connsiteY0-234" fmla="*/ 219292 h 236453"/>
                  <a:gd name="connsiteX1-235" fmla="*/ 44200 w 526062"/>
                  <a:gd name="connsiteY1-236" fmla="*/ 17284 h 236453"/>
                  <a:gd name="connsiteX2-237" fmla="*/ 426221 w 526062"/>
                  <a:gd name="connsiteY2-238" fmla="*/ 0 h 236453"/>
                  <a:gd name="connsiteX3-239" fmla="*/ 526062 w 526062"/>
                  <a:gd name="connsiteY3-240" fmla="*/ 119241 h 236453"/>
                  <a:gd name="connsiteX4-241" fmla="*/ 526061 w 526062"/>
                  <a:gd name="connsiteY4-242" fmla="*/ 119241 h 236453"/>
                  <a:gd name="connsiteX5-243" fmla="*/ 306928 w 526062"/>
                  <a:gd name="connsiteY5-244" fmla="*/ 236453 h 236453"/>
                  <a:gd name="connsiteX6-245" fmla="*/ 47412 w 526062"/>
                  <a:gd name="connsiteY6-246" fmla="*/ 219292 h 236453"/>
                  <a:gd name="connsiteX0-247" fmla="*/ 47412 w 526062"/>
                  <a:gd name="connsiteY0-248" fmla="*/ 219292 h 236453"/>
                  <a:gd name="connsiteX1-249" fmla="*/ 44200 w 526062"/>
                  <a:gd name="connsiteY1-250" fmla="*/ 17284 h 236453"/>
                  <a:gd name="connsiteX2-251" fmla="*/ 426221 w 526062"/>
                  <a:gd name="connsiteY2-252" fmla="*/ 0 h 236453"/>
                  <a:gd name="connsiteX3-253" fmla="*/ 526062 w 526062"/>
                  <a:gd name="connsiteY3-254" fmla="*/ 119241 h 236453"/>
                  <a:gd name="connsiteX4-255" fmla="*/ 511318 w 526062"/>
                  <a:gd name="connsiteY4-256" fmla="*/ 101771 h 236453"/>
                  <a:gd name="connsiteX5-257" fmla="*/ 306928 w 526062"/>
                  <a:gd name="connsiteY5-258" fmla="*/ 236453 h 236453"/>
                  <a:gd name="connsiteX6-259" fmla="*/ 47412 w 526062"/>
                  <a:gd name="connsiteY6-260" fmla="*/ 219292 h 236453"/>
                  <a:gd name="connsiteX0-261" fmla="*/ 47412 w 526062"/>
                  <a:gd name="connsiteY0-262" fmla="*/ 219292 h 236453"/>
                  <a:gd name="connsiteX1-263" fmla="*/ 44200 w 526062"/>
                  <a:gd name="connsiteY1-264" fmla="*/ 17284 h 236453"/>
                  <a:gd name="connsiteX2-265" fmla="*/ 426221 w 526062"/>
                  <a:gd name="connsiteY2-266" fmla="*/ 0 h 236453"/>
                  <a:gd name="connsiteX3-267" fmla="*/ 526062 w 526062"/>
                  <a:gd name="connsiteY3-268" fmla="*/ 119241 h 236453"/>
                  <a:gd name="connsiteX4-269" fmla="*/ 511318 w 526062"/>
                  <a:gd name="connsiteY4-270" fmla="*/ 101771 h 236453"/>
                  <a:gd name="connsiteX5-271" fmla="*/ 306928 w 526062"/>
                  <a:gd name="connsiteY5-272" fmla="*/ 236453 h 236453"/>
                  <a:gd name="connsiteX6-273" fmla="*/ 47412 w 526062"/>
                  <a:gd name="connsiteY6-274" fmla="*/ 219292 h 236453"/>
                  <a:gd name="connsiteX0-275" fmla="*/ 47412 w 517590"/>
                  <a:gd name="connsiteY0-276" fmla="*/ 219292 h 236453"/>
                  <a:gd name="connsiteX1-277" fmla="*/ 44200 w 517590"/>
                  <a:gd name="connsiteY1-278" fmla="*/ 17284 h 236453"/>
                  <a:gd name="connsiteX2-279" fmla="*/ 426221 w 517590"/>
                  <a:gd name="connsiteY2-280" fmla="*/ 0 h 236453"/>
                  <a:gd name="connsiteX3-281" fmla="*/ 511318 w 517590"/>
                  <a:gd name="connsiteY3-282" fmla="*/ 101771 h 236453"/>
                  <a:gd name="connsiteX4-283" fmla="*/ 306928 w 517590"/>
                  <a:gd name="connsiteY4-284" fmla="*/ 236453 h 236453"/>
                  <a:gd name="connsiteX5-285" fmla="*/ 47412 w 517590"/>
                  <a:gd name="connsiteY5-286" fmla="*/ 219292 h 236453"/>
                  <a:gd name="connsiteX0-287" fmla="*/ 47412 w 511318"/>
                  <a:gd name="connsiteY0-288" fmla="*/ 219292 h 236453"/>
                  <a:gd name="connsiteX1-289" fmla="*/ 44200 w 511318"/>
                  <a:gd name="connsiteY1-290" fmla="*/ 17284 h 236453"/>
                  <a:gd name="connsiteX2-291" fmla="*/ 426221 w 511318"/>
                  <a:gd name="connsiteY2-292" fmla="*/ 0 h 236453"/>
                  <a:gd name="connsiteX3-293" fmla="*/ 511318 w 511318"/>
                  <a:gd name="connsiteY3-294" fmla="*/ 101771 h 236453"/>
                  <a:gd name="connsiteX4-295" fmla="*/ 306928 w 511318"/>
                  <a:gd name="connsiteY4-296" fmla="*/ 236453 h 236453"/>
                  <a:gd name="connsiteX5-297" fmla="*/ 47412 w 511318"/>
                  <a:gd name="connsiteY5-298" fmla="*/ 219292 h 236453"/>
                  <a:gd name="connsiteX0-299" fmla="*/ 47412 w 511318"/>
                  <a:gd name="connsiteY0-300" fmla="*/ 219292 h 236453"/>
                  <a:gd name="connsiteX1-301" fmla="*/ 44200 w 511318"/>
                  <a:gd name="connsiteY1-302" fmla="*/ 17284 h 236453"/>
                  <a:gd name="connsiteX2-303" fmla="*/ 426221 w 511318"/>
                  <a:gd name="connsiteY2-304" fmla="*/ 0 h 236453"/>
                  <a:gd name="connsiteX3-305" fmla="*/ 511318 w 511318"/>
                  <a:gd name="connsiteY3-306" fmla="*/ 101771 h 236453"/>
                  <a:gd name="connsiteX4-307" fmla="*/ 306928 w 511318"/>
                  <a:gd name="connsiteY4-308" fmla="*/ 236453 h 236453"/>
                  <a:gd name="connsiteX5-309" fmla="*/ 47412 w 511318"/>
                  <a:gd name="connsiteY5-310" fmla="*/ 219292 h 236453"/>
                  <a:gd name="connsiteX0-311" fmla="*/ 47412 w 511318"/>
                  <a:gd name="connsiteY0-312" fmla="*/ 219292 h 238758"/>
                  <a:gd name="connsiteX1-313" fmla="*/ 44200 w 511318"/>
                  <a:gd name="connsiteY1-314" fmla="*/ 17284 h 238758"/>
                  <a:gd name="connsiteX2-315" fmla="*/ 426221 w 511318"/>
                  <a:gd name="connsiteY2-316" fmla="*/ 0 h 238758"/>
                  <a:gd name="connsiteX3-317" fmla="*/ 511318 w 511318"/>
                  <a:gd name="connsiteY3-318" fmla="*/ 101771 h 238758"/>
                  <a:gd name="connsiteX4-319" fmla="*/ 306928 w 511318"/>
                  <a:gd name="connsiteY4-320" fmla="*/ 236453 h 238758"/>
                  <a:gd name="connsiteX5-321" fmla="*/ 47412 w 511318"/>
                  <a:gd name="connsiteY5-322" fmla="*/ 219292 h 238758"/>
                  <a:gd name="connsiteX0-323" fmla="*/ 47412 w 527343"/>
                  <a:gd name="connsiteY0-324" fmla="*/ 219292 h 238694"/>
                  <a:gd name="connsiteX1-325" fmla="*/ 44200 w 527343"/>
                  <a:gd name="connsiteY1-326" fmla="*/ 17284 h 238694"/>
                  <a:gd name="connsiteX2-327" fmla="*/ 426221 w 527343"/>
                  <a:gd name="connsiteY2-328" fmla="*/ 0 h 238694"/>
                  <a:gd name="connsiteX3-329" fmla="*/ 527343 w 527343"/>
                  <a:gd name="connsiteY3-330" fmla="*/ 98736 h 238694"/>
                  <a:gd name="connsiteX4-331" fmla="*/ 306928 w 527343"/>
                  <a:gd name="connsiteY4-332" fmla="*/ 236453 h 238694"/>
                  <a:gd name="connsiteX5-333" fmla="*/ 47412 w 527343"/>
                  <a:gd name="connsiteY5-334" fmla="*/ 219292 h 238694"/>
                  <a:gd name="connsiteX0-335" fmla="*/ 47412 w 527343"/>
                  <a:gd name="connsiteY0-336" fmla="*/ 219292 h 238694"/>
                  <a:gd name="connsiteX1-337" fmla="*/ 44200 w 527343"/>
                  <a:gd name="connsiteY1-338" fmla="*/ 17284 h 238694"/>
                  <a:gd name="connsiteX2-339" fmla="*/ 426221 w 527343"/>
                  <a:gd name="connsiteY2-340" fmla="*/ 0 h 238694"/>
                  <a:gd name="connsiteX3-341" fmla="*/ 527343 w 527343"/>
                  <a:gd name="connsiteY3-342" fmla="*/ 98736 h 238694"/>
                  <a:gd name="connsiteX4-343" fmla="*/ 306928 w 527343"/>
                  <a:gd name="connsiteY4-344" fmla="*/ 236453 h 238694"/>
                  <a:gd name="connsiteX5-345" fmla="*/ 47412 w 527343"/>
                  <a:gd name="connsiteY5-346" fmla="*/ 219292 h 238694"/>
                  <a:gd name="connsiteX0-347" fmla="*/ 49752 w 525280"/>
                  <a:gd name="connsiteY0-348" fmla="*/ 236732 h 238694"/>
                  <a:gd name="connsiteX1-349" fmla="*/ 42137 w 525280"/>
                  <a:gd name="connsiteY1-350" fmla="*/ 17284 h 238694"/>
                  <a:gd name="connsiteX2-351" fmla="*/ 424158 w 525280"/>
                  <a:gd name="connsiteY2-352" fmla="*/ 0 h 238694"/>
                  <a:gd name="connsiteX3-353" fmla="*/ 525280 w 525280"/>
                  <a:gd name="connsiteY3-354" fmla="*/ 98736 h 238694"/>
                  <a:gd name="connsiteX4-355" fmla="*/ 304865 w 525280"/>
                  <a:gd name="connsiteY4-356" fmla="*/ 236453 h 238694"/>
                  <a:gd name="connsiteX5-357" fmla="*/ 49752 w 525280"/>
                  <a:gd name="connsiteY5-358" fmla="*/ 236732 h 238694"/>
                  <a:gd name="connsiteX0-359" fmla="*/ 49752 w 525280"/>
                  <a:gd name="connsiteY0-360" fmla="*/ 236732 h 244634"/>
                  <a:gd name="connsiteX1-361" fmla="*/ 42137 w 525280"/>
                  <a:gd name="connsiteY1-362" fmla="*/ 17284 h 244634"/>
                  <a:gd name="connsiteX2-363" fmla="*/ 424158 w 525280"/>
                  <a:gd name="connsiteY2-364" fmla="*/ 0 h 244634"/>
                  <a:gd name="connsiteX3-365" fmla="*/ 525280 w 525280"/>
                  <a:gd name="connsiteY3-366" fmla="*/ 98736 h 244634"/>
                  <a:gd name="connsiteX4-367" fmla="*/ 309979 w 525280"/>
                  <a:gd name="connsiteY4-368" fmla="*/ 242512 h 244634"/>
                  <a:gd name="connsiteX5-369" fmla="*/ 49752 w 525280"/>
                  <a:gd name="connsiteY5-370" fmla="*/ 236732 h 244634"/>
                  <a:gd name="connsiteX0-371" fmla="*/ 50427 w 525955"/>
                  <a:gd name="connsiteY0-372" fmla="*/ 236732 h 244634"/>
                  <a:gd name="connsiteX1-373" fmla="*/ 41581 w 525955"/>
                  <a:gd name="connsiteY1-374" fmla="*/ 7677 h 244634"/>
                  <a:gd name="connsiteX2-375" fmla="*/ 424833 w 525955"/>
                  <a:gd name="connsiteY2-376" fmla="*/ 0 h 244634"/>
                  <a:gd name="connsiteX3-377" fmla="*/ 525955 w 525955"/>
                  <a:gd name="connsiteY3-378" fmla="*/ 98736 h 244634"/>
                  <a:gd name="connsiteX4-379" fmla="*/ 310654 w 525955"/>
                  <a:gd name="connsiteY4-380" fmla="*/ 242512 h 244634"/>
                  <a:gd name="connsiteX5-381" fmla="*/ 50427 w 525955"/>
                  <a:gd name="connsiteY5-382" fmla="*/ 236732 h 244634"/>
                  <a:gd name="connsiteX0-383" fmla="*/ 50427 w 525955"/>
                  <a:gd name="connsiteY0-384" fmla="*/ 236732 h 244634"/>
                  <a:gd name="connsiteX1-385" fmla="*/ 41581 w 525955"/>
                  <a:gd name="connsiteY1-386" fmla="*/ 7677 h 244634"/>
                  <a:gd name="connsiteX2-387" fmla="*/ 424833 w 525955"/>
                  <a:gd name="connsiteY2-388" fmla="*/ 0 h 244634"/>
                  <a:gd name="connsiteX3-389" fmla="*/ 525955 w 525955"/>
                  <a:gd name="connsiteY3-390" fmla="*/ 98736 h 244634"/>
                  <a:gd name="connsiteX4-391" fmla="*/ 310654 w 525955"/>
                  <a:gd name="connsiteY4-392" fmla="*/ 242512 h 244634"/>
                  <a:gd name="connsiteX5-393" fmla="*/ 50427 w 525955"/>
                  <a:gd name="connsiteY5-394" fmla="*/ 236732 h 244634"/>
                  <a:gd name="connsiteX0-395" fmla="*/ 50427 w 525955"/>
                  <a:gd name="connsiteY0-396" fmla="*/ 236732 h 244634"/>
                  <a:gd name="connsiteX1-397" fmla="*/ 41581 w 525955"/>
                  <a:gd name="connsiteY1-398" fmla="*/ 7677 h 244634"/>
                  <a:gd name="connsiteX2-399" fmla="*/ 424833 w 525955"/>
                  <a:gd name="connsiteY2-400" fmla="*/ 0 h 244634"/>
                  <a:gd name="connsiteX3-401" fmla="*/ 525955 w 525955"/>
                  <a:gd name="connsiteY3-402" fmla="*/ 98736 h 244634"/>
                  <a:gd name="connsiteX4-403" fmla="*/ 310654 w 525955"/>
                  <a:gd name="connsiteY4-404" fmla="*/ 242512 h 244634"/>
                  <a:gd name="connsiteX5-405" fmla="*/ 50427 w 525955"/>
                  <a:gd name="connsiteY5-406" fmla="*/ 236732 h 244634"/>
                  <a:gd name="connsiteX0-407" fmla="*/ 50427 w 525955"/>
                  <a:gd name="connsiteY0-408" fmla="*/ 236732 h 244634"/>
                  <a:gd name="connsiteX1-409" fmla="*/ 41581 w 525955"/>
                  <a:gd name="connsiteY1-410" fmla="*/ 7677 h 244634"/>
                  <a:gd name="connsiteX2-411" fmla="*/ 424833 w 525955"/>
                  <a:gd name="connsiteY2-412" fmla="*/ 0 h 244634"/>
                  <a:gd name="connsiteX3-413" fmla="*/ 525955 w 525955"/>
                  <a:gd name="connsiteY3-414" fmla="*/ 98736 h 244634"/>
                  <a:gd name="connsiteX4-415" fmla="*/ 310654 w 525955"/>
                  <a:gd name="connsiteY4-416" fmla="*/ 242512 h 244634"/>
                  <a:gd name="connsiteX5-417" fmla="*/ 50427 w 525955"/>
                  <a:gd name="connsiteY5-418" fmla="*/ 236732 h 244634"/>
                  <a:gd name="connsiteX0-419" fmla="*/ 50427 w 526475"/>
                  <a:gd name="connsiteY0-420" fmla="*/ 236732 h 244838"/>
                  <a:gd name="connsiteX1-421" fmla="*/ 41581 w 526475"/>
                  <a:gd name="connsiteY1-422" fmla="*/ 7677 h 244838"/>
                  <a:gd name="connsiteX2-423" fmla="*/ 424833 w 526475"/>
                  <a:gd name="connsiteY2-424" fmla="*/ 0 h 244838"/>
                  <a:gd name="connsiteX3-425" fmla="*/ 525955 w 526475"/>
                  <a:gd name="connsiteY3-426" fmla="*/ 98736 h 244838"/>
                  <a:gd name="connsiteX4-427" fmla="*/ 310654 w 526475"/>
                  <a:gd name="connsiteY4-428" fmla="*/ 242512 h 244838"/>
                  <a:gd name="connsiteX5-429" fmla="*/ 50427 w 526475"/>
                  <a:gd name="connsiteY5-430" fmla="*/ 236732 h 244838"/>
                  <a:gd name="connsiteX0-431" fmla="*/ 50427 w 526475"/>
                  <a:gd name="connsiteY0-432" fmla="*/ 236732 h 244838"/>
                  <a:gd name="connsiteX1-433" fmla="*/ 41581 w 526475"/>
                  <a:gd name="connsiteY1-434" fmla="*/ 7677 h 244838"/>
                  <a:gd name="connsiteX2-435" fmla="*/ 424833 w 526475"/>
                  <a:gd name="connsiteY2-436" fmla="*/ 0 h 244838"/>
                  <a:gd name="connsiteX3-437" fmla="*/ 525955 w 526475"/>
                  <a:gd name="connsiteY3-438" fmla="*/ 98736 h 244838"/>
                  <a:gd name="connsiteX4-439" fmla="*/ 310654 w 526475"/>
                  <a:gd name="connsiteY4-440" fmla="*/ 242512 h 244838"/>
                  <a:gd name="connsiteX5-441" fmla="*/ 50427 w 526475"/>
                  <a:gd name="connsiteY5-442" fmla="*/ 236732 h 244838"/>
                  <a:gd name="connsiteX0-443" fmla="*/ 50820 w 526868"/>
                  <a:gd name="connsiteY0-444" fmla="*/ 236732 h 244838"/>
                  <a:gd name="connsiteX1-445" fmla="*/ 41264 w 526868"/>
                  <a:gd name="connsiteY1-446" fmla="*/ 19057 h 244838"/>
                  <a:gd name="connsiteX2-447" fmla="*/ 425226 w 526868"/>
                  <a:gd name="connsiteY2-448" fmla="*/ 0 h 244838"/>
                  <a:gd name="connsiteX3-449" fmla="*/ 526348 w 526868"/>
                  <a:gd name="connsiteY3-450" fmla="*/ 98736 h 244838"/>
                  <a:gd name="connsiteX4-451" fmla="*/ 311047 w 526868"/>
                  <a:gd name="connsiteY4-452" fmla="*/ 242512 h 244838"/>
                  <a:gd name="connsiteX5-453" fmla="*/ 50820 w 526868"/>
                  <a:gd name="connsiteY5-454" fmla="*/ 236732 h 244838"/>
                  <a:gd name="connsiteX0-455" fmla="*/ 50820 w 526879"/>
                  <a:gd name="connsiteY0-456" fmla="*/ 236732 h 242595"/>
                  <a:gd name="connsiteX1-457" fmla="*/ 41264 w 526879"/>
                  <a:gd name="connsiteY1-458" fmla="*/ 19057 h 242595"/>
                  <a:gd name="connsiteX2-459" fmla="*/ 425226 w 526879"/>
                  <a:gd name="connsiteY2-460" fmla="*/ 0 h 242595"/>
                  <a:gd name="connsiteX3-461" fmla="*/ 526348 w 526879"/>
                  <a:gd name="connsiteY3-462" fmla="*/ 98736 h 242595"/>
                  <a:gd name="connsiteX4-463" fmla="*/ 311047 w 526879"/>
                  <a:gd name="connsiteY4-464" fmla="*/ 242512 h 242595"/>
                  <a:gd name="connsiteX5-465" fmla="*/ 50820 w 526879"/>
                  <a:gd name="connsiteY5-466" fmla="*/ 236732 h 242595"/>
                  <a:gd name="connsiteX0-467" fmla="*/ 50820 w 526879"/>
                  <a:gd name="connsiteY0-468" fmla="*/ 236772 h 242635"/>
                  <a:gd name="connsiteX1-469" fmla="*/ 41264 w 526879"/>
                  <a:gd name="connsiteY1-470" fmla="*/ 19097 h 242635"/>
                  <a:gd name="connsiteX2-471" fmla="*/ 425226 w 526879"/>
                  <a:gd name="connsiteY2-472" fmla="*/ 40 h 242635"/>
                  <a:gd name="connsiteX3-473" fmla="*/ 526348 w 526879"/>
                  <a:gd name="connsiteY3-474" fmla="*/ 98776 h 242635"/>
                  <a:gd name="connsiteX4-475" fmla="*/ 311047 w 526879"/>
                  <a:gd name="connsiteY4-476" fmla="*/ 242552 h 242635"/>
                  <a:gd name="connsiteX5-477" fmla="*/ 50820 w 526879"/>
                  <a:gd name="connsiteY5-478" fmla="*/ 236772 h 242635"/>
                  <a:gd name="connsiteX0-479" fmla="*/ 50820 w 526879"/>
                  <a:gd name="connsiteY0-480" fmla="*/ 236732 h 242595"/>
                  <a:gd name="connsiteX1-481" fmla="*/ 41264 w 526879"/>
                  <a:gd name="connsiteY1-482" fmla="*/ 19057 h 242595"/>
                  <a:gd name="connsiteX2-483" fmla="*/ 425226 w 526879"/>
                  <a:gd name="connsiteY2-484" fmla="*/ 0 h 242595"/>
                  <a:gd name="connsiteX3-485" fmla="*/ 526348 w 526879"/>
                  <a:gd name="connsiteY3-486" fmla="*/ 98736 h 242595"/>
                  <a:gd name="connsiteX4-487" fmla="*/ 311047 w 526879"/>
                  <a:gd name="connsiteY4-488" fmla="*/ 242512 h 242595"/>
                  <a:gd name="connsiteX5-489" fmla="*/ 50820 w 526879"/>
                  <a:gd name="connsiteY5-490" fmla="*/ 236732 h 242595"/>
                  <a:gd name="connsiteX0-491" fmla="*/ 50820 w 526879"/>
                  <a:gd name="connsiteY0-492" fmla="*/ 238658 h 244521"/>
                  <a:gd name="connsiteX1-493" fmla="*/ 41264 w 526879"/>
                  <a:gd name="connsiteY1-494" fmla="*/ 20983 h 244521"/>
                  <a:gd name="connsiteX2-495" fmla="*/ 368587 w 526879"/>
                  <a:gd name="connsiteY2-496" fmla="*/ 0 h 244521"/>
                  <a:gd name="connsiteX3-497" fmla="*/ 526348 w 526879"/>
                  <a:gd name="connsiteY3-498" fmla="*/ 100662 h 244521"/>
                  <a:gd name="connsiteX4-499" fmla="*/ 311047 w 526879"/>
                  <a:gd name="connsiteY4-500" fmla="*/ 244438 h 244521"/>
                  <a:gd name="connsiteX5-501" fmla="*/ 50820 w 526879"/>
                  <a:gd name="connsiteY5-502" fmla="*/ 238658 h 244521"/>
                  <a:gd name="connsiteX0-503" fmla="*/ 50820 w 526879"/>
                  <a:gd name="connsiteY0-504" fmla="*/ 238660 h 244523"/>
                  <a:gd name="connsiteX1-505" fmla="*/ 41264 w 526879"/>
                  <a:gd name="connsiteY1-506" fmla="*/ 20985 h 244523"/>
                  <a:gd name="connsiteX2-507" fmla="*/ 368587 w 526879"/>
                  <a:gd name="connsiteY2-508" fmla="*/ 2 h 244523"/>
                  <a:gd name="connsiteX3-509" fmla="*/ 526348 w 526879"/>
                  <a:gd name="connsiteY3-510" fmla="*/ 100664 h 244523"/>
                  <a:gd name="connsiteX4-511" fmla="*/ 311047 w 526879"/>
                  <a:gd name="connsiteY4-512" fmla="*/ 244440 h 244523"/>
                  <a:gd name="connsiteX5-513" fmla="*/ 50820 w 526879"/>
                  <a:gd name="connsiteY5-514" fmla="*/ 238660 h 244523"/>
                  <a:gd name="connsiteX0-515" fmla="*/ 50820 w 526879"/>
                  <a:gd name="connsiteY0-516" fmla="*/ 240252 h 246115"/>
                  <a:gd name="connsiteX1-517" fmla="*/ 41264 w 526879"/>
                  <a:gd name="connsiteY1-518" fmla="*/ 22577 h 246115"/>
                  <a:gd name="connsiteX2-519" fmla="*/ 368587 w 526879"/>
                  <a:gd name="connsiteY2-520" fmla="*/ 1594 h 246115"/>
                  <a:gd name="connsiteX3-521" fmla="*/ 526348 w 526879"/>
                  <a:gd name="connsiteY3-522" fmla="*/ 102256 h 246115"/>
                  <a:gd name="connsiteX4-523" fmla="*/ 311047 w 526879"/>
                  <a:gd name="connsiteY4-524" fmla="*/ 246032 h 246115"/>
                  <a:gd name="connsiteX5-525" fmla="*/ 50820 w 526879"/>
                  <a:gd name="connsiteY5-526" fmla="*/ 240252 h 246115"/>
                  <a:gd name="connsiteX0-527" fmla="*/ 50820 w 526879"/>
                  <a:gd name="connsiteY0-528" fmla="*/ 240191 h 246054"/>
                  <a:gd name="connsiteX1-529" fmla="*/ 41264 w 526879"/>
                  <a:gd name="connsiteY1-530" fmla="*/ 22516 h 246054"/>
                  <a:gd name="connsiteX2-531" fmla="*/ 368587 w 526879"/>
                  <a:gd name="connsiteY2-532" fmla="*/ 1533 h 246054"/>
                  <a:gd name="connsiteX3-533" fmla="*/ 526348 w 526879"/>
                  <a:gd name="connsiteY3-534" fmla="*/ 102195 h 246054"/>
                  <a:gd name="connsiteX4-535" fmla="*/ 311047 w 526879"/>
                  <a:gd name="connsiteY4-536" fmla="*/ 245971 h 246054"/>
                  <a:gd name="connsiteX5-537" fmla="*/ 50820 w 526879"/>
                  <a:gd name="connsiteY5-538" fmla="*/ 240191 h 246054"/>
                  <a:gd name="connsiteX0-539" fmla="*/ 50820 w 526348"/>
                  <a:gd name="connsiteY0-540" fmla="*/ 240191 h 246120"/>
                  <a:gd name="connsiteX1-541" fmla="*/ 41264 w 526348"/>
                  <a:gd name="connsiteY1-542" fmla="*/ 22516 h 246120"/>
                  <a:gd name="connsiteX2-543" fmla="*/ 368587 w 526348"/>
                  <a:gd name="connsiteY2-544" fmla="*/ 1533 h 246120"/>
                  <a:gd name="connsiteX3-545" fmla="*/ 526348 w 526348"/>
                  <a:gd name="connsiteY3-546" fmla="*/ 102195 h 246120"/>
                  <a:gd name="connsiteX4-547" fmla="*/ 311047 w 526348"/>
                  <a:gd name="connsiteY4-548" fmla="*/ 245971 h 246120"/>
                  <a:gd name="connsiteX5-549" fmla="*/ 50820 w 526348"/>
                  <a:gd name="connsiteY5-550" fmla="*/ 240191 h 246120"/>
                  <a:gd name="connsiteX0-551" fmla="*/ 50820 w 526348"/>
                  <a:gd name="connsiteY0-552" fmla="*/ 238864 h 244793"/>
                  <a:gd name="connsiteX1-553" fmla="*/ 41264 w 526348"/>
                  <a:gd name="connsiteY1-554" fmla="*/ 21189 h 244793"/>
                  <a:gd name="connsiteX2-555" fmla="*/ 368587 w 526348"/>
                  <a:gd name="connsiteY2-556" fmla="*/ 206 h 244793"/>
                  <a:gd name="connsiteX3-557" fmla="*/ 526348 w 526348"/>
                  <a:gd name="connsiteY3-558" fmla="*/ 100868 h 244793"/>
                  <a:gd name="connsiteX4-559" fmla="*/ 311047 w 526348"/>
                  <a:gd name="connsiteY4-560" fmla="*/ 244644 h 244793"/>
                  <a:gd name="connsiteX5-561" fmla="*/ 50820 w 526348"/>
                  <a:gd name="connsiteY5-562" fmla="*/ 238864 h 244793"/>
                  <a:gd name="connsiteX0-563" fmla="*/ 50820 w 526348"/>
                  <a:gd name="connsiteY0-564" fmla="*/ 239048 h 244977"/>
                  <a:gd name="connsiteX1-565" fmla="*/ 41264 w 526348"/>
                  <a:gd name="connsiteY1-566" fmla="*/ 21373 h 244977"/>
                  <a:gd name="connsiteX2-567" fmla="*/ 368587 w 526348"/>
                  <a:gd name="connsiteY2-568" fmla="*/ 390 h 244977"/>
                  <a:gd name="connsiteX3-569" fmla="*/ 526348 w 526348"/>
                  <a:gd name="connsiteY3-570" fmla="*/ 101052 h 244977"/>
                  <a:gd name="connsiteX4-571" fmla="*/ 311047 w 526348"/>
                  <a:gd name="connsiteY4-572" fmla="*/ 244828 h 244977"/>
                  <a:gd name="connsiteX5-573" fmla="*/ 50820 w 526348"/>
                  <a:gd name="connsiteY5-574" fmla="*/ 239048 h 244977"/>
                  <a:gd name="connsiteX0-575" fmla="*/ 50820 w 526348"/>
                  <a:gd name="connsiteY0-576" fmla="*/ 238658 h 244587"/>
                  <a:gd name="connsiteX1-577" fmla="*/ 41264 w 526348"/>
                  <a:gd name="connsiteY1-578" fmla="*/ 20983 h 244587"/>
                  <a:gd name="connsiteX2-579" fmla="*/ 368587 w 526348"/>
                  <a:gd name="connsiteY2-580" fmla="*/ 0 h 244587"/>
                  <a:gd name="connsiteX3-581" fmla="*/ 526348 w 526348"/>
                  <a:gd name="connsiteY3-582" fmla="*/ 100662 h 244587"/>
                  <a:gd name="connsiteX4-583" fmla="*/ 311047 w 526348"/>
                  <a:gd name="connsiteY4-584" fmla="*/ 244438 h 244587"/>
                  <a:gd name="connsiteX5-585" fmla="*/ 50820 w 526348"/>
                  <a:gd name="connsiteY5-586" fmla="*/ 238658 h 244587"/>
                  <a:gd name="connsiteX0-587" fmla="*/ 50820 w 526348"/>
                  <a:gd name="connsiteY0-588" fmla="*/ 239132 h 245061"/>
                  <a:gd name="connsiteX1-589" fmla="*/ 41264 w 526348"/>
                  <a:gd name="connsiteY1-590" fmla="*/ 21457 h 245061"/>
                  <a:gd name="connsiteX2-591" fmla="*/ 368587 w 526348"/>
                  <a:gd name="connsiteY2-592" fmla="*/ 474 h 245061"/>
                  <a:gd name="connsiteX3-593" fmla="*/ 526348 w 526348"/>
                  <a:gd name="connsiteY3-594" fmla="*/ 101136 h 245061"/>
                  <a:gd name="connsiteX4-595" fmla="*/ 311047 w 526348"/>
                  <a:gd name="connsiteY4-596" fmla="*/ 244912 h 245061"/>
                  <a:gd name="connsiteX5-597" fmla="*/ 50820 w 526348"/>
                  <a:gd name="connsiteY5-598" fmla="*/ 239132 h 245061"/>
                  <a:gd name="connsiteX0-599" fmla="*/ 46681 w 522209"/>
                  <a:gd name="connsiteY0-600" fmla="*/ 239132 h 245061"/>
                  <a:gd name="connsiteX1-601" fmla="*/ 44892 w 522209"/>
                  <a:gd name="connsiteY1-602" fmla="*/ 14363 h 245061"/>
                  <a:gd name="connsiteX2-603" fmla="*/ 364448 w 522209"/>
                  <a:gd name="connsiteY2-604" fmla="*/ 474 h 245061"/>
                  <a:gd name="connsiteX3-605" fmla="*/ 522209 w 522209"/>
                  <a:gd name="connsiteY3-606" fmla="*/ 101136 h 245061"/>
                  <a:gd name="connsiteX4-607" fmla="*/ 306908 w 522209"/>
                  <a:gd name="connsiteY4-608" fmla="*/ 244912 h 245061"/>
                  <a:gd name="connsiteX5-609" fmla="*/ 46681 w 522209"/>
                  <a:gd name="connsiteY5-610" fmla="*/ 239132 h 245061"/>
                  <a:gd name="connsiteX0-611" fmla="*/ 46681 w 522939"/>
                  <a:gd name="connsiteY0-612" fmla="*/ 238798 h 244727"/>
                  <a:gd name="connsiteX1-613" fmla="*/ 44892 w 522939"/>
                  <a:gd name="connsiteY1-614" fmla="*/ 14029 h 244727"/>
                  <a:gd name="connsiteX2-615" fmla="*/ 364448 w 522939"/>
                  <a:gd name="connsiteY2-616" fmla="*/ 140 h 244727"/>
                  <a:gd name="connsiteX3-617" fmla="*/ 522209 w 522939"/>
                  <a:gd name="connsiteY3-618" fmla="*/ 100802 h 244727"/>
                  <a:gd name="connsiteX4-619" fmla="*/ 306908 w 522939"/>
                  <a:gd name="connsiteY4-620" fmla="*/ 244578 h 244727"/>
                  <a:gd name="connsiteX5-621" fmla="*/ 46681 w 522939"/>
                  <a:gd name="connsiteY5-622" fmla="*/ 238798 h 244727"/>
                  <a:gd name="connsiteX0-623" fmla="*/ 46681 w 522939"/>
                  <a:gd name="connsiteY0-624" fmla="*/ 252063 h 257992"/>
                  <a:gd name="connsiteX1-625" fmla="*/ 44892 w 522939"/>
                  <a:gd name="connsiteY1-626" fmla="*/ 27294 h 257992"/>
                  <a:gd name="connsiteX2-627" fmla="*/ 364448 w 522939"/>
                  <a:gd name="connsiteY2-628" fmla="*/ 13405 h 257992"/>
                  <a:gd name="connsiteX3-629" fmla="*/ 522209 w 522939"/>
                  <a:gd name="connsiteY3-630" fmla="*/ 114067 h 257992"/>
                  <a:gd name="connsiteX4-631" fmla="*/ 306908 w 522939"/>
                  <a:gd name="connsiteY4-632" fmla="*/ 257843 h 257992"/>
                  <a:gd name="connsiteX5-633" fmla="*/ 46681 w 522939"/>
                  <a:gd name="connsiteY5-634" fmla="*/ 252063 h 257992"/>
                  <a:gd name="connsiteX0-635" fmla="*/ 46681 w 522939"/>
                  <a:gd name="connsiteY0-636" fmla="*/ 243981 h 249910"/>
                  <a:gd name="connsiteX1-637" fmla="*/ 44892 w 522939"/>
                  <a:gd name="connsiteY1-638" fmla="*/ 19212 h 249910"/>
                  <a:gd name="connsiteX2-639" fmla="*/ 364448 w 522939"/>
                  <a:gd name="connsiteY2-640" fmla="*/ 5323 h 249910"/>
                  <a:gd name="connsiteX3-641" fmla="*/ 522209 w 522939"/>
                  <a:gd name="connsiteY3-642" fmla="*/ 105985 h 249910"/>
                  <a:gd name="connsiteX4-643" fmla="*/ 306908 w 522939"/>
                  <a:gd name="connsiteY4-644" fmla="*/ 249761 h 249910"/>
                  <a:gd name="connsiteX5-645" fmla="*/ 46681 w 522939"/>
                  <a:gd name="connsiteY5-646" fmla="*/ 243981 h 249910"/>
                  <a:gd name="connsiteX0-647" fmla="*/ 46681 w 522939"/>
                  <a:gd name="connsiteY0-648" fmla="*/ 238671 h 244600"/>
                  <a:gd name="connsiteX1-649" fmla="*/ 44892 w 522939"/>
                  <a:gd name="connsiteY1-650" fmla="*/ 13902 h 244600"/>
                  <a:gd name="connsiteX2-651" fmla="*/ 364448 w 522939"/>
                  <a:gd name="connsiteY2-652" fmla="*/ 13 h 244600"/>
                  <a:gd name="connsiteX3-653" fmla="*/ 522209 w 522939"/>
                  <a:gd name="connsiteY3-654" fmla="*/ 100675 h 244600"/>
                  <a:gd name="connsiteX4-655" fmla="*/ 306908 w 522939"/>
                  <a:gd name="connsiteY4-656" fmla="*/ 244451 h 244600"/>
                  <a:gd name="connsiteX5-657" fmla="*/ 46681 w 522939"/>
                  <a:gd name="connsiteY5-658" fmla="*/ 238671 h 244600"/>
                  <a:gd name="connsiteX0-659" fmla="*/ 46681 w 522936"/>
                  <a:gd name="connsiteY0-660" fmla="*/ 241328 h 247257"/>
                  <a:gd name="connsiteX1-661" fmla="*/ 44892 w 522936"/>
                  <a:gd name="connsiteY1-662" fmla="*/ 16559 h 247257"/>
                  <a:gd name="connsiteX2-663" fmla="*/ 364448 w 522936"/>
                  <a:gd name="connsiteY2-664" fmla="*/ 2670 h 247257"/>
                  <a:gd name="connsiteX3-665" fmla="*/ 522209 w 522936"/>
                  <a:gd name="connsiteY3-666" fmla="*/ 103332 h 247257"/>
                  <a:gd name="connsiteX4-667" fmla="*/ 306908 w 522936"/>
                  <a:gd name="connsiteY4-668" fmla="*/ 247108 h 247257"/>
                  <a:gd name="connsiteX5-669" fmla="*/ 46681 w 522936"/>
                  <a:gd name="connsiteY5-670" fmla="*/ 241328 h 247257"/>
                  <a:gd name="connsiteX0-671" fmla="*/ 42600 w 518855"/>
                  <a:gd name="connsiteY0-672" fmla="*/ 241328 h 247257"/>
                  <a:gd name="connsiteX1-673" fmla="*/ 40811 w 518855"/>
                  <a:gd name="connsiteY1-674" fmla="*/ 16559 h 247257"/>
                  <a:gd name="connsiteX2-675" fmla="*/ 360367 w 518855"/>
                  <a:gd name="connsiteY2-676" fmla="*/ 2670 h 247257"/>
                  <a:gd name="connsiteX3-677" fmla="*/ 518128 w 518855"/>
                  <a:gd name="connsiteY3-678" fmla="*/ 103332 h 247257"/>
                  <a:gd name="connsiteX4-679" fmla="*/ 302827 w 518855"/>
                  <a:gd name="connsiteY4-680" fmla="*/ 247108 h 247257"/>
                  <a:gd name="connsiteX5-681" fmla="*/ 42600 w 518855"/>
                  <a:gd name="connsiteY5-682" fmla="*/ 241328 h 247257"/>
                  <a:gd name="connsiteX0-683" fmla="*/ 16809 w 493064"/>
                  <a:gd name="connsiteY0-684" fmla="*/ 288211 h 294140"/>
                  <a:gd name="connsiteX1-685" fmla="*/ 15020 w 493064"/>
                  <a:gd name="connsiteY1-686" fmla="*/ 63442 h 294140"/>
                  <a:gd name="connsiteX2-687" fmla="*/ 334576 w 493064"/>
                  <a:gd name="connsiteY2-688" fmla="*/ 49553 h 294140"/>
                  <a:gd name="connsiteX3-689" fmla="*/ 492337 w 493064"/>
                  <a:gd name="connsiteY3-690" fmla="*/ 150215 h 294140"/>
                  <a:gd name="connsiteX4-691" fmla="*/ 277036 w 493064"/>
                  <a:gd name="connsiteY4-692" fmla="*/ 293991 h 294140"/>
                  <a:gd name="connsiteX5-693" fmla="*/ 16809 w 493064"/>
                  <a:gd name="connsiteY5-694" fmla="*/ 288211 h 294140"/>
                  <a:gd name="connsiteX0-695" fmla="*/ 16809 w 493064"/>
                  <a:gd name="connsiteY0-696" fmla="*/ 238658 h 244587"/>
                  <a:gd name="connsiteX1-697" fmla="*/ 15020 w 493064"/>
                  <a:gd name="connsiteY1-698" fmla="*/ 13889 h 244587"/>
                  <a:gd name="connsiteX2-699" fmla="*/ 334576 w 493064"/>
                  <a:gd name="connsiteY2-700" fmla="*/ 0 h 244587"/>
                  <a:gd name="connsiteX3-701" fmla="*/ 492337 w 493064"/>
                  <a:gd name="connsiteY3-702" fmla="*/ 100662 h 244587"/>
                  <a:gd name="connsiteX4-703" fmla="*/ 277036 w 493064"/>
                  <a:gd name="connsiteY4-704" fmla="*/ 244438 h 244587"/>
                  <a:gd name="connsiteX5-705" fmla="*/ 16809 w 493064"/>
                  <a:gd name="connsiteY5-706" fmla="*/ 238658 h 244587"/>
                  <a:gd name="connsiteX0-707" fmla="*/ 16809 w 493064"/>
                  <a:gd name="connsiteY0-708" fmla="*/ 238658 h 256884"/>
                  <a:gd name="connsiteX1-709" fmla="*/ 15020 w 493064"/>
                  <a:gd name="connsiteY1-710" fmla="*/ 13889 h 256884"/>
                  <a:gd name="connsiteX2-711" fmla="*/ 334576 w 493064"/>
                  <a:gd name="connsiteY2-712" fmla="*/ 0 h 256884"/>
                  <a:gd name="connsiteX3-713" fmla="*/ 492337 w 493064"/>
                  <a:gd name="connsiteY3-714" fmla="*/ 100662 h 256884"/>
                  <a:gd name="connsiteX4-715" fmla="*/ 277036 w 493064"/>
                  <a:gd name="connsiteY4-716" fmla="*/ 244438 h 256884"/>
                  <a:gd name="connsiteX5-717" fmla="*/ 16809 w 493064"/>
                  <a:gd name="connsiteY5-718" fmla="*/ 238658 h 256884"/>
                  <a:gd name="connsiteX0-719" fmla="*/ 16809 w 493064"/>
                  <a:gd name="connsiteY0-720" fmla="*/ 238658 h 244587"/>
                  <a:gd name="connsiteX1-721" fmla="*/ 15020 w 493064"/>
                  <a:gd name="connsiteY1-722" fmla="*/ 13889 h 244587"/>
                  <a:gd name="connsiteX2-723" fmla="*/ 334576 w 493064"/>
                  <a:gd name="connsiteY2-724" fmla="*/ 0 h 244587"/>
                  <a:gd name="connsiteX3-725" fmla="*/ 492337 w 493064"/>
                  <a:gd name="connsiteY3-726" fmla="*/ 100662 h 244587"/>
                  <a:gd name="connsiteX4-727" fmla="*/ 277036 w 493064"/>
                  <a:gd name="connsiteY4-728" fmla="*/ 244438 h 244587"/>
                  <a:gd name="connsiteX5-729" fmla="*/ 16809 w 493064"/>
                  <a:gd name="connsiteY5-730" fmla="*/ 238658 h 244587"/>
                  <a:gd name="connsiteX0-731" fmla="*/ 1789 w 478044"/>
                  <a:gd name="connsiteY0-732" fmla="*/ 238658 h 290810"/>
                  <a:gd name="connsiteX1-733" fmla="*/ 0 w 478044"/>
                  <a:gd name="connsiteY1-734" fmla="*/ 13889 h 290810"/>
                  <a:gd name="connsiteX2-735" fmla="*/ 319556 w 478044"/>
                  <a:gd name="connsiteY2-736" fmla="*/ 0 h 290810"/>
                  <a:gd name="connsiteX3-737" fmla="*/ 477317 w 478044"/>
                  <a:gd name="connsiteY3-738" fmla="*/ 100662 h 290810"/>
                  <a:gd name="connsiteX4-739" fmla="*/ 262018 w 478044"/>
                  <a:gd name="connsiteY4-740" fmla="*/ 244438 h 290810"/>
                  <a:gd name="connsiteX5-741" fmla="*/ 1789 w 478044"/>
                  <a:gd name="connsiteY5-742" fmla="*/ 238658 h 290810"/>
                  <a:gd name="connsiteX0-743" fmla="*/ 1789 w 478044"/>
                  <a:gd name="connsiteY0-744" fmla="*/ 238658 h 244587"/>
                  <a:gd name="connsiteX1-745" fmla="*/ 0 w 478044"/>
                  <a:gd name="connsiteY1-746" fmla="*/ 13889 h 244587"/>
                  <a:gd name="connsiteX2-747" fmla="*/ 319556 w 478044"/>
                  <a:gd name="connsiteY2-748" fmla="*/ 0 h 244587"/>
                  <a:gd name="connsiteX3-749" fmla="*/ 477317 w 478044"/>
                  <a:gd name="connsiteY3-750" fmla="*/ 100662 h 244587"/>
                  <a:gd name="connsiteX4-751" fmla="*/ 262018 w 478044"/>
                  <a:gd name="connsiteY4-752" fmla="*/ 244438 h 244587"/>
                  <a:gd name="connsiteX5-753" fmla="*/ 1789 w 478044"/>
                  <a:gd name="connsiteY5-754" fmla="*/ 238658 h 244587"/>
                  <a:gd name="connsiteX0-755" fmla="*/ 1789 w 478174"/>
                  <a:gd name="connsiteY0-756" fmla="*/ 239116 h 245045"/>
                  <a:gd name="connsiteX1-757" fmla="*/ 0 w 478174"/>
                  <a:gd name="connsiteY1-758" fmla="*/ 14347 h 245045"/>
                  <a:gd name="connsiteX2-759" fmla="*/ 319556 w 478174"/>
                  <a:gd name="connsiteY2-760" fmla="*/ 458 h 245045"/>
                  <a:gd name="connsiteX3-761" fmla="*/ 477317 w 478174"/>
                  <a:gd name="connsiteY3-762" fmla="*/ 101120 h 245045"/>
                  <a:gd name="connsiteX4-763" fmla="*/ 262018 w 478174"/>
                  <a:gd name="connsiteY4-764" fmla="*/ 244896 h 245045"/>
                  <a:gd name="connsiteX5-765" fmla="*/ 1789 w 478174"/>
                  <a:gd name="connsiteY5-766" fmla="*/ 239116 h 245045"/>
                  <a:gd name="connsiteX0-767" fmla="*/ 1789 w 478174"/>
                  <a:gd name="connsiteY0-768" fmla="*/ 239116 h 244896"/>
                  <a:gd name="connsiteX1-769" fmla="*/ 0 w 478174"/>
                  <a:gd name="connsiteY1-770" fmla="*/ 14347 h 244896"/>
                  <a:gd name="connsiteX2-771" fmla="*/ 319556 w 478174"/>
                  <a:gd name="connsiteY2-772" fmla="*/ 458 h 244896"/>
                  <a:gd name="connsiteX3-773" fmla="*/ 477317 w 478174"/>
                  <a:gd name="connsiteY3-774" fmla="*/ 101120 h 244896"/>
                  <a:gd name="connsiteX4-775" fmla="*/ 262018 w 478174"/>
                  <a:gd name="connsiteY4-776" fmla="*/ 244896 h 244896"/>
                  <a:gd name="connsiteX5-777" fmla="*/ 1789 w 478174"/>
                  <a:gd name="connsiteY5-778" fmla="*/ 239116 h 244896"/>
                  <a:gd name="connsiteX0-779" fmla="*/ 1789 w 478174"/>
                  <a:gd name="connsiteY0-780" fmla="*/ 239116 h 244899"/>
                  <a:gd name="connsiteX1-781" fmla="*/ 0 w 478174"/>
                  <a:gd name="connsiteY1-782" fmla="*/ 14347 h 244899"/>
                  <a:gd name="connsiteX2-783" fmla="*/ 319556 w 478174"/>
                  <a:gd name="connsiteY2-784" fmla="*/ 458 h 244899"/>
                  <a:gd name="connsiteX3-785" fmla="*/ 477317 w 478174"/>
                  <a:gd name="connsiteY3-786" fmla="*/ 101120 h 244899"/>
                  <a:gd name="connsiteX4-787" fmla="*/ 262018 w 478174"/>
                  <a:gd name="connsiteY4-788" fmla="*/ 244896 h 244899"/>
                  <a:gd name="connsiteX5-789" fmla="*/ 1789 w 478174"/>
                  <a:gd name="connsiteY5-790" fmla="*/ 239116 h 244899"/>
                  <a:gd name="connsiteX0-791" fmla="*/ 1789 w 478174"/>
                  <a:gd name="connsiteY0-792" fmla="*/ 239116 h 245001"/>
                  <a:gd name="connsiteX1-793" fmla="*/ 0 w 478174"/>
                  <a:gd name="connsiteY1-794" fmla="*/ 14347 h 245001"/>
                  <a:gd name="connsiteX2-795" fmla="*/ 319556 w 478174"/>
                  <a:gd name="connsiteY2-796" fmla="*/ 458 h 245001"/>
                  <a:gd name="connsiteX3-797" fmla="*/ 477317 w 478174"/>
                  <a:gd name="connsiteY3-798" fmla="*/ 101120 h 245001"/>
                  <a:gd name="connsiteX4-799" fmla="*/ 262018 w 478174"/>
                  <a:gd name="connsiteY4-800" fmla="*/ 244896 h 245001"/>
                  <a:gd name="connsiteX5-801" fmla="*/ 1789 w 478174"/>
                  <a:gd name="connsiteY5-802" fmla="*/ 239116 h 245001"/>
                  <a:gd name="connsiteX0-803" fmla="*/ 1789 w 478174"/>
                  <a:gd name="connsiteY0-804" fmla="*/ 239116 h 245252"/>
                  <a:gd name="connsiteX1-805" fmla="*/ 0 w 478174"/>
                  <a:gd name="connsiteY1-806" fmla="*/ 14347 h 245252"/>
                  <a:gd name="connsiteX2-807" fmla="*/ 319556 w 478174"/>
                  <a:gd name="connsiteY2-808" fmla="*/ 458 h 245252"/>
                  <a:gd name="connsiteX3-809" fmla="*/ 477317 w 478174"/>
                  <a:gd name="connsiteY3-810" fmla="*/ 101120 h 245252"/>
                  <a:gd name="connsiteX4-811" fmla="*/ 262018 w 478174"/>
                  <a:gd name="connsiteY4-812" fmla="*/ 244896 h 245252"/>
                  <a:gd name="connsiteX5-813" fmla="*/ 1789 w 478174"/>
                  <a:gd name="connsiteY5-814" fmla="*/ 239116 h 245252"/>
                  <a:gd name="connsiteX0-815" fmla="*/ 1789 w 477317"/>
                  <a:gd name="connsiteY0-816" fmla="*/ 239116 h 245252"/>
                  <a:gd name="connsiteX1-817" fmla="*/ 0 w 477317"/>
                  <a:gd name="connsiteY1-818" fmla="*/ 14347 h 245252"/>
                  <a:gd name="connsiteX2-819" fmla="*/ 319556 w 477317"/>
                  <a:gd name="connsiteY2-820" fmla="*/ 458 h 245252"/>
                  <a:gd name="connsiteX3-821" fmla="*/ 477317 w 477317"/>
                  <a:gd name="connsiteY3-822" fmla="*/ 101120 h 245252"/>
                  <a:gd name="connsiteX4-823" fmla="*/ 262018 w 477317"/>
                  <a:gd name="connsiteY4-824" fmla="*/ 244896 h 245252"/>
                  <a:gd name="connsiteX5-825" fmla="*/ 1789 w 477317"/>
                  <a:gd name="connsiteY5-826" fmla="*/ 239116 h 245252"/>
                  <a:gd name="connsiteX0-827" fmla="*/ 0 w 475528"/>
                  <a:gd name="connsiteY0-828" fmla="*/ 241449 h 247585"/>
                  <a:gd name="connsiteX1-829" fmla="*/ 1146 w 475528"/>
                  <a:gd name="connsiteY1-830" fmla="*/ 28307 h 247585"/>
                  <a:gd name="connsiteX2-831" fmla="*/ 317767 w 475528"/>
                  <a:gd name="connsiteY2-832" fmla="*/ 2791 h 247585"/>
                  <a:gd name="connsiteX3-833" fmla="*/ 475528 w 475528"/>
                  <a:gd name="connsiteY3-834" fmla="*/ 103453 h 247585"/>
                  <a:gd name="connsiteX4-835" fmla="*/ 260227 w 475528"/>
                  <a:gd name="connsiteY4-836" fmla="*/ 247229 h 247585"/>
                  <a:gd name="connsiteX5-837" fmla="*/ 0 w 475528"/>
                  <a:gd name="connsiteY5-838" fmla="*/ 241449 h 247585"/>
                  <a:gd name="connsiteX0-839" fmla="*/ 13677 w 474382"/>
                  <a:gd name="connsiteY0-840" fmla="*/ 238642 h 247585"/>
                  <a:gd name="connsiteX1-841" fmla="*/ 0 w 474382"/>
                  <a:gd name="connsiteY1-842" fmla="*/ 28307 h 247585"/>
                  <a:gd name="connsiteX2-843" fmla="*/ 316621 w 474382"/>
                  <a:gd name="connsiteY2-844" fmla="*/ 2791 h 247585"/>
                  <a:gd name="connsiteX3-845" fmla="*/ 474382 w 474382"/>
                  <a:gd name="connsiteY3-846" fmla="*/ 103453 h 247585"/>
                  <a:gd name="connsiteX4-847" fmla="*/ 259081 w 474382"/>
                  <a:gd name="connsiteY4-848" fmla="*/ 247229 h 247585"/>
                  <a:gd name="connsiteX5-849" fmla="*/ 13677 w 474382"/>
                  <a:gd name="connsiteY5-850" fmla="*/ 238642 h 247585"/>
                  <a:gd name="connsiteX0-851" fmla="*/ 13677 w 474382"/>
                  <a:gd name="connsiteY0-852" fmla="*/ 238642 h 247585"/>
                  <a:gd name="connsiteX1-853" fmla="*/ 0 w 474382"/>
                  <a:gd name="connsiteY1-854" fmla="*/ 28307 h 247585"/>
                  <a:gd name="connsiteX2-855" fmla="*/ 316621 w 474382"/>
                  <a:gd name="connsiteY2-856" fmla="*/ 2791 h 247585"/>
                  <a:gd name="connsiteX3-857" fmla="*/ 474382 w 474382"/>
                  <a:gd name="connsiteY3-858" fmla="*/ 103453 h 247585"/>
                  <a:gd name="connsiteX4-859" fmla="*/ 259081 w 474382"/>
                  <a:gd name="connsiteY4-860" fmla="*/ 247229 h 247585"/>
                  <a:gd name="connsiteX5-861" fmla="*/ 13677 w 474382"/>
                  <a:gd name="connsiteY5-862" fmla="*/ 238642 h 247585"/>
                  <a:gd name="connsiteX0-863" fmla="*/ 13677 w 474382"/>
                  <a:gd name="connsiteY0-864" fmla="*/ 239120 h 248063"/>
                  <a:gd name="connsiteX1-865" fmla="*/ 0 w 474382"/>
                  <a:gd name="connsiteY1-866" fmla="*/ 28785 h 248063"/>
                  <a:gd name="connsiteX2-867" fmla="*/ 316621 w 474382"/>
                  <a:gd name="connsiteY2-868" fmla="*/ 3269 h 248063"/>
                  <a:gd name="connsiteX3-869" fmla="*/ 474382 w 474382"/>
                  <a:gd name="connsiteY3-870" fmla="*/ 103931 h 248063"/>
                  <a:gd name="connsiteX4-871" fmla="*/ 259081 w 474382"/>
                  <a:gd name="connsiteY4-872" fmla="*/ 247707 h 248063"/>
                  <a:gd name="connsiteX5-873" fmla="*/ 13677 w 474382"/>
                  <a:gd name="connsiteY5-874" fmla="*/ 239120 h 248063"/>
                  <a:gd name="connsiteX0-875" fmla="*/ 13677 w 474382"/>
                  <a:gd name="connsiteY0-876" fmla="*/ 239120 h 248063"/>
                  <a:gd name="connsiteX1-877" fmla="*/ 0 w 474382"/>
                  <a:gd name="connsiteY1-878" fmla="*/ 28785 h 248063"/>
                  <a:gd name="connsiteX2-879" fmla="*/ 316621 w 474382"/>
                  <a:gd name="connsiteY2-880" fmla="*/ 3269 h 248063"/>
                  <a:gd name="connsiteX3-881" fmla="*/ 474382 w 474382"/>
                  <a:gd name="connsiteY3-882" fmla="*/ 103931 h 248063"/>
                  <a:gd name="connsiteX4-883" fmla="*/ 259081 w 474382"/>
                  <a:gd name="connsiteY4-884" fmla="*/ 247707 h 248063"/>
                  <a:gd name="connsiteX5-885" fmla="*/ 13677 w 474382"/>
                  <a:gd name="connsiteY5-886" fmla="*/ 239120 h 248063"/>
                  <a:gd name="connsiteX0-887" fmla="*/ 13677 w 474382"/>
                  <a:gd name="connsiteY0-888" fmla="*/ 239120 h 248063"/>
                  <a:gd name="connsiteX1-889" fmla="*/ 0 w 474382"/>
                  <a:gd name="connsiteY1-890" fmla="*/ 28785 h 248063"/>
                  <a:gd name="connsiteX2-891" fmla="*/ 316621 w 474382"/>
                  <a:gd name="connsiteY2-892" fmla="*/ 3269 h 248063"/>
                  <a:gd name="connsiteX3-893" fmla="*/ 474382 w 474382"/>
                  <a:gd name="connsiteY3-894" fmla="*/ 103931 h 248063"/>
                  <a:gd name="connsiteX4-895" fmla="*/ 259081 w 474382"/>
                  <a:gd name="connsiteY4-896" fmla="*/ 247707 h 248063"/>
                  <a:gd name="connsiteX5-897" fmla="*/ 13677 w 474382"/>
                  <a:gd name="connsiteY5-898" fmla="*/ 239120 h 248063"/>
                  <a:gd name="connsiteX0-899" fmla="*/ 13677 w 474382"/>
                  <a:gd name="connsiteY0-900" fmla="*/ 239120 h 256090"/>
                  <a:gd name="connsiteX1-901" fmla="*/ 0 w 474382"/>
                  <a:gd name="connsiteY1-902" fmla="*/ 28785 h 256090"/>
                  <a:gd name="connsiteX2-903" fmla="*/ 316621 w 474382"/>
                  <a:gd name="connsiteY2-904" fmla="*/ 3269 h 256090"/>
                  <a:gd name="connsiteX3-905" fmla="*/ 474382 w 474382"/>
                  <a:gd name="connsiteY3-906" fmla="*/ 103931 h 256090"/>
                  <a:gd name="connsiteX4-907" fmla="*/ 265900 w 474382"/>
                  <a:gd name="connsiteY4-908" fmla="*/ 255786 h 256090"/>
                  <a:gd name="connsiteX5-909" fmla="*/ 13677 w 474382"/>
                  <a:gd name="connsiteY5-910" fmla="*/ 239120 h 256090"/>
                  <a:gd name="connsiteX0-911" fmla="*/ 13677 w 474382"/>
                  <a:gd name="connsiteY0-912" fmla="*/ 244949 h 261919"/>
                  <a:gd name="connsiteX1-913" fmla="*/ 0 w 474382"/>
                  <a:gd name="connsiteY1-914" fmla="*/ 34614 h 261919"/>
                  <a:gd name="connsiteX2-915" fmla="*/ 307860 w 474382"/>
                  <a:gd name="connsiteY2-916" fmla="*/ 2791 h 261919"/>
                  <a:gd name="connsiteX3-917" fmla="*/ 474382 w 474382"/>
                  <a:gd name="connsiteY3-918" fmla="*/ 109760 h 261919"/>
                  <a:gd name="connsiteX4-919" fmla="*/ 265900 w 474382"/>
                  <a:gd name="connsiteY4-920" fmla="*/ 261615 h 261919"/>
                  <a:gd name="connsiteX5-921" fmla="*/ 13677 w 474382"/>
                  <a:gd name="connsiteY5-922" fmla="*/ 244949 h 261919"/>
                  <a:gd name="connsiteX0-923" fmla="*/ 13677 w 474382"/>
                  <a:gd name="connsiteY0-924" fmla="*/ 244949 h 262531"/>
                  <a:gd name="connsiteX1-925" fmla="*/ 0 w 474382"/>
                  <a:gd name="connsiteY1-926" fmla="*/ 34614 h 262531"/>
                  <a:gd name="connsiteX2-927" fmla="*/ 307860 w 474382"/>
                  <a:gd name="connsiteY2-928" fmla="*/ 2791 h 262531"/>
                  <a:gd name="connsiteX3-929" fmla="*/ 474382 w 474382"/>
                  <a:gd name="connsiteY3-930" fmla="*/ 109760 h 262531"/>
                  <a:gd name="connsiteX4-931" fmla="*/ 265900 w 474382"/>
                  <a:gd name="connsiteY4-932" fmla="*/ 261615 h 262531"/>
                  <a:gd name="connsiteX5-933" fmla="*/ 13677 w 474382"/>
                  <a:gd name="connsiteY5-934" fmla="*/ 244949 h 262531"/>
                  <a:gd name="connsiteX0-935" fmla="*/ 13677 w 474382"/>
                  <a:gd name="connsiteY0-936" fmla="*/ 244949 h 262531"/>
                  <a:gd name="connsiteX1-937" fmla="*/ 0 w 474382"/>
                  <a:gd name="connsiteY1-938" fmla="*/ 34614 h 262531"/>
                  <a:gd name="connsiteX2-939" fmla="*/ 307860 w 474382"/>
                  <a:gd name="connsiteY2-940" fmla="*/ 2791 h 262531"/>
                  <a:gd name="connsiteX3-941" fmla="*/ 474382 w 474382"/>
                  <a:gd name="connsiteY3-942" fmla="*/ 109760 h 262531"/>
                  <a:gd name="connsiteX4-943" fmla="*/ 265900 w 474382"/>
                  <a:gd name="connsiteY4-944" fmla="*/ 261615 h 262531"/>
                  <a:gd name="connsiteX5-945" fmla="*/ 13677 w 474382"/>
                  <a:gd name="connsiteY5-946" fmla="*/ 244949 h 262531"/>
                  <a:gd name="connsiteX0-947" fmla="*/ 13677 w 477045"/>
                  <a:gd name="connsiteY0-948" fmla="*/ 244949 h 262531"/>
                  <a:gd name="connsiteX1-949" fmla="*/ 0 w 477045"/>
                  <a:gd name="connsiteY1-950" fmla="*/ 34614 h 262531"/>
                  <a:gd name="connsiteX2-951" fmla="*/ 307860 w 477045"/>
                  <a:gd name="connsiteY2-952" fmla="*/ 2791 h 262531"/>
                  <a:gd name="connsiteX3-953" fmla="*/ 474382 w 477045"/>
                  <a:gd name="connsiteY3-954" fmla="*/ 109760 h 262531"/>
                  <a:gd name="connsiteX4-955" fmla="*/ 265900 w 477045"/>
                  <a:gd name="connsiteY4-956" fmla="*/ 261615 h 262531"/>
                  <a:gd name="connsiteX5-957" fmla="*/ 13677 w 477045"/>
                  <a:gd name="connsiteY5-958" fmla="*/ 244949 h 262531"/>
                  <a:gd name="connsiteX0-959" fmla="*/ 13677 w 474469"/>
                  <a:gd name="connsiteY0-960" fmla="*/ 244949 h 262531"/>
                  <a:gd name="connsiteX1-961" fmla="*/ 0 w 474469"/>
                  <a:gd name="connsiteY1-962" fmla="*/ 34614 h 262531"/>
                  <a:gd name="connsiteX2-963" fmla="*/ 307860 w 474469"/>
                  <a:gd name="connsiteY2-964" fmla="*/ 2791 h 262531"/>
                  <a:gd name="connsiteX3-965" fmla="*/ 474382 w 474469"/>
                  <a:gd name="connsiteY3-966" fmla="*/ 109760 h 262531"/>
                  <a:gd name="connsiteX4-967" fmla="*/ 265900 w 474469"/>
                  <a:gd name="connsiteY4-968" fmla="*/ 261615 h 262531"/>
                  <a:gd name="connsiteX5-969" fmla="*/ 13677 w 474469"/>
                  <a:gd name="connsiteY5-970" fmla="*/ 244949 h 262531"/>
                  <a:gd name="connsiteX0-971" fmla="*/ 13677 w 474388"/>
                  <a:gd name="connsiteY0-972" fmla="*/ 244949 h 261315"/>
                  <a:gd name="connsiteX1-973" fmla="*/ 0 w 474388"/>
                  <a:gd name="connsiteY1-974" fmla="*/ 34614 h 261315"/>
                  <a:gd name="connsiteX2-975" fmla="*/ 307860 w 474388"/>
                  <a:gd name="connsiteY2-976" fmla="*/ 2791 h 261315"/>
                  <a:gd name="connsiteX3-977" fmla="*/ 474382 w 474388"/>
                  <a:gd name="connsiteY3-978" fmla="*/ 109760 h 261315"/>
                  <a:gd name="connsiteX4-979" fmla="*/ 302603 w 474388"/>
                  <a:gd name="connsiteY4-980" fmla="*/ 260288 h 261315"/>
                  <a:gd name="connsiteX5-981" fmla="*/ 13677 w 474388"/>
                  <a:gd name="connsiteY5-982" fmla="*/ 244949 h 261315"/>
                  <a:gd name="connsiteX0-983" fmla="*/ 13677 w 474388"/>
                  <a:gd name="connsiteY0-984" fmla="*/ 244949 h 264642"/>
                  <a:gd name="connsiteX1-985" fmla="*/ 0 w 474388"/>
                  <a:gd name="connsiteY1-986" fmla="*/ 34614 h 264642"/>
                  <a:gd name="connsiteX2-987" fmla="*/ 307860 w 474388"/>
                  <a:gd name="connsiteY2-988" fmla="*/ 2791 h 264642"/>
                  <a:gd name="connsiteX3-989" fmla="*/ 474382 w 474388"/>
                  <a:gd name="connsiteY3-990" fmla="*/ 109760 h 264642"/>
                  <a:gd name="connsiteX4-991" fmla="*/ 302603 w 474388"/>
                  <a:gd name="connsiteY4-992" fmla="*/ 260288 h 264642"/>
                  <a:gd name="connsiteX5-993" fmla="*/ 13677 w 474388"/>
                  <a:gd name="connsiteY5-994" fmla="*/ 244949 h 264642"/>
                  <a:gd name="connsiteX0-995" fmla="*/ 13677 w 474595"/>
                  <a:gd name="connsiteY0-996" fmla="*/ 244949 h 252517"/>
                  <a:gd name="connsiteX1-997" fmla="*/ 0 w 474595"/>
                  <a:gd name="connsiteY1-998" fmla="*/ 34614 h 252517"/>
                  <a:gd name="connsiteX2-999" fmla="*/ 307860 w 474595"/>
                  <a:gd name="connsiteY2-1000" fmla="*/ 2791 h 252517"/>
                  <a:gd name="connsiteX3-1001" fmla="*/ 474382 w 474595"/>
                  <a:gd name="connsiteY3-1002" fmla="*/ 109760 h 252517"/>
                  <a:gd name="connsiteX4-1003" fmla="*/ 276321 w 474595"/>
                  <a:gd name="connsiteY4-1004" fmla="*/ 241368 h 252517"/>
                  <a:gd name="connsiteX5-1005" fmla="*/ 13677 w 474595"/>
                  <a:gd name="connsiteY5-1006" fmla="*/ 244949 h 252517"/>
                  <a:gd name="connsiteX0-1007" fmla="*/ 13677 w 474595"/>
                  <a:gd name="connsiteY0-1008" fmla="*/ 244949 h 248262"/>
                  <a:gd name="connsiteX1-1009" fmla="*/ 0 w 474595"/>
                  <a:gd name="connsiteY1-1010" fmla="*/ 34614 h 248262"/>
                  <a:gd name="connsiteX2-1011" fmla="*/ 307860 w 474595"/>
                  <a:gd name="connsiteY2-1012" fmla="*/ 2791 h 248262"/>
                  <a:gd name="connsiteX3-1013" fmla="*/ 474382 w 474595"/>
                  <a:gd name="connsiteY3-1014" fmla="*/ 109760 h 248262"/>
                  <a:gd name="connsiteX4-1015" fmla="*/ 276321 w 474595"/>
                  <a:gd name="connsiteY4-1016" fmla="*/ 241368 h 248262"/>
                  <a:gd name="connsiteX5-1017" fmla="*/ 13677 w 474595"/>
                  <a:gd name="connsiteY5-1018" fmla="*/ 244949 h 248262"/>
                  <a:gd name="connsiteX0-1019" fmla="*/ 13677 w 474534"/>
                  <a:gd name="connsiteY0-1020" fmla="*/ 244949 h 252418"/>
                  <a:gd name="connsiteX1-1021" fmla="*/ 0 w 474534"/>
                  <a:gd name="connsiteY1-1022" fmla="*/ 34614 h 252418"/>
                  <a:gd name="connsiteX2-1023" fmla="*/ 307860 w 474534"/>
                  <a:gd name="connsiteY2-1024" fmla="*/ 2791 h 252418"/>
                  <a:gd name="connsiteX3-1025" fmla="*/ 474382 w 474534"/>
                  <a:gd name="connsiteY3-1026" fmla="*/ 109760 h 252418"/>
                  <a:gd name="connsiteX4-1027" fmla="*/ 281435 w 474534"/>
                  <a:gd name="connsiteY4-1028" fmla="*/ 247428 h 252418"/>
                  <a:gd name="connsiteX5-1029" fmla="*/ 13677 w 474534"/>
                  <a:gd name="connsiteY5-1030" fmla="*/ 244949 h 252418"/>
                  <a:gd name="connsiteX0-1031" fmla="*/ 13677 w 474501"/>
                  <a:gd name="connsiteY0-1032" fmla="*/ 244949 h 245158"/>
                  <a:gd name="connsiteX1-1033" fmla="*/ 0 w 474501"/>
                  <a:gd name="connsiteY1-1034" fmla="*/ 34614 h 245158"/>
                  <a:gd name="connsiteX2-1035" fmla="*/ 307860 w 474501"/>
                  <a:gd name="connsiteY2-1036" fmla="*/ 2791 h 245158"/>
                  <a:gd name="connsiteX3-1037" fmla="*/ 474382 w 474501"/>
                  <a:gd name="connsiteY3-1038" fmla="*/ 109760 h 245158"/>
                  <a:gd name="connsiteX4-1039" fmla="*/ 284562 w 474501"/>
                  <a:gd name="connsiteY4-1040" fmla="*/ 226689 h 245158"/>
                  <a:gd name="connsiteX5-1041" fmla="*/ 13677 w 474501"/>
                  <a:gd name="connsiteY5-1042" fmla="*/ 244949 h 245158"/>
                  <a:gd name="connsiteX0-1043" fmla="*/ 13677 w 474551"/>
                  <a:gd name="connsiteY0-1044" fmla="*/ 244949 h 248405"/>
                  <a:gd name="connsiteX1-1045" fmla="*/ 0 w 474551"/>
                  <a:gd name="connsiteY1-1046" fmla="*/ 34614 h 248405"/>
                  <a:gd name="connsiteX2-1047" fmla="*/ 307860 w 474551"/>
                  <a:gd name="connsiteY2-1048" fmla="*/ 2791 h 248405"/>
                  <a:gd name="connsiteX3-1049" fmla="*/ 474382 w 474551"/>
                  <a:gd name="connsiteY3-1050" fmla="*/ 109760 h 248405"/>
                  <a:gd name="connsiteX4-1051" fmla="*/ 279967 w 474551"/>
                  <a:gd name="connsiteY4-1052" fmla="*/ 241615 h 248405"/>
                  <a:gd name="connsiteX5-1053" fmla="*/ 13677 w 474551"/>
                  <a:gd name="connsiteY5-1054" fmla="*/ 244949 h 248405"/>
                  <a:gd name="connsiteX0-1055" fmla="*/ 13677 w 474567"/>
                  <a:gd name="connsiteY0-1056" fmla="*/ 236139 h 239595"/>
                  <a:gd name="connsiteX1-1057" fmla="*/ 0 w 474567"/>
                  <a:gd name="connsiteY1-1058" fmla="*/ 25804 h 239595"/>
                  <a:gd name="connsiteX2-1059" fmla="*/ 309092 w 474567"/>
                  <a:gd name="connsiteY2-1060" fmla="*/ 3588 h 239595"/>
                  <a:gd name="connsiteX3-1061" fmla="*/ 474382 w 474567"/>
                  <a:gd name="connsiteY3-1062" fmla="*/ 100950 h 239595"/>
                  <a:gd name="connsiteX4-1063" fmla="*/ 279967 w 474567"/>
                  <a:gd name="connsiteY4-1064" fmla="*/ 232805 h 239595"/>
                  <a:gd name="connsiteX5-1065" fmla="*/ 13677 w 474567"/>
                  <a:gd name="connsiteY5-1066" fmla="*/ 236139 h 239595"/>
                  <a:gd name="connsiteX0-1067" fmla="*/ 13677 w 475514"/>
                  <a:gd name="connsiteY0-1068" fmla="*/ 236139 h 248250"/>
                  <a:gd name="connsiteX1-1069" fmla="*/ 0 w 475514"/>
                  <a:gd name="connsiteY1-1070" fmla="*/ 25804 h 248250"/>
                  <a:gd name="connsiteX2-1071" fmla="*/ 309092 w 475514"/>
                  <a:gd name="connsiteY2-1072" fmla="*/ 3588 h 248250"/>
                  <a:gd name="connsiteX3-1073" fmla="*/ 474382 w 475514"/>
                  <a:gd name="connsiteY3-1074" fmla="*/ 100950 h 248250"/>
                  <a:gd name="connsiteX4-1075" fmla="*/ 231997 w 475514"/>
                  <a:gd name="connsiteY4-1076" fmla="*/ 244307 h 248250"/>
                  <a:gd name="connsiteX5-1077" fmla="*/ 13677 w 475514"/>
                  <a:gd name="connsiteY5-1078" fmla="*/ 236139 h 248250"/>
                  <a:gd name="connsiteX0-1079" fmla="*/ 13677 w 475154"/>
                  <a:gd name="connsiteY0-1080" fmla="*/ 236139 h 241307"/>
                  <a:gd name="connsiteX1-1081" fmla="*/ 0 w 475154"/>
                  <a:gd name="connsiteY1-1082" fmla="*/ 25804 h 241307"/>
                  <a:gd name="connsiteX2-1083" fmla="*/ 309092 w 475154"/>
                  <a:gd name="connsiteY2-1084" fmla="*/ 3588 h 241307"/>
                  <a:gd name="connsiteX3-1085" fmla="*/ 474382 w 475154"/>
                  <a:gd name="connsiteY3-1086" fmla="*/ 100950 h 241307"/>
                  <a:gd name="connsiteX4-1087" fmla="*/ 246724 w 475154"/>
                  <a:gd name="connsiteY4-1088" fmla="*/ 235473 h 241307"/>
                  <a:gd name="connsiteX5-1089" fmla="*/ 13677 w 475154"/>
                  <a:gd name="connsiteY5-1090" fmla="*/ 236139 h 241307"/>
                  <a:gd name="connsiteX0-1091" fmla="*/ 13677 w 438798"/>
                  <a:gd name="connsiteY0-1092" fmla="*/ 237425 h 245881"/>
                  <a:gd name="connsiteX1-1093" fmla="*/ 0 w 438798"/>
                  <a:gd name="connsiteY1-1094" fmla="*/ 27090 h 245881"/>
                  <a:gd name="connsiteX2-1095" fmla="*/ 309092 w 438798"/>
                  <a:gd name="connsiteY2-1096" fmla="*/ 4874 h 245881"/>
                  <a:gd name="connsiteX3-1097" fmla="*/ 437716 w 438798"/>
                  <a:gd name="connsiteY3-1098" fmla="*/ 121877 h 245881"/>
                  <a:gd name="connsiteX4-1099" fmla="*/ 246724 w 438798"/>
                  <a:gd name="connsiteY4-1100" fmla="*/ 236759 h 245881"/>
                  <a:gd name="connsiteX5-1101" fmla="*/ 13677 w 438798"/>
                  <a:gd name="connsiteY5-1102" fmla="*/ 237425 h 245881"/>
                  <a:gd name="connsiteX0-1103" fmla="*/ 13677 w 438066"/>
                  <a:gd name="connsiteY0-1104" fmla="*/ 237425 h 240320"/>
                  <a:gd name="connsiteX1-1105" fmla="*/ 0 w 438066"/>
                  <a:gd name="connsiteY1-1106" fmla="*/ 27090 h 240320"/>
                  <a:gd name="connsiteX2-1107" fmla="*/ 309092 w 438066"/>
                  <a:gd name="connsiteY2-1108" fmla="*/ 4874 h 240320"/>
                  <a:gd name="connsiteX3-1109" fmla="*/ 437716 w 438066"/>
                  <a:gd name="connsiteY3-1110" fmla="*/ 121877 h 240320"/>
                  <a:gd name="connsiteX4-1111" fmla="*/ 335189 w 438066"/>
                  <a:gd name="connsiteY4-1112" fmla="*/ 227504 h 240320"/>
                  <a:gd name="connsiteX5-1113" fmla="*/ 13677 w 438066"/>
                  <a:gd name="connsiteY5-1114" fmla="*/ 237425 h 240320"/>
                  <a:gd name="connsiteX0-1115" fmla="*/ 13677 w 437803"/>
                  <a:gd name="connsiteY0-1116" fmla="*/ 228984 h 231879"/>
                  <a:gd name="connsiteX1-1117" fmla="*/ 0 w 437803"/>
                  <a:gd name="connsiteY1-1118" fmla="*/ 18649 h 231879"/>
                  <a:gd name="connsiteX2-1119" fmla="*/ 345083 w 437803"/>
                  <a:gd name="connsiteY2-1120" fmla="*/ 6485 h 231879"/>
                  <a:gd name="connsiteX3-1121" fmla="*/ 437716 w 437803"/>
                  <a:gd name="connsiteY3-1122" fmla="*/ 113436 h 231879"/>
                  <a:gd name="connsiteX4-1123" fmla="*/ 335189 w 437803"/>
                  <a:gd name="connsiteY4-1124" fmla="*/ 219063 h 231879"/>
                  <a:gd name="connsiteX5-1125" fmla="*/ 13677 w 437803"/>
                  <a:gd name="connsiteY5-1126" fmla="*/ 228984 h 231879"/>
                  <a:gd name="connsiteX0-1127" fmla="*/ 11973 w 437803"/>
                  <a:gd name="connsiteY0-1128" fmla="*/ 226964 h 230730"/>
                  <a:gd name="connsiteX1-1129" fmla="*/ 0 w 437803"/>
                  <a:gd name="connsiteY1-1130" fmla="*/ 18649 h 230730"/>
                  <a:gd name="connsiteX2-1131" fmla="*/ 345083 w 437803"/>
                  <a:gd name="connsiteY2-1132" fmla="*/ 6485 h 230730"/>
                  <a:gd name="connsiteX3-1133" fmla="*/ 437716 w 437803"/>
                  <a:gd name="connsiteY3-1134" fmla="*/ 113436 h 230730"/>
                  <a:gd name="connsiteX4-1135" fmla="*/ 335189 w 437803"/>
                  <a:gd name="connsiteY4-1136" fmla="*/ 219063 h 230730"/>
                  <a:gd name="connsiteX5-1137" fmla="*/ 11973 w 437803"/>
                  <a:gd name="connsiteY5-1138" fmla="*/ 226964 h 230730"/>
                  <a:gd name="connsiteX0-1139" fmla="*/ 1034 w 426859"/>
                  <a:gd name="connsiteY0-1140" fmla="*/ 226759 h 230525"/>
                  <a:gd name="connsiteX1-1141" fmla="*/ 0 w 426859"/>
                  <a:gd name="connsiteY1-1142" fmla="*/ 19184 h 230525"/>
                  <a:gd name="connsiteX2-1143" fmla="*/ 334144 w 426859"/>
                  <a:gd name="connsiteY2-1144" fmla="*/ 6280 h 230525"/>
                  <a:gd name="connsiteX3-1145" fmla="*/ 426777 w 426859"/>
                  <a:gd name="connsiteY3-1146" fmla="*/ 113231 h 230525"/>
                  <a:gd name="connsiteX4-1147" fmla="*/ 324250 w 426859"/>
                  <a:gd name="connsiteY4-1148" fmla="*/ 218858 h 230525"/>
                  <a:gd name="connsiteX5-1149" fmla="*/ 1034 w 426859"/>
                  <a:gd name="connsiteY5-1150" fmla="*/ 226759 h 230525"/>
                  <a:gd name="connsiteX0-1151" fmla="*/ 1034 w 426858"/>
                  <a:gd name="connsiteY0-1152" fmla="*/ 226759 h 235175"/>
                  <a:gd name="connsiteX1-1153" fmla="*/ 0 w 426858"/>
                  <a:gd name="connsiteY1-1154" fmla="*/ 19184 h 235175"/>
                  <a:gd name="connsiteX2-1155" fmla="*/ 334144 w 426858"/>
                  <a:gd name="connsiteY2-1156" fmla="*/ 6280 h 235175"/>
                  <a:gd name="connsiteX3-1157" fmla="*/ 426777 w 426858"/>
                  <a:gd name="connsiteY3-1158" fmla="*/ 113231 h 235175"/>
                  <a:gd name="connsiteX4-1159" fmla="*/ 324250 w 426858"/>
                  <a:gd name="connsiteY4-1160" fmla="*/ 218858 h 235175"/>
                  <a:gd name="connsiteX5-1161" fmla="*/ 1034 w 426858"/>
                  <a:gd name="connsiteY5-1162" fmla="*/ 226759 h 235175"/>
                  <a:gd name="connsiteX0-1163" fmla="*/ 1034 w 426858"/>
                  <a:gd name="connsiteY0-1164" fmla="*/ 226759 h 231880"/>
                  <a:gd name="connsiteX1-1165" fmla="*/ 0 w 426858"/>
                  <a:gd name="connsiteY1-1166" fmla="*/ 19184 h 231880"/>
                  <a:gd name="connsiteX2-1167" fmla="*/ 334144 w 426858"/>
                  <a:gd name="connsiteY2-1168" fmla="*/ 6280 h 231880"/>
                  <a:gd name="connsiteX3-1169" fmla="*/ 426777 w 426858"/>
                  <a:gd name="connsiteY3-1170" fmla="*/ 113231 h 231880"/>
                  <a:gd name="connsiteX4-1171" fmla="*/ 324250 w 426858"/>
                  <a:gd name="connsiteY4-1172" fmla="*/ 218858 h 231880"/>
                  <a:gd name="connsiteX5-1173" fmla="*/ 1034 w 426858"/>
                  <a:gd name="connsiteY5-1174" fmla="*/ 226759 h 231880"/>
                  <a:gd name="connsiteX0-1175" fmla="*/ 1034 w 426858"/>
                  <a:gd name="connsiteY0-1176" fmla="*/ 226759 h 231880"/>
                  <a:gd name="connsiteX1-1177" fmla="*/ 0 w 426858"/>
                  <a:gd name="connsiteY1-1178" fmla="*/ 19184 h 231880"/>
                  <a:gd name="connsiteX2-1179" fmla="*/ 334144 w 426858"/>
                  <a:gd name="connsiteY2-1180" fmla="*/ 6280 h 231880"/>
                  <a:gd name="connsiteX3-1181" fmla="*/ 426777 w 426858"/>
                  <a:gd name="connsiteY3-1182" fmla="*/ 113231 h 231880"/>
                  <a:gd name="connsiteX4-1183" fmla="*/ 324250 w 426858"/>
                  <a:gd name="connsiteY4-1184" fmla="*/ 218858 h 231880"/>
                  <a:gd name="connsiteX5-1185" fmla="*/ 1034 w 426858"/>
                  <a:gd name="connsiteY5-1186" fmla="*/ 226759 h 231880"/>
                  <a:gd name="connsiteX0-1187" fmla="*/ 1034 w 426858"/>
                  <a:gd name="connsiteY0-1188" fmla="*/ 225557 h 230678"/>
                  <a:gd name="connsiteX1-1189" fmla="*/ 0 w 426858"/>
                  <a:gd name="connsiteY1-1190" fmla="*/ 17982 h 230678"/>
                  <a:gd name="connsiteX2-1191" fmla="*/ 334144 w 426858"/>
                  <a:gd name="connsiteY2-1192" fmla="*/ 5078 h 230678"/>
                  <a:gd name="connsiteX3-1193" fmla="*/ 426777 w 426858"/>
                  <a:gd name="connsiteY3-1194" fmla="*/ 112029 h 230678"/>
                  <a:gd name="connsiteX4-1195" fmla="*/ 324250 w 426858"/>
                  <a:gd name="connsiteY4-1196" fmla="*/ 217656 h 230678"/>
                  <a:gd name="connsiteX5-1197" fmla="*/ 1034 w 426858"/>
                  <a:gd name="connsiteY5-1198" fmla="*/ 225557 h 230678"/>
                  <a:gd name="connsiteX0-1199" fmla="*/ 1034 w 426777"/>
                  <a:gd name="connsiteY0-1200" fmla="*/ 226195 h 231316"/>
                  <a:gd name="connsiteX1-1201" fmla="*/ 0 w 426777"/>
                  <a:gd name="connsiteY1-1202" fmla="*/ 18620 h 231316"/>
                  <a:gd name="connsiteX2-1203" fmla="*/ 323205 w 426777"/>
                  <a:gd name="connsiteY2-1204" fmla="*/ 4977 h 231316"/>
                  <a:gd name="connsiteX3-1205" fmla="*/ 426777 w 426777"/>
                  <a:gd name="connsiteY3-1206" fmla="*/ 112667 h 231316"/>
                  <a:gd name="connsiteX4-1207" fmla="*/ 324250 w 426777"/>
                  <a:gd name="connsiteY4-1208" fmla="*/ 218294 h 231316"/>
                  <a:gd name="connsiteX5-1209" fmla="*/ 1034 w 426777"/>
                  <a:gd name="connsiteY5-1210" fmla="*/ 226195 h 231316"/>
                  <a:gd name="connsiteX0-1211" fmla="*/ 1034 w 426880"/>
                  <a:gd name="connsiteY0-1212" fmla="*/ 226195 h 230872"/>
                  <a:gd name="connsiteX1-1213" fmla="*/ 0 w 426880"/>
                  <a:gd name="connsiteY1-1214" fmla="*/ 18620 h 230872"/>
                  <a:gd name="connsiteX2-1215" fmla="*/ 323205 w 426880"/>
                  <a:gd name="connsiteY2-1216" fmla="*/ 4977 h 230872"/>
                  <a:gd name="connsiteX3-1217" fmla="*/ 426777 w 426880"/>
                  <a:gd name="connsiteY3-1218" fmla="*/ 112667 h 230872"/>
                  <a:gd name="connsiteX4-1219" fmla="*/ 309664 w 426880"/>
                  <a:gd name="connsiteY4-1220" fmla="*/ 217308 h 230872"/>
                  <a:gd name="connsiteX5-1221" fmla="*/ 1034 w 426880"/>
                  <a:gd name="connsiteY5-1222" fmla="*/ 226195 h 2308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426880" h="230872">
                    <a:moveTo>
                      <a:pt x="1034" y="226195"/>
                    </a:moveTo>
                    <a:cubicBezTo>
                      <a:pt x="20733" y="140630"/>
                      <a:pt x="13038" y="76580"/>
                      <a:pt x="0" y="18620"/>
                    </a:cubicBezTo>
                    <a:cubicBezTo>
                      <a:pt x="42349" y="15365"/>
                      <a:pt x="252075" y="-10698"/>
                      <a:pt x="323205" y="4977"/>
                    </a:cubicBezTo>
                    <a:cubicBezTo>
                      <a:pt x="394335" y="20652"/>
                      <a:pt x="429034" y="77279"/>
                      <a:pt x="426777" y="112667"/>
                    </a:cubicBezTo>
                    <a:cubicBezTo>
                      <a:pt x="424520" y="148056"/>
                      <a:pt x="380621" y="198387"/>
                      <a:pt x="309664" y="217308"/>
                    </a:cubicBezTo>
                    <a:cubicBezTo>
                      <a:pt x="238707" y="236229"/>
                      <a:pt x="33251" y="231420"/>
                      <a:pt x="1034" y="22619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  <a:effectLst/>
              <a:scene3d>
                <a:camera prst="perspectiveFront" fov="0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2753569" y="2290914"/>
            <a:ext cx="4245264" cy="3287184"/>
            <a:chOff x="2753569" y="2290914"/>
            <a:chExt cx="4245264" cy="3287184"/>
          </a:xfrm>
        </p:grpSpPr>
        <p:sp>
          <p:nvSpPr>
            <p:cNvPr id="6" name="ïṥḷïdè"/>
            <p:cNvSpPr/>
            <p:nvPr/>
          </p:nvSpPr>
          <p:spPr>
            <a:xfrm>
              <a:off x="6555617" y="5005805"/>
              <a:ext cx="443216" cy="443206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3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íṩḻîdé"/>
            <p:cNvSpPr/>
            <p:nvPr/>
          </p:nvSpPr>
          <p:spPr>
            <a:xfrm>
              <a:off x="6555617" y="3656949"/>
              <a:ext cx="443216" cy="443206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2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ïśḷîdê"/>
            <p:cNvSpPr/>
            <p:nvPr/>
          </p:nvSpPr>
          <p:spPr>
            <a:xfrm>
              <a:off x="6555617" y="2308095"/>
              <a:ext cx="443216" cy="443206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1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3" name="连接符: 肘形 29"/>
            <p:cNvCxnSpPr>
              <a:endCxn id="8" idx="0"/>
            </p:cNvCxnSpPr>
            <p:nvPr/>
          </p:nvCxnSpPr>
          <p:spPr>
            <a:xfrm rot="16200000" flipH="1">
              <a:off x="4854077" y="384948"/>
              <a:ext cx="17181" cy="3829113"/>
            </a:xfrm>
            <a:prstGeom prst="bentConnector3">
              <a:avLst>
                <a:gd name="adj1" fmla="val -1330540"/>
              </a:avLst>
            </a:prstGeom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连接符: 肘形 31"/>
            <p:cNvCxnSpPr>
              <a:stCxn id="12" idx="4"/>
              <a:endCxn id="6" idx="4"/>
            </p:cNvCxnSpPr>
            <p:nvPr/>
          </p:nvCxnSpPr>
          <p:spPr>
            <a:xfrm rot="5400000" flipH="1" flipV="1">
              <a:off x="4700853" y="3501727"/>
              <a:ext cx="129087" cy="4023656"/>
            </a:xfrm>
            <a:prstGeom prst="bentConnector3">
              <a:avLst>
                <a:gd name="adj1" fmla="val -177090"/>
              </a:avLst>
            </a:prstGeom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4580916" y="3877155"/>
              <a:ext cx="197470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7305182" y="2317809"/>
            <a:ext cx="3945181" cy="1062407"/>
            <a:chOff x="1541719" y="2349127"/>
            <a:chExt cx="3945181" cy="1062407"/>
          </a:xfrm>
        </p:grpSpPr>
        <p:sp>
          <p:nvSpPr>
            <p:cNvPr id="47" name="文本框 46"/>
            <p:cNvSpPr txBox="1"/>
            <p:nvPr/>
          </p:nvSpPr>
          <p:spPr>
            <a:xfrm>
              <a:off x="1541720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541719" y="2687681"/>
              <a:ext cx="3945181" cy="7238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305182" y="3654299"/>
            <a:ext cx="3945181" cy="1062407"/>
            <a:chOff x="1541719" y="2349127"/>
            <a:chExt cx="3945181" cy="1062407"/>
          </a:xfrm>
        </p:grpSpPr>
        <p:sp>
          <p:nvSpPr>
            <p:cNvPr id="50" name="文本框 49"/>
            <p:cNvSpPr txBox="1"/>
            <p:nvPr/>
          </p:nvSpPr>
          <p:spPr>
            <a:xfrm>
              <a:off x="1541720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541719" y="2687681"/>
              <a:ext cx="3945181" cy="7238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305182" y="5015519"/>
            <a:ext cx="3945181" cy="1062407"/>
            <a:chOff x="1541719" y="2349127"/>
            <a:chExt cx="3945181" cy="1062407"/>
          </a:xfrm>
        </p:grpSpPr>
        <p:sp>
          <p:nvSpPr>
            <p:cNvPr id="53" name="文本框 52"/>
            <p:cNvSpPr txBox="1"/>
            <p:nvPr/>
          </p:nvSpPr>
          <p:spPr>
            <a:xfrm>
              <a:off x="1541720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541719" y="2687681"/>
              <a:ext cx="3945181" cy="7238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5" name="组合 34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3" name="圆角矩形 42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1" name="圆角矩形 40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圆角矩形 41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下步工作计划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9196715-9a5b-408f-986a-cdabe14ba0b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14450" y="2783306"/>
            <a:ext cx="9563100" cy="2031164"/>
            <a:chOff x="722822" y="1592796"/>
            <a:chExt cx="10746356" cy="2282482"/>
          </a:xfrm>
        </p:grpSpPr>
        <p:sp>
          <p:nvSpPr>
            <p:cNvPr id="4" name="iṡľidê"/>
            <p:cNvSpPr/>
            <p:nvPr/>
          </p:nvSpPr>
          <p:spPr>
            <a:xfrm>
              <a:off x="722822" y="1592796"/>
              <a:ext cx="10746356" cy="228248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40000"/>
              </a:schemeClr>
            </a:solidFill>
            <a:ln w="317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" name="iṡḷiḑé"/>
            <p:cNvSpPr/>
            <p:nvPr/>
          </p:nvSpPr>
          <p:spPr>
            <a:xfrm>
              <a:off x="1064590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" name="íśľîdè"/>
            <p:cNvSpPr/>
            <p:nvPr/>
          </p:nvSpPr>
          <p:spPr>
            <a:xfrm>
              <a:off x="3169351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" name="îṩḷïde"/>
            <p:cNvSpPr/>
            <p:nvPr/>
          </p:nvSpPr>
          <p:spPr>
            <a:xfrm>
              <a:off x="5312873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" name="íšlîḋe"/>
            <p:cNvSpPr/>
            <p:nvPr/>
          </p:nvSpPr>
          <p:spPr>
            <a:xfrm>
              <a:off x="7412532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" name="ïSļïḓê"/>
            <p:cNvSpPr/>
            <p:nvPr/>
          </p:nvSpPr>
          <p:spPr>
            <a:xfrm>
              <a:off x="9520764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0" name="iśḻíḓe"/>
            <p:cNvSpPr/>
            <p:nvPr/>
          </p:nvSpPr>
          <p:spPr>
            <a:xfrm>
              <a:off x="1234939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1" name="íṥ1íḋè"/>
            <p:cNvSpPr/>
            <p:nvPr/>
          </p:nvSpPr>
          <p:spPr bwMode="auto">
            <a:xfrm>
              <a:off x="1570204" y="2506617"/>
              <a:ext cx="632551" cy="510121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iṥlïḋe"/>
            <p:cNvSpPr/>
            <p:nvPr/>
          </p:nvSpPr>
          <p:spPr>
            <a:xfrm>
              <a:off x="3339700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3" name="îśliḓè"/>
            <p:cNvSpPr/>
            <p:nvPr/>
          </p:nvSpPr>
          <p:spPr bwMode="auto">
            <a:xfrm>
              <a:off x="3678850" y="2453815"/>
              <a:ext cx="624779" cy="615725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îŝ1íḋé"/>
            <p:cNvSpPr/>
            <p:nvPr/>
          </p:nvSpPr>
          <p:spPr>
            <a:xfrm>
              <a:off x="5483222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5" name="ïṩļîḑé"/>
            <p:cNvSpPr/>
            <p:nvPr/>
          </p:nvSpPr>
          <p:spPr bwMode="auto">
            <a:xfrm>
              <a:off x="5820202" y="2525758"/>
              <a:ext cx="629119" cy="471839"/>
            </a:xfrm>
            <a:custGeom>
              <a:avLst/>
              <a:gdLst/>
              <a:ahLst/>
              <a:cxnLst>
                <a:cxn ang="0">
                  <a:pos x="168" y="126"/>
                </a:cxn>
                <a:cxn ang="0">
                  <a:pos x="0" y="126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115"/>
                </a:cxn>
                <a:cxn ang="0">
                  <a:pos x="168" y="115"/>
                </a:cxn>
                <a:cxn ang="0">
                  <a:pos x="168" y="126"/>
                </a:cxn>
                <a:cxn ang="0">
                  <a:pos x="54" y="104"/>
                </a:cxn>
                <a:cxn ang="0">
                  <a:pos x="32" y="104"/>
                </a:cxn>
                <a:cxn ang="0">
                  <a:pos x="32" y="63"/>
                </a:cxn>
                <a:cxn ang="0">
                  <a:pos x="54" y="63"/>
                </a:cxn>
                <a:cxn ang="0">
                  <a:pos x="54" y="104"/>
                </a:cxn>
                <a:cxn ang="0">
                  <a:pos x="84" y="104"/>
                </a:cxn>
                <a:cxn ang="0">
                  <a:pos x="64" y="104"/>
                </a:cxn>
                <a:cxn ang="0">
                  <a:pos x="64" y="19"/>
                </a:cxn>
                <a:cxn ang="0">
                  <a:pos x="84" y="19"/>
                </a:cxn>
                <a:cxn ang="0">
                  <a:pos x="84" y="104"/>
                </a:cxn>
                <a:cxn ang="0">
                  <a:pos x="116" y="104"/>
                </a:cxn>
                <a:cxn ang="0">
                  <a:pos x="95" y="104"/>
                </a:cxn>
                <a:cxn ang="0">
                  <a:pos x="95" y="41"/>
                </a:cxn>
                <a:cxn ang="0">
                  <a:pos x="116" y="41"/>
                </a:cxn>
                <a:cxn ang="0">
                  <a:pos x="116" y="104"/>
                </a:cxn>
                <a:cxn ang="0">
                  <a:pos x="147" y="104"/>
                </a:cxn>
                <a:cxn ang="0">
                  <a:pos x="127" y="104"/>
                </a:cxn>
                <a:cxn ang="0">
                  <a:pos x="127" y="9"/>
                </a:cxn>
                <a:cxn ang="0">
                  <a:pos x="147" y="9"/>
                </a:cxn>
                <a:cxn ang="0">
                  <a:pos x="147" y="104"/>
                </a:cxn>
              </a:cxnLst>
              <a:rect l="0" t="0" r="r" b="b"/>
              <a:pathLst>
                <a:path w="168" h="126">
                  <a:moveTo>
                    <a:pt x="168" y="126"/>
                  </a:moveTo>
                  <a:lnTo>
                    <a:pt x="0" y="12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15"/>
                  </a:lnTo>
                  <a:lnTo>
                    <a:pt x="168" y="115"/>
                  </a:lnTo>
                  <a:lnTo>
                    <a:pt x="168" y="126"/>
                  </a:lnTo>
                  <a:close/>
                  <a:moveTo>
                    <a:pt x="54" y="104"/>
                  </a:moveTo>
                  <a:lnTo>
                    <a:pt x="32" y="104"/>
                  </a:lnTo>
                  <a:lnTo>
                    <a:pt x="32" y="63"/>
                  </a:lnTo>
                  <a:lnTo>
                    <a:pt x="54" y="63"/>
                  </a:lnTo>
                  <a:lnTo>
                    <a:pt x="54" y="104"/>
                  </a:lnTo>
                  <a:close/>
                  <a:moveTo>
                    <a:pt x="84" y="104"/>
                  </a:moveTo>
                  <a:lnTo>
                    <a:pt x="64" y="104"/>
                  </a:lnTo>
                  <a:lnTo>
                    <a:pt x="64" y="19"/>
                  </a:lnTo>
                  <a:lnTo>
                    <a:pt x="84" y="19"/>
                  </a:lnTo>
                  <a:lnTo>
                    <a:pt x="84" y="104"/>
                  </a:lnTo>
                  <a:close/>
                  <a:moveTo>
                    <a:pt x="116" y="104"/>
                  </a:moveTo>
                  <a:lnTo>
                    <a:pt x="95" y="104"/>
                  </a:lnTo>
                  <a:lnTo>
                    <a:pt x="95" y="41"/>
                  </a:lnTo>
                  <a:lnTo>
                    <a:pt x="116" y="41"/>
                  </a:lnTo>
                  <a:lnTo>
                    <a:pt x="116" y="104"/>
                  </a:lnTo>
                  <a:close/>
                  <a:moveTo>
                    <a:pt x="147" y="104"/>
                  </a:moveTo>
                  <a:lnTo>
                    <a:pt x="127" y="104"/>
                  </a:lnTo>
                  <a:lnTo>
                    <a:pt x="127" y="9"/>
                  </a:lnTo>
                  <a:lnTo>
                    <a:pt x="147" y="9"/>
                  </a:lnTo>
                  <a:lnTo>
                    <a:pt x="147" y="10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í$ḷîḑé"/>
            <p:cNvSpPr/>
            <p:nvPr/>
          </p:nvSpPr>
          <p:spPr>
            <a:xfrm>
              <a:off x="7582881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7" name="işļïḍê"/>
            <p:cNvSpPr/>
            <p:nvPr/>
          </p:nvSpPr>
          <p:spPr bwMode="auto">
            <a:xfrm>
              <a:off x="7978788" y="2506045"/>
              <a:ext cx="511267" cy="511266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ïsḷîḋè"/>
            <p:cNvSpPr/>
            <p:nvPr/>
          </p:nvSpPr>
          <p:spPr>
            <a:xfrm>
              <a:off x="9691113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9" name="îṧľîḓe"/>
            <p:cNvSpPr/>
            <p:nvPr/>
          </p:nvSpPr>
          <p:spPr bwMode="auto">
            <a:xfrm>
              <a:off x="10067702" y="2507586"/>
              <a:ext cx="549901" cy="508182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20" name="Straight Connector 29"/>
            <p:cNvCxnSpPr/>
            <p:nvPr/>
          </p:nvCxnSpPr>
          <p:spPr>
            <a:xfrm>
              <a:off x="2718685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0"/>
            <p:cNvCxnSpPr/>
            <p:nvPr/>
          </p:nvCxnSpPr>
          <p:spPr>
            <a:xfrm>
              <a:off x="4830397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1"/>
            <p:cNvCxnSpPr/>
            <p:nvPr/>
          </p:nvCxnSpPr>
          <p:spPr>
            <a:xfrm>
              <a:off x="6956650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/>
            <p:cNvCxnSpPr/>
            <p:nvPr/>
          </p:nvCxnSpPr>
          <p:spPr>
            <a:xfrm>
              <a:off x="9078240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6612884" y="1765393"/>
            <a:ext cx="2772160" cy="957185"/>
            <a:chOff x="3624780" y="2412339"/>
            <a:chExt cx="2772160" cy="957185"/>
          </a:xfrm>
        </p:grpSpPr>
        <p:sp>
          <p:nvSpPr>
            <p:cNvPr id="45" name="文本框 44"/>
            <p:cNvSpPr txBox="1"/>
            <p:nvPr/>
          </p:nvSpPr>
          <p:spPr>
            <a:xfrm>
              <a:off x="394397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624780" y="2750893"/>
              <a:ext cx="277216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836909" y="1765393"/>
            <a:ext cx="2772160" cy="957185"/>
            <a:chOff x="3624780" y="2412339"/>
            <a:chExt cx="2772160" cy="957185"/>
          </a:xfrm>
        </p:grpSpPr>
        <p:sp>
          <p:nvSpPr>
            <p:cNvPr id="48" name="文本框 47"/>
            <p:cNvSpPr txBox="1"/>
            <p:nvPr/>
          </p:nvSpPr>
          <p:spPr>
            <a:xfrm>
              <a:off x="394397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624780" y="2750893"/>
              <a:ext cx="277216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709920" y="4908912"/>
            <a:ext cx="2772160" cy="957185"/>
            <a:chOff x="3624780" y="2412339"/>
            <a:chExt cx="2772160" cy="957185"/>
          </a:xfrm>
        </p:grpSpPr>
        <p:sp>
          <p:nvSpPr>
            <p:cNvPr id="51" name="文本框 50"/>
            <p:cNvSpPr txBox="1"/>
            <p:nvPr/>
          </p:nvSpPr>
          <p:spPr>
            <a:xfrm>
              <a:off x="394397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3624780" y="2750893"/>
              <a:ext cx="277216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488983" y="4908912"/>
            <a:ext cx="2772160" cy="957185"/>
            <a:chOff x="3624780" y="2412339"/>
            <a:chExt cx="2772160" cy="957185"/>
          </a:xfrm>
        </p:grpSpPr>
        <p:sp>
          <p:nvSpPr>
            <p:cNvPr id="54" name="文本框 53"/>
            <p:cNvSpPr txBox="1"/>
            <p:nvPr/>
          </p:nvSpPr>
          <p:spPr>
            <a:xfrm>
              <a:off x="394397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3624780" y="2750893"/>
              <a:ext cx="277216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63899" y="4908912"/>
            <a:ext cx="2772160" cy="957185"/>
            <a:chOff x="3624780" y="2412339"/>
            <a:chExt cx="2772160" cy="957185"/>
          </a:xfrm>
        </p:grpSpPr>
        <p:sp>
          <p:nvSpPr>
            <p:cNvPr id="57" name="文本框 56"/>
            <p:cNvSpPr txBox="1"/>
            <p:nvPr/>
          </p:nvSpPr>
          <p:spPr>
            <a:xfrm>
              <a:off x="394397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624780" y="2750893"/>
              <a:ext cx="277216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9" name="组合 38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64" name="圆角矩形 63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62" name="圆角矩形 61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0" name="圆角矩形 59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圆角矩形 60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下步工作计划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ṧḻiḑe"/>
          <p:cNvSpPr/>
          <p:nvPr/>
        </p:nvSpPr>
        <p:spPr>
          <a:xfrm>
            <a:off x="1594010" y="2343151"/>
            <a:ext cx="1536775" cy="1536774"/>
          </a:xfrm>
          <a:prstGeom prst="ellipse">
            <a:avLst/>
          </a:prstGeom>
          <a:solidFill>
            <a:schemeClr val="bg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" name="îś1ïde"/>
          <p:cNvSpPr/>
          <p:nvPr/>
        </p:nvSpPr>
        <p:spPr>
          <a:xfrm>
            <a:off x="1844112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" name="iSļîḑê"/>
          <p:cNvSpPr/>
          <p:nvPr/>
        </p:nvSpPr>
        <p:spPr>
          <a:xfrm>
            <a:off x="1657529" y="2406670"/>
            <a:ext cx="1409735" cy="1409734"/>
          </a:xfrm>
          <a:prstGeom prst="arc">
            <a:avLst>
              <a:gd name="adj1" fmla="val 1912232"/>
              <a:gd name="adj2" fmla="val 16025866"/>
            </a:avLst>
          </a:prstGeom>
          <a:ln w="1270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3" name="îṩ1iḋè"/>
          <p:cNvSpPr/>
          <p:nvPr/>
        </p:nvSpPr>
        <p:spPr>
          <a:xfrm>
            <a:off x="2250560" y="2896653"/>
            <a:ext cx="239384" cy="41217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0" h="414">
                <a:moveTo>
                  <a:pt x="200" y="270"/>
                </a:moveTo>
                <a:lnTo>
                  <a:pt x="200" y="217"/>
                </a:lnTo>
                <a:cubicBezTo>
                  <a:pt x="200" y="100"/>
                  <a:pt x="151" y="29"/>
                  <a:pt x="130" y="4"/>
                </a:cubicBezTo>
                <a:cubicBezTo>
                  <a:pt x="128" y="2"/>
                  <a:pt x="124" y="0"/>
                  <a:pt x="121" y="0"/>
                </a:cubicBezTo>
                <a:cubicBezTo>
                  <a:pt x="117" y="0"/>
                  <a:pt x="114" y="1"/>
                  <a:pt x="112" y="4"/>
                </a:cubicBezTo>
                <a:cubicBezTo>
                  <a:pt x="91" y="29"/>
                  <a:pt x="40" y="100"/>
                  <a:pt x="40" y="217"/>
                </a:cubicBezTo>
                <a:lnTo>
                  <a:pt x="40" y="270"/>
                </a:lnTo>
                <a:lnTo>
                  <a:pt x="30" y="276"/>
                </a:lnTo>
                <a:cubicBezTo>
                  <a:pt x="12" y="289"/>
                  <a:pt x="0" y="310"/>
                  <a:pt x="0" y="333"/>
                </a:cubicBezTo>
                <a:lnTo>
                  <a:pt x="0" y="395"/>
                </a:lnTo>
                <a:cubicBezTo>
                  <a:pt x="0" y="399"/>
                  <a:pt x="2" y="403"/>
                  <a:pt x="6" y="404"/>
                </a:cubicBezTo>
                <a:cubicBezTo>
                  <a:pt x="9" y="406"/>
                  <a:pt x="13" y="406"/>
                  <a:pt x="16" y="404"/>
                </a:cubicBezTo>
                <a:lnTo>
                  <a:pt x="48" y="383"/>
                </a:lnTo>
                <a:cubicBezTo>
                  <a:pt x="56" y="377"/>
                  <a:pt x="67" y="374"/>
                  <a:pt x="78" y="374"/>
                </a:cubicBezTo>
                <a:lnTo>
                  <a:pt x="101" y="374"/>
                </a:lnTo>
                <a:lnTo>
                  <a:pt x="101" y="404"/>
                </a:lnTo>
                <a:cubicBezTo>
                  <a:pt x="101" y="410"/>
                  <a:pt x="105" y="414"/>
                  <a:pt x="111" y="414"/>
                </a:cubicBezTo>
                <a:lnTo>
                  <a:pt x="129" y="414"/>
                </a:lnTo>
                <a:cubicBezTo>
                  <a:pt x="135" y="414"/>
                  <a:pt x="140" y="410"/>
                  <a:pt x="140" y="404"/>
                </a:cubicBezTo>
                <a:lnTo>
                  <a:pt x="140" y="374"/>
                </a:lnTo>
                <a:lnTo>
                  <a:pt x="163" y="374"/>
                </a:lnTo>
                <a:cubicBezTo>
                  <a:pt x="173" y="374"/>
                  <a:pt x="184" y="377"/>
                  <a:pt x="193" y="383"/>
                </a:cubicBezTo>
                <a:lnTo>
                  <a:pt x="224" y="404"/>
                </a:lnTo>
                <a:cubicBezTo>
                  <a:pt x="227" y="406"/>
                  <a:pt x="231" y="406"/>
                  <a:pt x="235" y="404"/>
                </a:cubicBezTo>
                <a:cubicBezTo>
                  <a:pt x="238" y="403"/>
                  <a:pt x="240" y="399"/>
                  <a:pt x="240" y="395"/>
                </a:cubicBezTo>
                <a:lnTo>
                  <a:pt x="240" y="333"/>
                </a:lnTo>
                <a:cubicBezTo>
                  <a:pt x="240" y="310"/>
                  <a:pt x="229" y="289"/>
                  <a:pt x="210" y="276"/>
                </a:cubicBezTo>
                <a:lnTo>
                  <a:pt x="200" y="270"/>
                </a:lnTo>
                <a:close/>
                <a:moveTo>
                  <a:pt x="120" y="187"/>
                </a:moveTo>
                <a:cubicBezTo>
                  <a:pt x="101" y="187"/>
                  <a:pt x="85" y="172"/>
                  <a:pt x="85" y="152"/>
                </a:cubicBezTo>
                <a:cubicBezTo>
                  <a:pt x="85" y="133"/>
                  <a:pt x="101" y="117"/>
                  <a:pt x="120" y="117"/>
                </a:cubicBezTo>
                <a:cubicBezTo>
                  <a:pt x="139" y="117"/>
                  <a:pt x="155" y="133"/>
                  <a:pt x="155" y="152"/>
                </a:cubicBezTo>
                <a:cubicBezTo>
                  <a:pt x="155" y="172"/>
                  <a:pt x="139" y="187"/>
                  <a:pt x="120" y="187"/>
                </a:cubicBezTo>
                <a:close/>
              </a:path>
            </a:pathLst>
          </a:custGeom>
          <a:solidFill>
            <a:schemeClr val="accent4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7" name="ïs1îďé"/>
          <p:cNvSpPr/>
          <p:nvPr/>
        </p:nvSpPr>
        <p:spPr>
          <a:xfrm>
            <a:off x="4089428" y="2343151"/>
            <a:ext cx="1536775" cy="1536774"/>
          </a:xfrm>
          <a:prstGeom prst="ellipse">
            <a:avLst/>
          </a:prstGeom>
          <a:solidFill>
            <a:schemeClr val="bg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iṣḷiḓê"/>
          <p:cNvSpPr/>
          <p:nvPr/>
        </p:nvSpPr>
        <p:spPr>
          <a:xfrm>
            <a:off x="4339530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" name="îṣḻíḓe"/>
          <p:cNvSpPr/>
          <p:nvPr/>
        </p:nvSpPr>
        <p:spPr>
          <a:xfrm>
            <a:off x="4152947" y="2406670"/>
            <a:ext cx="1409735" cy="1409734"/>
          </a:xfrm>
          <a:prstGeom prst="arc">
            <a:avLst>
              <a:gd name="adj1" fmla="val 12630923"/>
              <a:gd name="adj2" fmla="val 16810298"/>
            </a:avLst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2" name="îśḻíḓê"/>
          <p:cNvSpPr/>
          <p:nvPr/>
        </p:nvSpPr>
        <p:spPr>
          <a:xfrm>
            <a:off x="4659583" y="2896962"/>
            <a:ext cx="412175" cy="411553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0" name="î$ļíḓé"/>
          <p:cNvSpPr/>
          <p:nvPr/>
        </p:nvSpPr>
        <p:spPr>
          <a:xfrm>
            <a:off x="6584846" y="2343151"/>
            <a:ext cx="1536775" cy="1536774"/>
          </a:xfrm>
          <a:prstGeom prst="ellipse">
            <a:avLst/>
          </a:prstGeom>
          <a:solidFill>
            <a:schemeClr val="bg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1" name="îṣľiḍe"/>
          <p:cNvSpPr/>
          <p:nvPr/>
        </p:nvSpPr>
        <p:spPr>
          <a:xfrm>
            <a:off x="6834948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" name="íṡ1îďê"/>
          <p:cNvSpPr/>
          <p:nvPr/>
        </p:nvSpPr>
        <p:spPr>
          <a:xfrm>
            <a:off x="6648365" y="2406670"/>
            <a:ext cx="1409735" cy="1409734"/>
          </a:xfrm>
          <a:prstGeom prst="arc">
            <a:avLst>
              <a:gd name="adj1" fmla="val 7003494"/>
              <a:gd name="adj2" fmla="val 16549647"/>
            </a:avLst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8" name="îŝḻiḋè"/>
          <p:cNvSpPr/>
          <p:nvPr/>
        </p:nvSpPr>
        <p:spPr>
          <a:xfrm>
            <a:off x="7155001" y="2897326"/>
            <a:ext cx="412175" cy="410826"/>
          </a:xfrm>
          <a:custGeom>
            <a:avLst/>
            <a:gdLst>
              <a:gd name="connsiteX0" fmla="*/ 216695 w 338138"/>
              <a:gd name="connsiteY0" fmla="*/ 222250 h 337031"/>
              <a:gd name="connsiteX1" fmla="*/ 201813 w 338138"/>
              <a:gd name="connsiteY1" fmla="*/ 236538 h 337031"/>
              <a:gd name="connsiteX2" fmla="*/ 216695 w 338138"/>
              <a:gd name="connsiteY2" fmla="*/ 250826 h 337031"/>
              <a:gd name="connsiteX3" fmla="*/ 231777 w 338138"/>
              <a:gd name="connsiteY3" fmla="*/ 236538 h 337031"/>
              <a:gd name="connsiteX4" fmla="*/ 216695 w 338138"/>
              <a:gd name="connsiteY4" fmla="*/ 222250 h 337031"/>
              <a:gd name="connsiteX5" fmla="*/ 122238 w 338138"/>
              <a:gd name="connsiteY5" fmla="*/ 222250 h 337031"/>
              <a:gd name="connsiteX6" fmla="*/ 107950 w 338138"/>
              <a:gd name="connsiteY6" fmla="*/ 236538 h 337031"/>
              <a:gd name="connsiteX7" fmla="*/ 122238 w 338138"/>
              <a:gd name="connsiteY7" fmla="*/ 250826 h 337031"/>
              <a:gd name="connsiteX8" fmla="*/ 136526 w 338138"/>
              <a:gd name="connsiteY8" fmla="*/ 236538 h 337031"/>
              <a:gd name="connsiteX9" fmla="*/ 122238 w 338138"/>
              <a:gd name="connsiteY9" fmla="*/ 222250 h 337031"/>
              <a:gd name="connsiteX10" fmla="*/ 50065 w 338138"/>
              <a:gd name="connsiteY10" fmla="*/ 174625 h 337031"/>
              <a:gd name="connsiteX11" fmla="*/ 289661 w 338138"/>
              <a:gd name="connsiteY11" fmla="*/ 174625 h 337031"/>
              <a:gd name="connsiteX12" fmla="*/ 277813 w 338138"/>
              <a:gd name="connsiteY12" fmla="*/ 255727 h 337031"/>
              <a:gd name="connsiteX13" fmla="*/ 329155 w 338138"/>
              <a:gd name="connsiteY13" fmla="*/ 319825 h 337031"/>
              <a:gd name="connsiteX14" fmla="*/ 318624 w 338138"/>
              <a:gd name="connsiteY14" fmla="*/ 336830 h 337031"/>
              <a:gd name="connsiteX15" fmla="*/ 302826 w 338138"/>
              <a:gd name="connsiteY15" fmla="*/ 326365 h 337031"/>
              <a:gd name="connsiteX16" fmla="*/ 260699 w 338138"/>
              <a:gd name="connsiteY16" fmla="*/ 277965 h 337031"/>
              <a:gd name="connsiteX17" fmla="*/ 169863 w 338138"/>
              <a:gd name="connsiteY17" fmla="*/ 291046 h 337031"/>
              <a:gd name="connsiteX18" fmla="*/ 79027 w 338138"/>
              <a:gd name="connsiteY18" fmla="*/ 277965 h 337031"/>
              <a:gd name="connsiteX19" fmla="*/ 36900 w 338138"/>
              <a:gd name="connsiteY19" fmla="*/ 326365 h 337031"/>
              <a:gd name="connsiteX20" fmla="*/ 23736 w 338138"/>
              <a:gd name="connsiteY20" fmla="*/ 336830 h 337031"/>
              <a:gd name="connsiteX21" fmla="*/ 10571 w 338138"/>
              <a:gd name="connsiteY21" fmla="*/ 319825 h 337031"/>
              <a:gd name="connsiteX22" fmla="*/ 61913 w 338138"/>
              <a:gd name="connsiteY22" fmla="*/ 255727 h 337031"/>
              <a:gd name="connsiteX23" fmla="*/ 50065 w 338138"/>
              <a:gd name="connsiteY23" fmla="*/ 174625 h 337031"/>
              <a:gd name="connsiteX24" fmla="*/ 14530 w 338138"/>
              <a:gd name="connsiteY24" fmla="*/ 0 h 337031"/>
              <a:gd name="connsiteX25" fmla="*/ 323609 w 338138"/>
              <a:gd name="connsiteY25" fmla="*/ 0 h 337031"/>
              <a:gd name="connsiteX26" fmla="*/ 338138 w 338138"/>
              <a:gd name="connsiteY26" fmla="*/ 14473 h 337031"/>
              <a:gd name="connsiteX27" fmla="*/ 323609 w 338138"/>
              <a:gd name="connsiteY27" fmla="*/ 27631 h 337031"/>
              <a:gd name="connsiteX28" fmla="*/ 183599 w 338138"/>
              <a:gd name="connsiteY28" fmla="*/ 27631 h 337031"/>
              <a:gd name="connsiteX29" fmla="*/ 183599 w 338138"/>
              <a:gd name="connsiteY29" fmla="*/ 52631 h 337031"/>
              <a:gd name="connsiteX30" fmla="*/ 265491 w 338138"/>
              <a:gd name="connsiteY30" fmla="*/ 65788 h 337031"/>
              <a:gd name="connsiteX31" fmla="*/ 274737 w 338138"/>
              <a:gd name="connsiteY31" fmla="*/ 76314 h 337031"/>
              <a:gd name="connsiteX32" fmla="*/ 287946 w 338138"/>
              <a:gd name="connsiteY32" fmla="*/ 146050 h 337031"/>
              <a:gd name="connsiteX33" fmla="*/ 50193 w 338138"/>
              <a:gd name="connsiteY33" fmla="*/ 146050 h 337031"/>
              <a:gd name="connsiteX34" fmla="*/ 63401 w 338138"/>
              <a:gd name="connsiteY34" fmla="*/ 76314 h 337031"/>
              <a:gd name="connsiteX35" fmla="*/ 72647 w 338138"/>
              <a:gd name="connsiteY35" fmla="*/ 65788 h 337031"/>
              <a:gd name="connsiteX36" fmla="*/ 154540 w 338138"/>
              <a:gd name="connsiteY36" fmla="*/ 52631 h 337031"/>
              <a:gd name="connsiteX37" fmla="*/ 154540 w 338138"/>
              <a:gd name="connsiteY37" fmla="*/ 27631 h 337031"/>
              <a:gd name="connsiteX38" fmla="*/ 14530 w 338138"/>
              <a:gd name="connsiteY38" fmla="*/ 27631 h 337031"/>
              <a:gd name="connsiteX39" fmla="*/ 0 w 338138"/>
              <a:gd name="connsiteY39" fmla="*/ 14473 h 337031"/>
              <a:gd name="connsiteX40" fmla="*/ 14530 w 338138"/>
              <a:gd name="connsiteY40" fmla="*/ 0 h 33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8138" h="337031">
                <a:moveTo>
                  <a:pt x="216695" y="222250"/>
                </a:moveTo>
                <a:cubicBezTo>
                  <a:pt x="208365" y="222250"/>
                  <a:pt x="201813" y="228647"/>
                  <a:pt x="201813" y="236538"/>
                </a:cubicBezTo>
                <a:cubicBezTo>
                  <a:pt x="201813" y="244429"/>
                  <a:pt x="208365" y="250826"/>
                  <a:pt x="216695" y="250826"/>
                </a:cubicBezTo>
                <a:cubicBezTo>
                  <a:pt x="225025" y="250826"/>
                  <a:pt x="231777" y="244429"/>
                  <a:pt x="231777" y="236538"/>
                </a:cubicBezTo>
                <a:cubicBezTo>
                  <a:pt x="231777" y="228647"/>
                  <a:pt x="225025" y="222250"/>
                  <a:pt x="216695" y="222250"/>
                </a:cubicBezTo>
                <a:close/>
                <a:moveTo>
                  <a:pt x="122238" y="222250"/>
                </a:moveTo>
                <a:cubicBezTo>
                  <a:pt x="114347" y="222250"/>
                  <a:pt x="107950" y="228647"/>
                  <a:pt x="107950" y="236538"/>
                </a:cubicBezTo>
                <a:cubicBezTo>
                  <a:pt x="107950" y="244429"/>
                  <a:pt x="114347" y="250826"/>
                  <a:pt x="122238" y="250826"/>
                </a:cubicBezTo>
                <a:cubicBezTo>
                  <a:pt x="130129" y="250826"/>
                  <a:pt x="136526" y="244429"/>
                  <a:pt x="136526" y="236538"/>
                </a:cubicBezTo>
                <a:cubicBezTo>
                  <a:pt x="136526" y="228647"/>
                  <a:pt x="130129" y="222250"/>
                  <a:pt x="122238" y="222250"/>
                </a:cubicBezTo>
                <a:close/>
                <a:moveTo>
                  <a:pt x="50065" y="174625"/>
                </a:moveTo>
                <a:cubicBezTo>
                  <a:pt x="50065" y="174625"/>
                  <a:pt x="50065" y="174625"/>
                  <a:pt x="289661" y="174625"/>
                </a:cubicBezTo>
                <a:cubicBezTo>
                  <a:pt x="289661" y="202095"/>
                  <a:pt x="285712" y="229565"/>
                  <a:pt x="277813" y="255727"/>
                </a:cubicBezTo>
                <a:cubicBezTo>
                  <a:pt x="293611" y="264884"/>
                  <a:pt x="322573" y="285814"/>
                  <a:pt x="329155" y="319825"/>
                </a:cubicBezTo>
                <a:cubicBezTo>
                  <a:pt x="331788" y="327673"/>
                  <a:pt x="326522" y="334214"/>
                  <a:pt x="318624" y="336830"/>
                </a:cubicBezTo>
                <a:cubicBezTo>
                  <a:pt x="310725" y="338138"/>
                  <a:pt x="304143" y="332906"/>
                  <a:pt x="302826" y="326365"/>
                </a:cubicBezTo>
                <a:cubicBezTo>
                  <a:pt x="296244" y="298895"/>
                  <a:pt x="269914" y="283198"/>
                  <a:pt x="260699" y="277965"/>
                </a:cubicBezTo>
                <a:cubicBezTo>
                  <a:pt x="230421" y="287122"/>
                  <a:pt x="200142" y="291046"/>
                  <a:pt x="169863" y="291046"/>
                </a:cubicBezTo>
                <a:cubicBezTo>
                  <a:pt x="139585" y="291046"/>
                  <a:pt x="109306" y="287122"/>
                  <a:pt x="79027" y="277965"/>
                </a:cubicBezTo>
                <a:cubicBezTo>
                  <a:pt x="69812" y="283198"/>
                  <a:pt x="43483" y="298895"/>
                  <a:pt x="36900" y="326365"/>
                </a:cubicBezTo>
                <a:cubicBezTo>
                  <a:pt x="35584" y="332906"/>
                  <a:pt x="30318" y="336830"/>
                  <a:pt x="23736" y="336830"/>
                </a:cubicBezTo>
                <a:cubicBezTo>
                  <a:pt x="22419" y="336830"/>
                  <a:pt x="7938" y="335522"/>
                  <a:pt x="10571" y="319825"/>
                </a:cubicBezTo>
                <a:cubicBezTo>
                  <a:pt x="15837" y="285814"/>
                  <a:pt x="46116" y="264884"/>
                  <a:pt x="61913" y="255727"/>
                </a:cubicBezTo>
                <a:cubicBezTo>
                  <a:pt x="54014" y="229565"/>
                  <a:pt x="51382" y="202095"/>
                  <a:pt x="50065" y="174625"/>
                </a:cubicBezTo>
                <a:close/>
                <a:moveTo>
                  <a:pt x="14530" y="0"/>
                </a:moveTo>
                <a:cubicBezTo>
                  <a:pt x="14530" y="0"/>
                  <a:pt x="14530" y="0"/>
                  <a:pt x="323609" y="0"/>
                </a:cubicBezTo>
                <a:cubicBezTo>
                  <a:pt x="331534" y="0"/>
                  <a:pt x="338138" y="6579"/>
                  <a:pt x="338138" y="14473"/>
                </a:cubicBezTo>
                <a:cubicBezTo>
                  <a:pt x="338138" y="22368"/>
                  <a:pt x="331534" y="27631"/>
                  <a:pt x="323609" y="27631"/>
                </a:cubicBezTo>
                <a:cubicBezTo>
                  <a:pt x="323609" y="27631"/>
                  <a:pt x="323609" y="27631"/>
                  <a:pt x="183599" y="27631"/>
                </a:cubicBezTo>
                <a:cubicBezTo>
                  <a:pt x="183599" y="27631"/>
                  <a:pt x="183599" y="27631"/>
                  <a:pt x="183599" y="52631"/>
                </a:cubicBezTo>
                <a:cubicBezTo>
                  <a:pt x="210016" y="53946"/>
                  <a:pt x="237754" y="57894"/>
                  <a:pt x="265491" y="65788"/>
                </a:cubicBezTo>
                <a:cubicBezTo>
                  <a:pt x="269454" y="68420"/>
                  <a:pt x="273417" y="71051"/>
                  <a:pt x="274737" y="76314"/>
                </a:cubicBezTo>
                <a:cubicBezTo>
                  <a:pt x="281342" y="98682"/>
                  <a:pt x="285304" y="122366"/>
                  <a:pt x="287946" y="146050"/>
                </a:cubicBezTo>
                <a:cubicBezTo>
                  <a:pt x="287946" y="146050"/>
                  <a:pt x="287946" y="146050"/>
                  <a:pt x="50193" y="146050"/>
                </a:cubicBezTo>
                <a:cubicBezTo>
                  <a:pt x="52834" y="122366"/>
                  <a:pt x="56797" y="98682"/>
                  <a:pt x="63401" y="76314"/>
                </a:cubicBezTo>
                <a:cubicBezTo>
                  <a:pt x="64722" y="71051"/>
                  <a:pt x="68685" y="68420"/>
                  <a:pt x="72647" y="65788"/>
                </a:cubicBezTo>
                <a:cubicBezTo>
                  <a:pt x="100385" y="57894"/>
                  <a:pt x="128123" y="53946"/>
                  <a:pt x="154540" y="52631"/>
                </a:cubicBezTo>
                <a:cubicBezTo>
                  <a:pt x="154540" y="52631"/>
                  <a:pt x="154540" y="52631"/>
                  <a:pt x="154540" y="27631"/>
                </a:cubicBezTo>
                <a:cubicBezTo>
                  <a:pt x="154540" y="27631"/>
                  <a:pt x="154540" y="27631"/>
                  <a:pt x="14530" y="27631"/>
                </a:cubicBezTo>
                <a:cubicBezTo>
                  <a:pt x="6605" y="27631"/>
                  <a:pt x="0" y="22368"/>
                  <a:pt x="0" y="14473"/>
                </a:cubicBezTo>
                <a:cubicBezTo>
                  <a:pt x="0" y="6579"/>
                  <a:pt x="6605" y="0"/>
                  <a:pt x="14530" y="0"/>
                </a:cubicBezTo>
                <a:close/>
              </a:path>
            </a:pathLst>
          </a:custGeom>
          <a:solidFill>
            <a:schemeClr val="accent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" name="îśḻíďê"/>
          <p:cNvSpPr/>
          <p:nvPr/>
        </p:nvSpPr>
        <p:spPr>
          <a:xfrm>
            <a:off x="9080265" y="2343151"/>
            <a:ext cx="1536775" cy="1536774"/>
          </a:xfrm>
          <a:prstGeom prst="ellipse">
            <a:avLst/>
          </a:prstGeom>
          <a:solidFill>
            <a:schemeClr val="bg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4" name="íṡļiḋé"/>
          <p:cNvSpPr/>
          <p:nvPr/>
        </p:nvSpPr>
        <p:spPr>
          <a:xfrm>
            <a:off x="9330367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5" name="íṣľîdè"/>
          <p:cNvSpPr/>
          <p:nvPr/>
        </p:nvSpPr>
        <p:spPr>
          <a:xfrm>
            <a:off x="9143784" y="2406670"/>
            <a:ext cx="1409735" cy="1409734"/>
          </a:xfrm>
          <a:prstGeom prst="arc">
            <a:avLst>
              <a:gd name="adj1" fmla="val 2235195"/>
              <a:gd name="adj2" fmla="val 15909249"/>
            </a:avLst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4" name="ïṧḻîḍê"/>
          <p:cNvSpPr/>
          <p:nvPr/>
        </p:nvSpPr>
        <p:spPr>
          <a:xfrm>
            <a:off x="9650420" y="2900669"/>
            <a:ext cx="412175" cy="404138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grpSp>
        <p:nvGrpSpPr>
          <p:cNvPr id="59" name="组合 58"/>
          <p:cNvGrpSpPr/>
          <p:nvPr/>
        </p:nvGrpSpPr>
        <p:grpSpPr>
          <a:xfrm>
            <a:off x="8781760" y="4263079"/>
            <a:ext cx="2133782" cy="1132618"/>
            <a:chOff x="1867328" y="2349127"/>
            <a:chExt cx="2133782" cy="1132618"/>
          </a:xfrm>
        </p:grpSpPr>
        <p:sp>
          <p:nvSpPr>
            <p:cNvPr id="60" name="文本框 59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86341" y="4263079"/>
            <a:ext cx="2133782" cy="1132618"/>
            <a:chOff x="1867328" y="2349127"/>
            <a:chExt cx="2133782" cy="1132618"/>
          </a:xfrm>
        </p:grpSpPr>
        <p:sp>
          <p:nvSpPr>
            <p:cNvPr id="69" name="文本框 68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790923" y="4263079"/>
            <a:ext cx="2133782" cy="1132618"/>
            <a:chOff x="1867328" y="2349127"/>
            <a:chExt cx="2133782" cy="1132618"/>
          </a:xfrm>
        </p:grpSpPr>
        <p:sp>
          <p:nvSpPr>
            <p:cNvPr id="72" name="文本框 71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303361" y="4263079"/>
            <a:ext cx="2133782" cy="1132618"/>
            <a:chOff x="1867328" y="2349127"/>
            <a:chExt cx="2133782" cy="1132618"/>
          </a:xfrm>
        </p:grpSpPr>
        <p:sp>
          <p:nvSpPr>
            <p:cNvPr id="75" name="文本框 74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1" name="组合 30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1" name="圆角矩形 40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39" name="圆角矩形 3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圆角矩形 36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下步工作计划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3" grpId="0" animBg="1"/>
      <p:bldP spid="7" grpId="0" animBg="1"/>
      <p:bldP spid="8" grpId="0" animBg="1"/>
      <p:bldP spid="9" grpId="0" animBg="1"/>
      <p:bldP spid="62" grpId="0" animBg="1"/>
      <p:bldP spid="10" grpId="0" animBg="1"/>
      <p:bldP spid="11" grpId="0" animBg="1"/>
      <p:bldP spid="12" grpId="0" animBg="1"/>
      <p:bldP spid="28" grpId="0" animBg="1"/>
      <p:bldP spid="13" grpId="0" animBg="1"/>
      <p:bldP spid="14" grpId="0" animBg="1"/>
      <p:bldP spid="15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87685" y="1815379"/>
            <a:ext cx="4595078" cy="4205903"/>
            <a:chOff x="6289285" y="1713779"/>
            <a:chExt cx="4595078" cy="4205903"/>
          </a:xfrm>
        </p:grpSpPr>
        <p:grpSp>
          <p:nvGrpSpPr>
            <p:cNvPr id="3" name="02b829cf-a0ea-4939-bd97-f36fe4c547c0"/>
            <p:cNvGrpSpPr>
              <a:grpSpLocks noChangeAspect="1"/>
            </p:cNvGrpSpPr>
            <p:nvPr/>
          </p:nvGrpSpPr>
          <p:grpSpPr>
            <a:xfrm>
              <a:off x="6644283" y="2022480"/>
              <a:ext cx="3502680" cy="3525660"/>
              <a:chOff x="3526069" y="784146"/>
              <a:chExt cx="5255233" cy="5289708"/>
            </a:xfrm>
          </p:grpSpPr>
          <p:sp>
            <p:nvSpPr>
              <p:cNvPr id="15" name="Freeform: Shape 2"/>
              <p:cNvSpPr/>
              <p:nvPr/>
            </p:nvSpPr>
            <p:spPr bwMode="auto">
              <a:xfrm>
                <a:off x="3526069" y="3209826"/>
                <a:ext cx="1262093" cy="1262093"/>
              </a:xfrm>
              <a:custGeom>
                <a:avLst/>
                <a:gdLst>
                  <a:gd name="T0" fmla="*/ 28 w 434"/>
                  <a:gd name="T1" fmla="*/ 166 h 434"/>
                  <a:gd name="T2" fmla="*/ 268 w 434"/>
                  <a:gd name="T3" fmla="*/ 28 h 434"/>
                  <a:gd name="T4" fmla="*/ 406 w 434"/>
                  <a:gd name="T5" fmla="*/ 268 h 434"/>
                  <a:gd name="T6" fmla="*/ 166 w 434"/>
                  <a:gd name="T7" fmla="*/ 406 h 434"/>
                  <a:gd name="T8" fmla="*/ 28 w 434"/>
                  <a:gd name="T9" fmla="*/ 16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434">
                    <a:moveTo>
                      <a:pt x="28" y="166"/>
                    </a:moveTo>
                    <a:cubicBezTo>
                      <a:pt x="56" y="62"/>
                      <a:pt x="164" y="0"/>
                      <a:pt x="268" y="28"/>
                    </a:cubicBezTo>
                    <a:cubicBezTo>
                      <a:pt x="372" y="56"/>
                      <a:pt x="434" y="164"/>
                      <a:pt x="406" y="268"/>
                    </a:cubicBezTo>
                    <a:cubicBezTo>
                      <a:pt x="378" y="372"/>
                      <a:pt x="270" y="434"/>
                      <a:pt x="166" y="406"/>
                    </a:cubicBezTo>
                    <a:cubicBezTo>
                      <a:pt x="62" y="378"/>
                      <a:pt x="0" y="270"/>
                      <a:pt x="28" y="166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Freeform: Shape 4"/>
              <p:cNvSpPr/>
              <p:nvPr/>
            </p:nvSpPr>
            <p:spPr bwMode="auto">
              <a:xfrm>
                <a:off x="6603114" y="3043599"/>
                <a:ext cx="1073703" cy="1215303"/>
              </a:xfrm>
              <a:custGeom>
                <a:avLst/>
                <a:gdLst>
                  <a:gd name="T0" fmla="*/ 0 w 369"/>
                  <a:gd name="T1" fmla="*/ 40 h 418"/>
                  <a:gd name="T2" fmla="*/ 309 w 369"/>
                  <a:gd name="T3" fmla="*/ 0 h 418"/>
                  <a:gd name="T4" fmla="*/ 369 w 369"/>
                  <a:gd name="T5" fmla="*/ 353 h 418"/>
                  <a:gd name="T6" fmla="*/ 64 w 369"/>
                  <a:gd name="T7" fmla="*/ 418 h 418"/>
                  <a:gd name="T8" fmla="*/ 0 w 369"/>
                  <a:gd name="T9" fmla="*/ 4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418">
                    <a:moveTo>
                      <a:pt x="0" y="40"/>
                    </a:moveTo>
                    <a:cubicBezTo>
                      <a:pt x="97" y="124"/>
                      <a:pt x="219" y="108"/>
                      <a:pt x="309" y="0"/>
                    </a:cubicBezTo>
                    <a:cubicBezTo>
                      <a:pt x="369" y="353"/>
                      <a:pt x="369" y="353"/>
                      <a:pt x="369" y="353"/>
                    </a:cubicBezTo>
                    <a:cubicBezTo>
                      <a:pt x="248" y="281"/>
                      <a:pt x="128" y="307"/>
                      <a:pt x="64" y="418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Freeform: Shape 5"/>
              <p:cNvSpPr/>
              <p:nvPr/>
            </p:nvSpPr>
            <p:spPr bwMode="auto">
              <a:xfrm>
                <a:off x="5747352" y="2206309"/>
                <a:ext cx="1257168" cy="1168513"/>
              </a:xfrm>
              <a:custGeom>
                <a:avLst/>
                <a:gdLst>
                  <a:gd name="T0" fmla="*/ 0 w 432"/>
                  <a:gd name="T1" fmla="*/ 271 h 402"/>
                  <a:gd name="T2" fmla="*/ 131 w 432"/>
                  <a:gd name="T3" fmla="*/ 0 h 402"/>
                  <a:gd name="T4" fmla="*/ 432 w 432"/>
                  <a:gd name="T5" fmla="*/ 111 h 402"/>
                  <a:gd name="T6" fmla="*/ 356 w 432"/>
                  <a:gd name="T7" fmla="*/ 402 h 402"/>
                  <a:gd name="T8" fmla="*/ 0 w 432"/>
                  <a:gd name="T9" fmla="*/ 27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402">
                    <a:moveTo>
                      <a:pt x="0" y="271"/>
                    </a:moveTo>
                    <a:cubicBezTo>
                      <a:pt x="114" y="232"/>
                      <a:pt x="165" y="128"/>
                      <a:pt x="131" y="0"/>
                    </a:cubicBezTo>
                    <a:cubicBezTo>
                      <a:pt x="432" y="111"/>
                      <a:pt x="432" y="111"/>
                      <a:pt x="432" y="111"/>
                    </a:cubicBezTo>
                    <a:cubicBezTo>
                      <a:pt x="324" y="186"/>
                      <a:pt x="294" y="298"/>
                      <a:pt x="356" y="402"/>
                    </a:cubicBezTo>
                    <a:lnTo>
                      <a:pt x="0" y="271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Freeform: Shape 6"/>
              <p:cNvSpPr/>
              <p:nvPr/>
            </p:nvSpPr>
            <p:spPr bwMode="auto">
              <a:xfrm>
                <a:off x="4418770" y="1548789"/>
                <a:ext cx="1808795" cy="2018117"/>
              </a:xfrm>
              <a:custGeom>
                <a:avLst/>
                <a:gdLst>
                  <a:gd name="T0" fmla="*/ 266 w 622"/>
                  <a:gd name="T1" fmla="*/ 694 h 694"/>
                  <a:gd name="T2" fmla="*/ 0 w 622"/>
                  <a:gd name="T3" fmla="*/ 177 h 694"/>
                  <a:gd name="T4" fmla="*/ 306 w 622"/>
                  <a:gd name="T5" fmla="*/ 0 h 694"/>
                  <a:gd name="T6" fmla="*/ 622 w 622"/>
                  <a:gd name="T7" fmla="*/ 488 h 694"/>
                  <a:gd name="T8" fmla="*/ 266 w 622"/>
                  <a:gd name="T9" fmla="*/ 694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2" h="694">
                    <a:moveTo>
                      <a:pt x="266" y="694"/>
                    </a:moveTo>
                    <a:cubicBezTo>
                      <a:pt x="333" y="474"/>
                      <a:pt x="254" y="292"/>
                      <a:pt x="0" y="177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78" y="278"/>
                      <a:pt x="397" y="436"/>
                      <a:pt x="622" y="488"/>
                    </a:cubicBezTo>
                    <a:lnTo>
                      <a:pt x="266" y="694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Freeform: Shape 7"/>
              <p:cNvSpPr/>
              <p:nvPr/>
            </p:nvSpPr>
            <p:spPr bwMode="auto">
              <a:xfrm>
                <a:off x="4482798" y="3227064"/>
                <a:ext cx="916095" cy="1204222"/>
              </a:xfrm>
              <a:custGeom>
                <a:avLst/>
                <a:gdLst>
                  <a:gd name="T0" fmla="*/ 315 w 315"/>
                  <a:gd name="T1" fmla="*/ 414 h 414"/>
                  <a:gd name="T2" fmla="*/ 3 w 315"/>
                  <a:gd name="T3" fmla="*/ 370 h 414"/>
                  <a:gd name="T4" fmla="*/ 0 w 315"/>
                  <a:gd name="T5" fmla="*/ 50 h 414"/>
                  <a:gd name="T6" fmla="*/ 311 w 315"/>
                  <a:gd name="T7" fmla="*/ 0 h 414"/>
                  <a:gd name="T8" fmla="*/ 315 w 315"/>
                  <a:gd name="T9" fmla="*/ 41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5" h="414">
                    <a:moveTo>
                      <a:pt x="315" y="414"/>
                    </a:moveTo>
                    <a:cubicBezTo>
                      <a:pt x="236" y="332"/>
                      <a:pt x="86" y="309"/>
                      <a:pt x="3" y="37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84" y="109"/>
                      <a:pt x="233" y="84"/>
                      <a:pt x="311" y="0"/>
                    </a:cubicBezTo>
                    <a:lnTo>
                      <a:pt x="315" y="414"/>
                    </a:ln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Freeform: Shape 8"/>
              <p:cNvSpPr/>
              <p:nvPr/>
            </p:nvSpPr>
            <p:spPr bwMode="auto">
              <a:xfrm>
                <a:off x="3976728" y="784146"/>
                <a:ext cx="1401232" cy="1404924"/>
              </a:xfrm>
              <a:custGeom>
                <a:avLst/>
                <a:gdLst>
                  <a:gd name="T0" fmla="*/ 31 w 482"/>
                  <a:gd name="T1" fmla="*/ 185 h 483"/>
                  <a:gd name="T2" fmla="*/ 298 w 482"/>
                  <a:gd name="T3" fmla="*/ 32 h 483"/>
                  <a:gd name="T4" fmla="*/ 451 w 482"/>
                  <a:gd name="T5" fmla="*/ 298 h 483"/>
                  <a:gd name="T6" fmla="*/ 185 w 482"/>
                  <a:gd name="T7" fmla="*/ 452 h 483"/>
                  <a:gd name="T8" fmla="*/ 31 w 482"/>
                  <a:gd name="T9" fmla="*/ 185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2" h="483">
                    <a:moveTo>
                      <a:pt x="31" y="185"/>
                    </a:moveTo>
                    <a:cubicBezTo>
                      <a:pt x="63" y="69"/>
                      <a:pt x="182" y="0"/>
                      <a:pt x="298" y="32"/>
                    </a:cubicBezTo>
                    <a:cubicBezTo>
                      <a:pt x="414" y="63"/>
                      <a:pt x="482" y="182"/>
                      <a:pt x="451" y="298"/>
                    </a:cubicBezTo>
                    <a:cubicBezTo>
                      <a:pt x="420" y="414"/>
                      <a:pt x="301" y="483"/>
                      <a:pt x="185" y="452"/>
                    </a:cubicBezTo>
                    <a:cubicBezTo>
                      <a:pt x="69" y="420"/>
                      <a:pt x="0" y="301"/>
                      <a:pt x="31" y="18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Freeform: Shape 9"/>
              <p:cNvSpPr/>
              <p:nvPr/>
            </p:nvSpPr>
            <p:spPr bwMode="auto">
              <a:xfrm>
                <a:off x="4165120" y="976230"/>
                <a:ext cx="1024450" cy="1020756"/>
              </a:xfrm>
              <a:custGeom>
                <a:avLst/>
                <a:gdLst>
                  <a:gd name="T0" fmla="*/ 23 w 352"/>
                  <a:gd name="T1" fmla="*/ 134 h 351"/>
                  <a:gd name="T2" fmla="*/ 218 w 352"/>
                  <a:gd name="T3" fmla="*/ 23 h 351"/>
                  <a:gd name="T4" fmla="*/ 329 w 352"/>
                  <a:gd name="T5" fmla="*/ 217 h 351"/>
                  <a:gd name="T6" fmla="*/ 135 w 352"/>
                  <a:gd name="T7" fmla="*/ 329 h 351"/>
                  <a:gd name="T8" fmla="*/ 23 w 352"/>
                  <a:gd name="T9" fmla="*/ 134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351">
                    <a:moveTo>
                      <a:pt x="23" y="134"/>
                    </a:moveTo>
                    <a:cubicBezTo>
                      <a:pt x="46" y="50"/>
                      <a:pt x="133" y="0"/>
                      <a:pt x="218" y="23"/>
                    </a:cubicBezTo>
                    <a:cubicBezTo>
                      <a:pt x="302" y="45"/>
                      <a:pt x="352" y="132"/>
                      <a:pt x="329" y="217"/>
                    </a:cubicBezTo>
                    <a:cubicBezTo>
                      <a:pt x="307" y="301"/>
                      <a:pt x="220" y="351"/>
                      <a:pt x="135" y="329"/>
                    </a:cubicBezTo>
                    <a:cubicBezTo>
                      <a:pt x="50" y="306"/>
                      <a:pt x="0" y="219"/>
                      <a:pt x="23" y="1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Freeform: Shape 10"/>
              <p:cNvSpPr/>
              <p:nvPr/>
            </p:nvSpPr>
            <p:spPr bwMode="auto">
              <a:xfrm>
                <a:off x="6050256" y="1429352"/>
                <a:ext cx="1262093" cy="1262093"/>
              </a:xfrm>
              <a:custGeom>
                <a:avLst/>
                <a:gdLst>
                  <a:gd name="T0" fmla="*/ 28 w 434"/>
                  <a:gd name="T1" fmla="*/ 166 h 434"/>
                  <a:gd name="T2" fmla="*/ 268 w 434"/>
                  <a:gd name="T3" fmla="*/ 28 h 434"/>
                  <a:gd name="T4" fmla="*/ 406 w 434"/>
                  <a:gd name="T5" fmla="*/ 268 h 434"/>
                  <a:gd name="T6" fmla="*/ 166 w 434"/>
                  <a:gd name="T7" fmla="*/ 406 h 434"/>
                  <a:gd name="T8" fmla="*/ 28 w 434"/>
                  <a:gd name="T9" fmla="*/ 16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434">
                    <a:moveTo>
                      <a:pt x="28" y="166"/>
                    </a:moveTo>
                    <a:cubicBezTo>
                      <a:pt x="56" y="62"/>
                      <a:pt x="163" y="0"/>
                      <a:pt x="268" y="28"/>
                    </a:cubicBezTo>
                    <a:cubicBezTo>
                      <a:pt x="372" y="56"/>
                      <a:pt x="434" y="164"/>
                      <a:pt x="406" y="268"/>
                    </a:cubicBezTo>
                    <a:cubicBezTo>
                      <a:pt x="377" y="372"/>
                      <a:pt x="270" y="434"/>
                      <a:pt x="166" y="406"/>
                    </a:cubicBezTo>
                    <a:cubicBezTo>
                      <a:pt x="61" y="378"/>
                      <a:pt x="0" y="270"/>
                      <a:pt x="28" y="166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Freeform: Shape 11"/>
              <p:cNvSpPr/>
              <p:nvPr/>
            </p:nvSpPr>
            <p:spPr bwMode="auto">
              <a:xfrm>
                <a:off x="6218946" y="1601734"/>
                <a:ext cx="922252" cy="918558"/>
              </a:xfrm>
              <a:custGeom>
                <a:avLst/>
                <a:gdLst>
                  <a:gd name="T0" fmla="*/ 21 w 317"/>
                  <a:gd name="T1" fmla="*/ 121 h 316"/>
                  <a:gd name="T2" fmla="*/ 196 w 317"/>
                  <a:gd name="T3" fmla="*/ 20 h 316"/>
                  <a:gd name="T4" fmla="*/ 296 w 317"/>
                  <a:gd name="T5" fmla="*/ 195 h 316"/>
                  <a:gd name="T6" fmla="*/ 121 w 317"/>
                  <a:gd name="T7" fmla="*/ 296 h 316"/>
                  <a:gd name="T8" fmla="*/ 21 w 317"/>
                  <a:gd name="T9" fmla="*/ 121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" h="316">
                    <a:moveTo>
                      <a:pt x="21" y="121"/>
                    </a:moveTo>
                    <a:cubicBezTo>
                      <a:pt x="41" y="45"/>
                      <a:pt x="120" y="0"/>
                      <a:pt x="196" y="20"/>
                    </a:cubicBezTo>
                    <a:cubicBezTo>
                      <a:pt x="272" y="41"/>
                      <a:pt x="317" y="119"/>
                      <a:pt x="296" y="195"/>
                    </a:cubicBezTo>
                    <a:cubicBezTo>
                      <a:pt x="276" y="271"/>
                      <a:pt x="198" y="316"/>
                      <a:pt x="121" y="296"/>
                    </a:cubicBezTo>
                    <a:cubicBezTo>
                      <a:pt x="45" y="275"/>
                      <a:pt x="0" y="197"/>
                      <a:pt x="21" y="1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Freeform: Shape 12"/>
              <p:cNvSpPr/>
              <p:nvPr/>
            </p:nvSpPr>
            <p:spPr bwMode="auto">
              <a:xfrm>
                <a:off x="3697222" y="3380978"/>
                <a:ext cx="918558" cy="919789"/>
              </a:xfrm>
              <a:custGeom>
                <a:avLst/>
                <a:gdLst>
                  <a:gd name="T0" fmla="*/ 20 w 316"/>
                  <a:gd name="T1" fmla="*/ 121 h 316"/>
                  <a:gd name="T2" fmla="*/ 195 w 316"/>
                  <a:gd name="T3" fmla="*/ 20 h 316"/>
                  <a:gd name="T4" fmla="*/ 296 w 316"/>
                  <a:gd name="T5" fmla="*/ 195 h 316"/>
                  <a:gd name="T6" fmla="*/ 121 w 316"/>
                  <a:gd name="T7" fmla="*/ 296 h 316"/>
                  <a:gd name="T8" fmla="*/ 20 w 316"/>
                  <a:gd name="T9" fmla="*/ 121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316">
                    <a:moveTo>
                      <a:pt x="20" y="121"/>
                    </a:moveTo>
                    <a:cubicBezTo>
                      <a:pt x="41" y="45"/>
                      <a:pt x="119" y="0"/>
                      <a:pt x="195" y="20"/>
                    </a:cubicBezTo>
                    <a:cubicBezTo>
                      <a:pt x="271" y="41"/>
                      <a:pt x="316" y="119"/>
                      <a:pt x="296" y="195"/>
                    </a:cubicBezTo>
                    <a:cubicBezTo>
                      <a:pt x="275" y="271"/>
                      <a:pt x="197" y="316"/>
                      <a:pt x="121" y="296"/>
                    </a:cubicBezTo>
                    <a:cubicBezTo>
                      <a:pt x="45" y="275"/>
                      <a:pt x="0" y="197"/>
                      <a:pt x="20" y="1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Freeform: Shape 13"/>
              <p:cNvSpPr/>
              <p:nvPr/>
            </p:nvSpPr>
            <p:spPr bwMode="auto">
              <a:xfrm>
                <a:off x="7269252" y="2727154"/>
                <a:ext cx="1512050" cy="1512049"/>
              </a:xfrm>
              <a:custGeom>
                <a:avLst/>
                <a:gdLst>
                  <a:gd name="T0" fmla="*/ 33 w 520"/>
                  <a:gd name="T1" fmla="*/ 199 h 520"/>
                  <a:gd name="T2" fmla="*/ 321 w 520"/>
                  <a:gd name="T3" fmla="*/ 34 h 520"/>
                  <a:gd name="T4" fmla="*/ 486 w 520"/>
                  <a:gd name="T5" fmla="*/ 321 h 520"/>
                  <a:gd name="T6" fmla="*/ 199 w 520"/>
                  <a:gd name="T7" fmla="*/ 487 h 520"/>
                  <a:gd name="T8" fmla="*/ 33 w 520"/>
                  <a:gd name="T9" fmla="*/ 19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520">
                    <a:moveTo>
                      <a:pt x="33" y="199"/>
                    </a:moveTo>
                    <a:cubicBezTo>
                      <a:pt x="67" y="74"/>
                      <a:pt x="196" y="0"/>
                      <a:pt x="321" y="34"/>
                    </a:cubicBezTo>
                    <a:cubicBezTo>
                      <a:pt x="446" y="68"/>
                      <a:pt x="520" y="196"/>
                      <a:pt x="486" y="321"/>
                    </a:cubicBezTo>
                    <a:cubicBezTo>
                      <a:pt x="452" y="446"/>
                      <a:pt x="324" y="520"/>
                      <a:pt x="199" y="487"/>
                    </a:cubicBezTo>
                    <a:cubicBezTo>
                      <a:pt x="74" y="453"/>
                      <a:pt x="0" y="324"/>
                      <a:pt x="33" y="199"/>
                    </a:cubicBez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Freeform: Shape 14"/>
              <p:cNvSpPr/>
              <p:nvPr/>
            </p:nvSpPr>
            <p:spPr bwMode="auto">
              <a:xfrm>
                <a:off x="7472420" y="2932781"/>
                <a:ext cx="1102022" cy="1103253"/>
              </a:xfrm>
              <a:custGeom>
                <a:avLst/>
                <a:gdLst>
                  <a:gd name="T0" fmla="*/ 25 w 379"/>
                  <a:gd name="T1" fmla="*/ 145 h 379"/>
                  <a:gd name="T2" fmla="*/ 234 w 379"/>
                  <a:gd name="T3" fmla="*/ 24 h 379"/>
                  <a:gd name="T4" fmla="*/ 355 w 379"/>
                  <a:gd name="T5" fmla="*/ 234 h 379"/>
                  <a:gd name="T6" fmla="*/ 145 w 379"/>
                  <a:gd name="T7" fmla="*/ 354 h 379"/>
                  <a:gd name="T8" fmla="*/ 25 w 379"/>
                  <a:gd name="T9" fmla="*/ 145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379">
                    <a:moveTo>
                      <a:pt x="25" y="145"/>
                    </a:moveTo>
                    <a:cubicBezTo>
                      <a:pt x="49" y="54"/>
                      <a:pt x="143" y="0"/>
                      <a:pt x="234" y="24"/>
                    </a:cubicBezTo>
                    <a:cubicBezTo>
                      <a:pt x="325" y="49"/>
                      <a:pt x="379" y="143"/>
                      <a:pt x="355" y="234"/>
                    </a:cubicBezTo>
                    <a:cubicBezTo>
                      <a:pt x="330" y="325"/>
                      <a:pt x="236" y="379"/>
                      <a:pt x="145" y="354"/>
                    </a:cubicBezTo>
                    <a:cubicBezTo>
                      <a:pt x="54" y="330"/>
                      <a:pt x="0" y="236"/>
                      <a:pt x="25" y="1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Freeform: Shape 15"/>
              <p:cNvSpPr/>
              <p:nvPr/>
            </p:nvSpPr>
            <p:spPr bwMode="auto">
              <a:xfrm>
                <a:off x="5059051" y="2851516"/>
                <a:ext cx="1943008" cy="1943008"/>
              </a:xfrm>
              <a:custGeom>
                <a:avLst/>
                <a:gdLst>
                  <a:gd name="T0" fmla="*/ 43 w 668"/>
                  <a:gd name="T1" fmla="*/ 255 h 668"/>
                  <a:gd name="T2" fmla="*/ 412 w 668"/>
                  <a:gd name="T3" fmla="*/ 43 h 668"/>
                  <a:gd name="T4" fmla="*/ 625 w 668"/>
                  <a:gd name="T5" fmla="*/ 412 h 668"/>
                  <a:gd name="T6" fmla="*/ 255 w 668"/>
                  <a:gd name="T7" fmla="*/ 625 h 668"/>
                  <a:gd name="T8" fmla="*/ 43 w 668"/>
                  <a:gd name="T9" fmla="*/ 255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668">
                    <a:moveTo>
                      <a:pt x="43" y="255"/>
                    </a:moveTo>
                    <a:cubicBezTo>
                      <a:pt x="86" y="95"/>
                      <a:pt x="252" y="0"/>
                      <a:pt x="412" y="43"/>
                    </a:cubicBezTo>
                    <a:cubicBezTo>
                      <a:pt x="573" y="86"/>
                      <a:pt x="668" y="252"/>
                      <a:pt x="625" y="412"/>
                    </a:cubicBezTo>
                    <a:cubicBezTo>
                      <a:pt x="581" y="573"/>
                      <a:pt x="416" y="668"/>
                      <a:pt x="255" y="625"/>
                    </a:cubicBezTo>
                    <a:cubicBezTo>
                      <a:pt x="95" y="581"/>
                      <a:pt x="0" y="416"/>
                      <a:pt x="43" y="2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Freeform: Shape 16"/>
              <p:cNvSpPr/>
              <p:nvPr/>
            </p:nvSpPr>
            <p:spPr bwMode="auto">
              <a:xfrm>
                <a:off x="6827212" y="4809298"/>
                <a:ext cx="1262093" cy="1264556"/>
              </a:xfrm>
              <a:custGeom>
                <a:avLst/>
                <a:gdLst>
                  <a:gd name="T0" fmla="*/ 28 w 434"/>
                  <a:gd name="T1" fmla="*/ 166 h 435"/>
                  <a:gd name="T2" fmla="*/ 268 w 434"/>
                  <a:gd name="T3" fmla="*/ 29 h 435"/>
                  <a:gd name="T4" fmla="*/ 406 w 434"/>
                  <a:gd name="T5" fmla="*/ 268 h 435"/>
                  <a:gd name="T6" fmla="*/ 166 w 434"/>
                  <a:gd name="T7" fmla="*/ 406 h 435"/>
                  <a:gd name="T8" fmla="*/ 28 w 434"/>
                  <a:gd name="T9" fmla="*/ 16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435">
                    <a:moveTo>
                      <a:pt x="28" y="166"/>
                    </a:moveTo>
                    <a:cubicBezTo>
                      <a:pt x="56" y="62"/>
                      <a:pt x="164" y="0"/>
                      <a:pt x="268" y="29"/>
                    </a:cubicBezTo>
                    <a:cubicBezTo>
                      <a:pt x="373" y="57"/>
                      <a:pt x="434" y="164"/>
                      <a:pt x="406" y="268"/>
                    </a:cubicBezTo>
                    <a:cubicBezTo>
                      <a:pt x="378" y="373"/>
                      <a:pt x="271" y="435"/>
                      <a:pt x="166" y="406"/>
                    </a:cubicBezTo>
                    <a:cubicBezTo>
                      <a:pt x="62" y="378"/>
                      <a:pt x="0" y="271"/>
                      <a:pt x="28" y="166"/>
                    </a:cubicBez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Freeform: Shape 17"/>
              <p:cNvSpPr/>
              <p:nvPr/>
            </p:nvSpPr>
            <p:spPr bwMode="auto">
              <a:xfrm>
                <a:off x="6047793" y="3921523"/>
                <a:ext cx="1418469" cy="1457872"/>
              </a:xfrm>
              <a:custGeom>
                <a:avLst/>
                <a:gdLst>
                  <a:gd name="T0" fmla="*/ 291 w 488"/>
                  <a:gd name="T1" fmla="*/ 501 h 501"/>
                  <a:gd name="T2" fmla="*/ 0 w 488"/>
                  <a:gd name="T3" fmla="*/ 185 h 501"/>
                  <a:gd name="T4" fmla="*/ 211 w 488"/>
                  <a:gd name="T5" fmla="*/ 0 h 501"/>
                  <a:gd name="T6" fmla="*/ 488 w 488"/>
                  <a:gd name="T7" fmla="*/ 327 h 501"/>
                  <a:gd name="T8" fmla="*/ 291 w 488"/>
                  <a:gd name="T9" fmla="*/ 501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8" h="501">
                    <a:moveTo>
                      <a:pt x="291" y="501"/>
                    </a:moveTo>
                    <a:cubicBezTo>
                      <a:pt x="310" y="329"/>
                      <a:pt x="173" y="180"/>
                      <a:pt x="0" y="185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184" y="170"/>
                      <a:pt x="315" y="325"/>
                      <a:pt x="488" y="327"/>
                    </a:cubicBezTo>
                    <a:lnTo>
                      <a:pt x="291" y="501"/>
                    </a:ln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Freeform: Shape 18"/>
              <p:cNvSpPr/>
              <p:nvPr/>
            </p:nvSpPr>
            <p:spPr bwMode="auto">
              <a:xfrm>
                <a:off x="7020297" y="4980451"/>
                <a:ext cx="919789" cy="922252"/>
              </a:xfrm>
              <a:custGeom>
                <a:avLst/>
                <a:gdLst>
                  <a:gd name="T0" fmla="*/ 20 w 316"/>
                  <a:gd name="T1" fmla="*/ 121 h 317"/>
                  <a:gd name="T2" fmla="*/ 195 w 316"/>
                  <a:gd name="T3" fmla="*/ 21 h 317"/>
                  <a:gd name="T4" fmla="*/ 296 w 316"/>
                  <a:gd name="T5" fmla="*/ 196 h 317"/>
                  <a:gd name="T6" fmla="*/ 121 w 316"/>
                  <a:gd name="T7" fmla="*/ 296 h 317"/>
                  <a:gd name="T8" fmla="*/ 20 w 316"/>
                  <a:gd name="T9" fmla="*/ 121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317">
                    <a:moveTo>
                      <a:pt x="20" y="121"/>
                    </a:moveTo>
                    <a:cubicBezTo>
                      <a:pt x="41" y="45"/>
                      <a:pt x="119" y="0"/>
                      <a:pt x="195" y="21"/>
                    </a:cubicBezTo>
                    <a:cubicBezTo>
                      <a:pt x="271" y="41"/>
                      <a:pt x="316" y="120"/>
                      <a:pt x="296" y="196"/>
                    </a:cubicBezTo>
                    <a:cubicBezTo>
                      <a:pt x="275" y="272"/>
                      <a:pt x="197" y="317"/>
                      <a:pt x="121" y="296"/>
                    </a:cubicBezTo>
                    <a:cubicBezTo>
                      <a:pt x="45" y="276"/>
                      <a:pt x="0" y="197"/>
                      <a:pt x="20" y="1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Freeform: Shape 19"/>
              <p:cNvSpPr/>
              <p:nvPr/>
            </p:nvSpPr>
            <p:spPr bwMode="auto">
              <a:xfrm>
                <a:off x="5320087" y="3113784"/>
                <a:ext cx="1417239" cy="1416007"/>
              </a:xfrm>
              <a:custGeom>
                <a:avLst/>
                <a:gdLst>
                  <a:gd name="T0" fmla="*/ 32 w 487"/>
                  <a:gd name="T1" fmla="*/ 187 h 487"/>
                  <a:gd name="T2" fmla="*/ 301 w 487"/>
                  <a:gd name="T3" fmla="*/ 32 h 487"/>
                  <a:gd name="T4" fmla="*/ 456 w 487"/>
                  <a:gd name="T5" fmla="*/ 301 h 487"/>
                  <a:gd name="T6" fmla="*/ 187 w 487"/>
                  <a:gd name="T7" fmla="*/ 456 h 487"/>
                  <a:gd name="T8" fmla="*/ 32 w 487"/>
                  <a:gd name="T9" fmla="*/ 18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487">
                    <a:moveTo>
                      <a:pt x="32" y="187"/>
                    </a:moveTo>
                    <a:cubicBezTo>
                      <a:pt x="63" y="70"/>
                      <a:pt x="184" y="0"/>
                      <a:pt x="301" y="32"/>
                    </a:cubicBezTo>
                    <a:cubicBezTo>
                      <a:pt x="418" y="63"/>
                      <a:pt x="487" y="184"/>
                      <a:pt x="456" y="301"/>
                    </a:cubicBezTo>
                    <a:cubicBezTo>
                      <a:pt x="424" y="418"/>
                      <a:pt x="304" y="487"/>
                      <a:pt x="187" y="456"/>
                    </a:cubicBezTo>
                    <a:cubicBezTo>
                      <a:pt x="69" y="424"/>
                      <a:pt x="0" y="304"/>
                      <a:pt x="32" y="187"/>
                    </a:cubicBez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4" name="椭圆 48"/>
            <p:cNvSpPr/>
            <p:nvPr/>
          </p:nvSpPr>
          <p:spPr>
            <a:xfrm>
              <a:off x="7281918" y="2335776"/>
              <a:ext cx="259407" cy="309807"/>
            </a:xfrm>
            <a:custGeom>
              <a:avLst/>
              <a:gdLst>
                <a:gd name="connsiteX0" fmla="*/ 132196 w 277813"/>
                <a:gd name="connsiteY0" fmla="*/ 133350 h 331788"/>
                <a:gd name="connsiteX1" fmla="*/ 132196 w 277813"/>
                <a:gd name="connsiteY1" fmla="*/ 152673 h 331788"/>
                <a:gd name="connsiteX2" fmla="*/ 99724 w 277813"/>
                <a:gd name="connsiteY2" fmla="*/ 186167 h 331788"/>
                <a:gd name="connsiteX3" fmla="*/ 134793 w 277813"/>
                <a:gd name="connsiteY3" fmla="*/ 220949 h 331788"/>
                <a:gd name="connsiteX4" fmla="*/ 154276 w 277813"/>
                <a:gd name="connsiteY4" fmla="*/ 237696 h 331788"/>
                <a:gd name="connsiteX5" fmla="*/ 136092 w 277813"/>
                <a:gd name="connsiteY5" fmla="*/ 249290 h 331788"/>
                <a:gd name="connsiteX6" fmla="*/ 104920 w 277813"/>
                <a:gd name="connsiteY6" fmla="*/ 241561 h 331788"/>
                <a:gd name="connsiteX7" fmla="*/ 98425 w 277813"/>
                <a:gd name="connsiteY7" fmla="*/ 263460 h 331788"/>
                <a:gd name="connsiteX8" fmla="*/ 130897 w 277813"/>
                <a:gd name="connsiteY8" fmla="*/ 272478 h 331788"/>
                <a:gd name="connsiteX9" fmla="*/ 130897 w 277813"/>
                <a:gd name="connsiteY9" fmla="*/ 290513 h 331788"/>
                <a:gd name="connsiteX10" fmla="*/ 150380 w 277813"/>
                <a:gd name="connsiteY10" fmla="*/ 290513 h 331788"/>
                <a:gd name="connsiteX11" fmla="*/ 150380 w 277813"/>
                <a:gd name="connsiteY11" fmla="*/ 271190 h 331788"/>
                <a:gd name="connsiteX12" fmla="*/ 184150 w 277813"/>
                <a:gd name="connsiteY12" fmla="*/ 235120 h 331788"/>
                <a:gd name="connsiteX13" fmla="*/ 152978 w 277813"/>
                <a:gd name="connsiteY13" fmla="*/ 199049 h 331788"/>
                <a:gd name="connsiteX14" fmla="*/ 129598 w 277813"/>
                <a:gd name="connsiteY14" fmla="*/ 182303 h 331788"/>
                <a:gd name="connsiteX15" fmla="*/ 146483 w 277813"/>
                <a:gd name="connsiteY15" fmla="*/ 171997 h 331788"/>
                <a:gd name="connsiteX16" fmla="*/ 173759 w 277813"/>
                <a:gd name="connsiteY16" fmla="*/ 178438 h 331788"/>
                <a:gd name="connsiteX17" fmla="*/ 178955 w 277813"/>
                <a:gd name="connsiteY17" fmla="*/ 156538 h 331788"/>
                <a:gd name="connsiteX18" fmla="*/ 151679 w 277813"/>
                <a:gd name="connsiteY18" fmla="*/ 151385 h 331788"/>
                <a:gd name="connsiteX19" fmla="*/ 151679 w 277813"/>
                <a:gd name="connsiteY19" fmla="*/ 133350 h 331788"/>
                <a:gd name="connsiteX20" fmla="*/ 132196 w 277813"/>
                <a:gd name="connsiteY20" fmla="*/ 133350 h 331788"/>
                <a:gd name="connsiteX21" fmla="*/ 136310 w 277813"/>
                <a:gd name="connsiteY21" fmla="*/ 0 h 331788"/>
                <a:gd name="connsiteX22" fmla="*/ 167467 w 277813"/>
                <a:gd name="connsiteY22" fmla="*/ 3888 h 331788"/>
                <a:gd name="connsiteX23" fmla="*/ 158380 w 277813"/>
                <a:gd name="connsiteY23" fmla="*/ 25921 h 331788"/>
                <a:gd name="connsiteX24" fmla="*/ 184343 w 277813"/>
                <a:gd name="connsiteY24" fmla="*/ 6480 h 331788"/>
                <a:gd name="connsiteX25" fmla="*/ 214202 w 277813"/>
                <a:gd name="connsiteY25" fmla="*/ 9072 h 331788"/>
                <a:gd name="connsiteX26" fmla="*/ 188238 w 277813"/>
                <a:gd name="connsiteY26" fmla="*/ 62210 h 331788"/>
                <a:gd name="connsiteX27" fmla="*/ 215500 w 277813"/>
                <a:gd name="connsiteY27" fmla="*/ 62210 h 331788"/>
                <a:gd name="connsiteX28" fmla="*/ 215500 w 277813"/>
                <a:gd name="connsiteY28" fmla="*/ 81651 h 331788"/>
                <a:gd name="connsiteX29" fmla="*/ 183045 w 277813"/>
                <a:gd name="connsiteY29" fmla="*/ 81651 h 331788"/>
                <a:gd name="connsiteX30" fmla="*/ 277813 w 277813"/>
                <a:gd name="connsiteY30" fmla="*/ 243657 h 331788"/>
                <a:gd name="connsiteX31" fmla="*/ 138907 w 277813"/>
                <a:gd name="connsiteY31" fmla="*/ 331788 h 331788"/>
                <a:gd name="connsiteX32" fmla="*/ 0 w 277813"/>
                <a:gd name="connsiteY32" fmla="*/ 243657 h 331788"/>
                <a:gd name="connsiteX33" fmla="*/ 94768 w 277813"/>
                <a:gd name="connsiteY33" fmla="*/ 81651 h 331788"/>
                <a:gd name="connsiteX34" fmla="*/ 68804 w 277813"/>
                <a:gd name="connsiteY34" fmla="*/ 81651 h 331788"/>
                <a:gd name="connsiteX35" fmla="*/ 68804 w 277813"/>
                <a:gd name="connsiteY35" fmla="*/ 60914 h 331788"/>
                <a:gd name="connsiteX36" fmla="*/ 96066 w 277813"/>
                <a:gd name="connsiteY36" fmla="*/ 62210 h 331788"/>
                <a:gd name="connsiteX37" fmla="*/ 66208 w 277813"/>
                <a:gd name="connsiteY37" fmla="*/ 5184 h 331788"/>
                <a:gd name="connsiteX38" fmla="*/ 110347 w 277813"/>
                <a:gd name="connsiteY38" fmla="*/ 6480 h 331788"/>
                <a:gd name="connsiteX39" fmla="*/ 127223 w 277813"/>
                <a:gd name="connsiteY39" fmla="*/ 28513 h 331788"/>
                <a:gd name="connsiteX40" fmla="*/ 136310 w 277813"/>
                <a:gd name="connsiteY40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7813" h="331788">
                  <a:moveTo>
                    <a:pt x="132196" y="133350"/>
                  </a:moveTo>
                  <a:cubicBezTo>
                    <a:pt x="132196" y="133350"/>
                    <a:pt x="132196" y="133350"/>
                    <a:pt x="132196" y="152673"/>
                  </a:cubicBezTo>
                  <a:cubicBezTo>
                    <a:pt x="111414" y="156538"/>
                    <a:pt x="99724" y="169420"/>
                    <a:pt x="99724" y="186167"/>
                  </a:cubicBezTo>
                  <a:cubicBezTo>
                    <a:pt x="99724" y="204202"/>
                    <a:pt x="114012" y="214508"/>
                    <a:pt x="134793" y="220949"/>
                  </a:cubicBezTo>
                  <a:cubicBezTo>
                    <a:pt x="149081" y="226102"/>
                    <a:pt x="154276" y="231255"/>
                    <a:pt x="154276" y="237696"/>
                  </a:cubicBezTo>
                  <a:cubicBezTo>
                    <a:pt x="154276" y="245425"/>
                    <a:pt x="147782" y="249290"/>
                    <a:pt x="136092" y="249290"/>
                  </a:cubicBezTo>
                  <a:cubicBezTo>
                    <a:pt x="124403" y="249290"/>
                    <a:pt x="112713" y="245425"/>
                    <a:pt x="104920" y="241561"/>
                  </a:cubicBezTo>
                  <a:cubicBezTo>
                    <a:pt x="104920" y="241561"/>
                    <a:pt x="104920" y="241561"/>
                    <a:pt x="98425" y="263460"/>
                  </a:cubicBezTo>
                  <a:cubicBezTo>
                    <a:pt x="106218" y="267325"/>
                    <a:pt x="117908" y="271190"/>
                    <a:pt x="130897" y="272478"/>
                  </a:cubicBezTo>
                  <a:cubicBezTo>
                    <a:pt x="130897" y="272478"/>
                    <a:pt x="130897" y="272478"/>
                    <a:pt x="130897" y="290513"/>
                  </a:cubicBezTo>
                  <a:cubicBezTo>
                    <a:pt x="130897" y="290513"/>
                    <a:pt x="130897" y="290513"/>
                    <a:pt x="150380" y="290513"/>
                  </a:cubicBezTo>
                  <a:cubicBezTo>
                    <a:pt x="150380" y="290513"/>
                    <a:pt x="150380" y="290513"/>
                    <a:pt x="150380" y="271190"/>
                  </a:cubicBezTo>
                  <a:cubicBezTo>
                    <a:pt x="172460" y="267325"/>
                    <a:pt x="184150" y="251866"/>
                    <a:pt x="184150" y="235120"/>
                  </a:cubicBezTo>
                  <a:cubicBezTo>
                    <a:pt x="184150" y="218373"/>
                    <a:pt x="175058" y="208067"/>
                    <a:pt x="152978" y="199049"/>
                  </a:cubicBezTo>
                  <a:cubicBezTo>
                    <a:pt x="136092" y="193897"/>
                    <a:pt x="129598" y="188744"/>
                    <a:pt x="129598" y="182303"/>
                  </a:cubicBezTo>
                  <a:cubicBezTo>
                    <a:pt x="129598" y="177150"/>
                    <a:pt x="133495" y="171997"/>
                    <a:pt x="146483" y="171997"/>
                  </a:cubicBezTo>
                  <a:cubicBezTo>
                    <a:pt x="159472" y="171997"/>
                    <a:pt x="168564" y="177150"/>
                    <a:pt x="173759" y="178438"/>
                  </a:cubicBezTo>
                  <a:cubicBezTo>
                    <a:pt x="173759" y="178438"/>
                    <a:pt x="173759" y="178438"/>
                    <a:pt x="178955" y="156538"/>
                  </a:cubicBezTo>
                  <a:cubicBezTo>
                    <a:pt x="172460" y="153962"/>
                    <a:pt x="164667" y="151385"/>
                    <a:pt x="151679" y="151385"/>
                  </a:cubicBezTo>
                  <a:cubicBezTo>
                    <a:pt x="151679" y="151385"/>
                    <a:pt x="151679" y="151385"/>
                    <a:pt x="151679" y="133350"/>
                  </a:cubicBezTo>
                  <a:cubicBezTo>
                    <a:pt x="151679" y="133350"/>
                    <a:pt x="151679" y="133350"/>
                    <a:pt x="132196" y="133350"/>
                  </a:cubicBezTo>
                  <a:close/>
                  <a:moveTo>
                    <a:pt x="136310" y="0"/>
                  </a:moveTo>
                  <a:cubicBezTo>
                    <a:pt x="136310" y="0"/>
                    <a:pt x="136310" y="0"/>
                    <a:pt x="167467" y="3888"/>
                  </a:cubicBezTo>
                  <a:cubicBezTo>
                    <a:pt x="167467" y="3888"/>
                    <a:pt x="167467" y="3888"/>
                    <a:pt x="158380" y="25921"/>
                  </a:cubicBezTo>
                  <a:cubicBezTo>
                    <a:pt x="158380" y="25921"/>
                    <a:pt x="158380" y="25921"/>
                    <a:pt x="184343" y="6480"/>
                  </a:cubicBezTo>
                  <a:cubicBezTo>
                    <a:pt x="184343" y="6480"/>
                    <a:pt x="184343" y="6480"/>
                    <a:pt x="214202" y="9072"/>
                  </a:cubicBezTo>
                  <a:cubicBezTo>
                    <a:pt x="214202" y="9072"/>
                    <a:pt x="214202" y="9072"/>
                    <a:pt x="188238" y="62210"/>
                  </a:cubicBezTo>
                  <a:cubicBezTo>
                    <a:pt x="188238" y="62210"/>
                    <a:pt x="188238" y="62210"/>
                    <a:pt x="215500" y="62210"/>
                  </a:cubicBezTo>
                  <a:cubicBezTo>
                    <a:pt x="215500" y="62210"/>
                    <a:pt x="215500" y="62210"/>
                    <a:pt x="215500" y="81651"/>
                  </a:cubicBezTo>
                  <a:cubicBezTo>
                    <a:pt x="215500" y="81651"/>
                    <a:pt x="215500" y="81651"/>
                    <a:pt x="183045" y="81651"/>
                  </a:cubicBezTo>
                  <a:cubicBezTo>
                    <a:pt x="237569" y="114052"/>
                    <a:pt x="277813" y="198295"/>
                    <a:pt x="277813" y="243657"/>
                  </a:cubicBezTo>
                  <a:cubicBezTo>
                    <a:pt x="277813" y="299387"/>
                    <a:pt x="215500" y="331788"/>
                    <a:pt x="138907" y="331788"/>
                  </a:cubicBezTo>
                  <a:cubicBezTo>
                    <a:pt x="62313" y="331788"/>
                    <a:pt x="0" y="299387"/>
                    <a:pt x="0" y="243657"/>
                  </a:cubicBezTo>
                  <a:cubicBezTo>
                    <a:pt x="0" y="198295"/>
                    <a:pt x="40244" y="114052"/>
                    <a:pt x="94768" y="81651"/>
                  </a:cubicBezTo>
                  <a:cubicBezTo>
                    <a:pt x="94768" y="81651"/>
                    <a:pt x="94768" y="81651"/>
                    <a:pt x="68804" y="81651"/>
                  </a:cubicBezTo>
                  <a:cubicBezTo>
                    <a:pt x="68804" y="81651"/>
                    <a:pt x="68804" y="81651"/>
                    <a:pt x="68804" y="60914"/>
                  </a:cubicBezTo>
                  <a:cubicBezTo>
                    <a:pt x="68804" y="60914"/>
                    <a:pt x="68804" y="60914"/>
                    <a:pt x="96066" y="62210"/>
                  </a:cubicBezTo>
                  <a:cubicBezTo>
                    <a:pt x="96066" y="62210"/>
                    <a:pt x="96066" y="62210"/>
                    <a:pt x="66208" y="5184"/>
                  </a:cubicBezTo>
                  <a:cubicBezTo>
                    <a:pt x="66208" y="5184"/>
                    <a:pt x="66208" y="5184"/>
                    <a:pt x="110347" y="6480"/>
                  </a:cubicBezTo>
                  <a:cubicBezTo>
                    <a:pt x="110347" y="6480"/>
                    <a:pt x="110347" y="6480"/>
                    <a:pt x="127223" y="28513"/>
                  </a:cubicBezTo>
                  <a:cubicBezTo>
                    <a:pt x="127223" y="28513"/>
                    <a:pt x="127223" y="28513"/>
                    <a:pt x="13631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" name="椭圆 49"/>
            <p:cNvSpPr/>
            <p:nvPr/>
          </p:nvSpPr>
          <p:spPr>
            <a:xfrm>
              <a:off x="6906700" y="3918724"/>
              <a:ext cx="309807" cy="282207"/>
            </a:xfrm>
            <a:custGeom>
              <a:avLst/>
              <a:gdLst>
                <a:gd name="connsiteX0" fmla="*/ 182569 w 338094"/>
                <a:gd name="connsiteY0" fmla="*/ 192088 h 307975"/>
                <a:gd name="connsiteX1" fmla="*/ 191830 w 338094"/>
                <a:gd name="connsiteY1" fmla="*/ 202620 h 307975"/>
                <a:gd name="connsiteX2" fmla="*/ 206382 w 338094"/>
                <a:gd name="connsiteY2" fmla="*/ 203936 h 307975"/>
                <a:gd name="connsiteX3" fmla="*/ 205059 w 338094"/>
                <a:gd name="connsiteY3" fmla="*/ 209202 h 307975"/>
                <a:gd name="connsiteX4" fmla="*/ 206382 w 338094"/>
                <a:gd name="connsiteY4" fmla="*/ 221050 h 307975"/>
                <a:gd name="connsiteX5" fmla="*/ 206382 w 338094"/>
                <a:gd name="connsiteY5" fmla="*/ 234215 h 307975"/>
                <a:gd name="connsiteX6" fmla="*/ 194476 w 338094"/>
                <a:gd name="connsiteY6" fmla="*/ 246063 h 307975"/>
                <a:gd name="connsiteX7" fmla="*/ 182569 w 338094"/>
                <a:gd name="connsiteY7" fmla="*/ 234215 h 307975"/>
                <a:gd name="connsiteX8" fmla="*/ 182569 w 338094"/>
                <a:gd name="connsiteY8" fmla="*/ 192088 h 307975"/>
                <a:gd name="connsiteX9" fmla="*/ 149231 w 338094"/>
                <a:gd name="connsiteY9" fmla="*/ 183859 h 307975"/>
                <a:gd name="connsiteX10" fmla="*/ 173044 w 338094"/>
                <a:gd name="connsiteY10" fmla="*/ 194226 h 307975"/>
                <a:gd name="connsiteX11" fmla="*/ 173044 w 338094"/>
                <a:gd name="connsiteY11" fmla="*/ 234400 h 307975"/>
                <a:gd name="connsiteX12" fmla="*/ 159815 w 338094"/>
                <a:gd name="connsiteY12" fmla="*/ 246063 h 307975"/>
                <a:gd name="connsiteX13" fmla="*/ 149231 w 338094"/>
                <a:gd name="connsiteY13" fmla="*/ 234400 h 307975"/>
                <a:gd name="connsiteX14" fmla="*/ 149231 w 338094"/>
                <a:gd name="connsiteY14" fmla="*/ 183859 h 307975"/>
                <a:gd name="connsiteX15" fmla="*/ 74619 w 338094"/>
                <a:gd name="connsiteY15" fmla="*/ 182563 h 307975"/>
                <a:gd name="connsiteX16" fmla="*/ 74619 w 338094"/>
                <a:gd name="connsiteY16" fmla="*/ 238126 h 307975"/>
                <a:gd name="connsiteX17" fmla="*/ 63506 w 338094"/>
                <a:gd name="connsiteY17" fmla="*/ 227789 h 307975"/>
                <a:gd name="connsiteX18" fmla="*/ 63506 w 338094"/>
                <a:gd name="connsiteY18" fmla="*/ 192900 h 307975"/>
                <a:gd name="connsiteX19" fmla="*/ 73230 w 338094"/>
                <a:gd name="connsiteY19" fmla="*/ 183855 h 307975"/>
                <a:gd name="connsiteX20" fmla="*/ 74619 w 338094"/>
                <a:gd name="connsiteY20" fmla="*/ 182563 h 307975"/>
                <a:gd name="connsiteX21" fmla="*/ 90666 w 338094"/>
                <a:gd name="connsiteY21" fmla="*/ 92075 h 307975"/>
                <a:gd name="connsiteX22" fmla="*/ 130275 w 338094"/>
                <a:gd name="connsiteY22" fmla="*/ 92075 h 307975"/>
                <a:gd name="connsiteX23" fmla="*/ 140838 w 338094"/>
                <a:gd name="connsiteY23" fmla="*/ 97302 h 307975"/>
                <a:gd name="connsiteX24" fmla="*/ 175165 w 338094"/>
                <a:gd name="connsiteY24" fmla="*/ 171785 h 307975"/>
                <a:gd name="connsiteX25" fmla="*/ 169884 w 338094"/>
                <a:gd name="connsiteY25" fmla="*/ 186159 h 307975"/>
                <a:gd name="connsiteX26" fmla="*/ 156681 w 338094"/>
                <a:gd name="connsiteY26" fmla="*/ 180932 h 307975"/>
                <a:gd name="connsiteX27" fmla="*/ 139517 w 338094"/>
                <a:gd name="connsiteY27" fmla="*/ 144344 h 307975"/>
                <a:gd name="connsiteX28" fmla="*/ 139517 w 338094"/>
                <a:gd name="connsiteY28" fmla="*/ 271096 h 307975"/>
                <a:gd name="connsiteX29" fmla="*/ 127635 w 338094"/>
                <a:gd name="connsiteY29" fmla="*/ 284163 h 307975"/>
                <a:gd name="connsiteX30" fmla="*/ 115752 w 338094"/>
                <a:gd name="connsiteY30" fmla="*/ 271096 h 307975"/>
                <a:gd name="connsiteX31" fmla="*/ 115752 w 338094"/>
                <a:gd name="connsiteY31" fmla="*/ 197919 h 307975"/>
                <a:gd name="connsiteX32" fmla="*/ 106510 w 338094"/>
                <a:gd name="connsiteY32" fmla="*/ 197919 h 307975"/>
                <a:gd name="connsiteX33" fmla="*/ 106510 w 338094"/>
                <a:gd name="connsiteY33" fmla="*/ 271096 h 307975"/>
                <a:gd name="connsiteX34" fmla="*/ 94627 w 338094"/>
                <a:gd name="connsiteY34" fmla="*/ 284163 h 307975"/>
                <a:gd name="connsiteX35" fmla="*/ 81424 w 338094"/>
                <a:gd name="connsiteY35" fmla="*/ 271096 h 307975"/>
                <a:gd name="connsiteX36" fmla="*/ 81424 w 338094"/>
                <a:gd name="connsiteY36" fmla="*/ 144344 h 307975"/>
                <a:gd name="connsiteX37" fmla="*/ 65581 w 338094"/>
                <a:gd name="connsiteY37" fmla="*/ 180932 h 307975"/>
                <a:gd name="connsiteX38" fmla="*/ 51058 w 338094"/>
                <a:gd name="connsiteY38" fmla="*/ 186159 h 307975"/>
                <a:gd name="connsiteX39" fmla="*/ 45776 w 338094"/>
                <a:gd name="connsiteY39" fmla="*/ 171785 h 307975"/>
                <a:gd name="connsiteX40" fmla="*/ 80104 w 338094"/>
                <a:gd name="connsiteY40" fmla="*/ 97302 h 307975"/>
                <a:gd name="connsiteX41" fmla="*/ 90666 w 338094"/>
                <a:gd name="connsiteY41" fmla="*/ 92075 h 307975"/>
                <a:gd name="connsiteX42" fmla="*/ 238843 w 338094"/>
                <a:gd name="connsiteY42" fmla="*/ 88900 h 307975"/>
                <a:gd name="connsiteX43" fmla="*/ 286633 w 338094"/>
                <a:gd name="connsiteY43" fmla="*/ 88900 h 307975"/>
                <a:gd name="connsiteX44" fmla="*/ 297253 w 338094"/>
                <a:gd name="connsiteY44" fmla="*/ 95459 h 307975"/>
                <a:gd name="connsiteX45" fmla="*/ 337077 w 338094"/>
                <a:gd name="connsiteY45" fmla="*/ 180728 h 307975"/>
                <a:gd name="connsiteX46" fmla="*/ 330440 w 338094"/>
                <a:gd name="connsiteY46" fmla="*/ 195158 h 307975"/>
                <a:gd name="connsiteX47" fmla="*/ 315837 w 338094"/>
                <a:gd name="connsiteY47" fmla="*/ 189911 h 307975"/>
                <a:gd name="connsiteX48" fmla="*/ 302563 w 338094"/>
                <a:gd name="connsiteY48" fmla="*/ 163674 h 307975"/>
                <a:gd name="connsiteX49" fmla="*/ 313182 w 338094"/>
                <a:gd name="connsiteY49" fmla="*/ 212212 h 307975"/>
                <a:gd name="connsiteX50" fmla="*/ 306545 w 338094"/>
                <a:gd name="connsiteY50" fmla="*/ 220083 h 307975"/>
                <a:gd name="connsiteX51" fmla="*/ 295925 w 338094"/>
                <a:gd name="connsiteY51" fmla="*/ 220083 h 307975"/>
                <a:gd name="connsiteX52" fmla="*/ 295925 w 338094"/>
                <a:gd name="connsiteY52" fmla="*/ 293545 h 307975"/>
                <a:gd name="connsiteX53" fmla="*/ 282650 w 338094"/>
                <a:gd name="connsiteY53" fmla="*/ 307975 h 307975"/>
                <a:gd name="connsiteX54" fmla="*/ 268048 w 338094"/>
                <a:gd name="connsiteY54" fmla="*/ 293545 h 307975"/>
                <a:gd name="connsiteX55" fmla="*/ 268048 w 338094"/>
                <a:gd name="connsiteY55" fmla="*/ 220083 h 307975"/>
                <a:gd name="connsiteX56" fmla="*/ 257428 w 338094"/>
                <a:gd name="connsiteY56" fmla="*/ 220083 h 307975"/>
                <a:gd name="connsiteX57" fmla="*/ 257428 w 338094"/>
                <a:gd name="connsiteY57" fmla="*/ 293545 h 307975"/>
                <a:gd name="connsiteX58" fmla="*/ 244153 w 338094"/>
                <a:gd name="connsiteY58" fmla="*/ 307975 h 307975"/>
                <a:gd name="connsiteX59" fmla="*/ 229551 w 338094"/>
                <a:gd name="connsiteY59" fmla="*/ 293545 h 307975"/>
                <a:gd name="connsiteX60" fmla="*/ 229551 w 338094"/>
                <a:gd name="connsiteY60" fmla="*/ 220083 h 307975"/>
                <a:gd name="connsiteX61" fmla="*/ 218931 w 338094"/>
                <a:gd name="connsiteY61" fmla="*/ 220083 h 307975"/>
                <a:gd name="connsiteX62" fmla="*/ 212294 w 338094"/>
                <a:gd name="connsiteY62" fmla="*/ 212212 h 307975"/>
                <a:gd name="connsiteX63" fmla="*/ 222914 w 338094"/>
                <a:gd name="connsiteY63" fmla="*/ 163674 h 307975"/>
                <a:gd name="connsiteX64" fmla="*/ 210966 w 338094"/>
                <a:gd name="connsiteY64" fmla="*/ 189911 h 307975"/>
                <a:gd name="connsiteX65" fmla="*/ 195036 w 338094"/>
                <a:gd name="connsiteY65" fmla="*/ 195158 h 307975"/>
                <a:gd name="connsiteX66" fmla="*/ 188399 w 338094"/>
                <a:gd name="connsiteY66" fmla="*/ 180728 h 307975"/>
                <a:gd name="connsiteX67" fmla="*/ 228223 w 338094"/>
                <a:gd name="connsiteY67" fmla="*/ 95459 h 307975"/>
                <a:gd name="connsiteX68" fmla="*/ 238843 w 338094"/>
                <a:gd name="connsiteY68" fmla="*/ 88900 h 307975"/>
                <a:gd name="connsiteX69" fmla="*/ 40753 w 338094"/>
                <a:gd name="connsiteY69" fmla="*/ 63500 h 307975"/>
                <a:gd name="connsiteX70" fmla="*/ 79117 w 338094"/>
                <a:gd name="connsiteY70" fmla="*/ 63500 h 307975"/>
                <a:gd name="connsiteX71" fmla="*/ 85732 w 338094"/>
                <a:gd name="connsiteY71" fmla="*/ 81882 h 307975"/>
                <a:gd name="connsiteX72" fmla="*/ 85732 w 338094"/>
                <a:gd name="connsiteY72" fmla="*/ 83195 h 307975"/>
                <a:gd name="connsiteX73" fmla="*/ 73826 w 338094"/>
                <a:gd name="connsiteY73" fmla="*/ 92385 h 307975"/>
                <a:gd name="connsiteX74" fmla="*/ 51336 w 338094"/>
                <a:gd name="connsiteY74" fmla="*/ 139652 h 307975"/>
                <a:gd name="connsiteX75" fmla="*/ 39430 w 338094"/>
                <a:gd name="connsiteY75" fmla="*/ 168538 h 307975"/>
                <a:gd name="connsiteX76" fmla="*/ 48690 w 338094"/>
                <a:gd name="connsiteY76" fmla="*/ 192171 h 307975"/>
                <a:gd name="connsiteX77" fmla="*/ 55305 w 338094"/>
                <a:gd name="connsiteY77" fmla="*/ 194797 h 307975"/>
                <a:gd name="connsiteX78" fmla="*/ 55305 w 338094"/>
                <a:gd name="connsiteY78" fmla="*/ 227621 h 307975"/>
                <a:gd name="connsiteX79" fmla="*/ 43398 w 338094"/>
                <a:gd name="connsiteY79" fmla="*/ 238125 h 307975"/>
                <a:gd name="connsiteX80" fmla="*/ 32815 w 338094"/>
                <a:gd name="connsiteY80" fmla="*/ 227621 h 307975"/>
                <a:gd name="connsiteX81" fmla="*/ 32815 w 338094"/>
                <a:gd name="connsiteY81" fmla="*/ 112080 h 307975"/>
                <a:gd name="connsiteX82" fmla="*/ 18263 w 338094"/>
                <a:gd name="connsiteY82" fmla="*/ 144904 h 307975"/>
                <a:gd name="connsiteX83" fmla="*/ 5034 w 338094"/>
                <a:gd name="connsiteY83" fmla="*/ 148843 h 307975"/>
                <a:gd name="connsiteX84" fmla="*/ 1065 w 338094"/>
                <a:gd name="connsiteY84" fmla="*/ 137026 h 307975"/>
                <a:gd name="connsiteX85" fmla="*/ 31492 w 338094"/>
                <a:gd name="connsiteY85" fmla="*/ 68752 h 307975"/>
                <a:gd name="connsiteX86" fmla="*/ 40753 w 338094"/>
                <a:gd name="connsiteY86" fmla="*/ 63500 h 307975"/>
                <a:gd name="connsiteX87" fmla="*/ 157633 w 338094"/>
                <a:gd name="connsiteY87" fmla="*/ 53975 h 307975"/>
                <a:gd name="connsiteX88" fmla="*/ 197198 w 338094"/>
                <a:gd name="connsiteY88" fmla="*/ 53975 h 307975"/>
                <a:gd name="connsiteX89" fmla="*/ 207749 w 338094"/>
                <a:gd name="connsiteY89" fmla="*/ 59183 h 307975"/>
                <a:gd name="connsiteX90" fmla="*/ 222256 w 338094"/>
                <a:gd name="connsiteY90" fmla="*/ 90434 h 307975"/>
                <a:gd name="connsiteX91" fmla="*/ 220937 w 338094"/>
                <a:gd name="connsiteY91" fmla="*/ 91736 h 307975"/>
                <a:gd name="connsiteX92" fmla="*/ 210386 w 338094"/>
                <a:gd name="connsiteY92" fmla="*/ 115174 h 307975"/>
                <a:gd name="connsiteX93" fmla="*/ 206430 w 338094"/>
                <a:gd name="connsiteY93" fmla="*/ 106060 h 307975"/>
                <a:gd name="connsiteX94" fmla="*/ 206430 w 338094"/>
                <a:gd name="connsiteY94" fmla="*/ 122987 h 307975"/>
                <a:gd name="connsiteX95" fmla="*/ 185328 w 338094"/>
                <a:gd name="connsiteY95" fmla="*/ 169863 h 307975"/>
                <a:gd name="connsiteX96" fmla="*/ 169502 w 338094"/>
                <a:gd name="connsiteY96" fmla="*/ 137310 h 307975"/>
                <a:gd name="connsiteX97" fmla="*/ 149719 w 338094"/>
                <a:gd name="connsiteY97" fmla="*/ 93038 h 307975"/>
                <a:gd name="connsiteX98" fmla="*/ 136531 w 338094"/>
                <a:gd name="connsiteY98" fmla="*/ 83924 h 307975"/>
                <a:gd name="connsiteX99" fmla="*/ 136531 w 338094"/>
                <a:gd name="connsiteY99" fmla="*/ 82621 h 307975"/>
                <a:gd name="connsiteX100" fmla="*/ 144444 w 338094"/>
                <a:gd name="connsiteY100" fmla="*/ 66996 h 307975"/>
                <a:gd name="connsiteX101" fmla="*/ 147082 w 338094"/>
                <a:gd name="connsiteY101" fmla="*/ 59183 h 307975"/>
                <a:gd name="connsiteX102" fmla="*/ 157633 w 338094"/>
                <a:gd name="connsiteY102" fmla="*/ 53975 h 307975"/>
                <a:gd name="connsiteX103" fmla="*/ 111926 w 338094"/>
                <a:gd name="connsiteY103" fmla="*/ 38100 h 307975"/>
                <a:gd name="connsiteX104" fmla="*/ 136533 w 338094"/>
                <a:gd name="connsiteY104" fmla="*/ 61913 h 307975"/>
                <a:gd name="connsiteX105" fmla="*/ 111926 w 338094"/>
                <a:gd name="connsiteY105" fmla="*/ 85726 h 307975"/>
                <a:gd name="connsiteX106" fmla="*/ 87319 w 338094"/>
                <a:gd name="connsiteY106" fmla="*/ 61913 h 307975"/>
                <a:gd name="connsiteX107" fmla="*/ 111926 w 338094"/>
                <a:gd name="connsiteY107" fmla="*/ 38100 h 307975"/>
                <a:gd name="connsiteX108" fmla="*/ 262738 w 338094"/>
                <a:gd name="connsiteY108" fmla="*/ 28575 h 307975"/>
                <a:gd name="connsiteX109" fmla="*/ 290519 w 338094"/>
                <a:gd name="connsiteY109" fmla="*/ 56221 h 307975"/>
                <a:gd name="connsiteX110" fmla="*/ 262738 w 338094"/>
                <a:gd name="connsiteY110" fmla="*/ 82550 h 307975"/>
                <a:gd name="connsiteX111" fmla="*/ 234956 w 338094"/>
                <a:gd name="connsiteY111" fmla="*/ 56221 h 307975"/>
                <a:gd name="connsiteX112" fmla="*/ 262738 w 338094"/>
                <a:gd name="connsiteY112" fmla="*/ 28575 h 307975"/>
                <a:gd name="connsiteX113" fmla="*/ 58744 w 338094"/>
                <a:gd name="connsiteY113" fmla="*/ 15875 h 307975"/>
                <a:gd name="connsiteX114" fmla="*/ 80969 w 338094"/>
                <a:gd name="connsiteY114" fmla="*/ 38100 h 307975"/>
                <a:gd name="connsiteX115" fmla="*/ 58744 w 338094"/>
                <a:gd name="connsiteY115" fmla="*/ 60325 h 307975"/>
                <a:gd name="connsiteX116" fmla="*/ 36519 w 338094"/>
                <a:gd name="connsiteY116" fmla="*/ 38100 h 307975"/>
                <a:gd name="connsiteX117" fmla="*/ 58744 w 338094"/>
                <a:gd name="connsiteY117" fmla="*/ 15875 h 307975"/>
                <a:gd name="connsiteX118" fmla="*/ 177013 w 338094"/>
                <a:gd name="connsiteY118" fmla="*/ 0 h 307975"/>
                <a:gd name="connsiteX119" fmla="*/ 200032 w 338094"/>
                <a:gd name="connsiteY119" fmla="*/ 23813 h 307975"/>
                <a:gd name="connsiteX120" fmla="*/ 177013 w 338094"/>
                <a:gd name="connsiteY120" fmla="*/ 47626 h 307975"/>
                <a:gd name="connsiteX121" fmla="*/ 153994 w 338094"/>
                <a:gd name="connsiteY121" fmla="*/ 23813 h 307975"/>
                <a:gd name="connsiteX122" fmla="*/ 177013 w 338094"/>
                <a:gd name="connsiteY122" fmla="*/ 0 h 3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38094" h="307975">
                  <a:moveTo>
                    <a:pt x="182569" y="192088"/>
                  </a:moveTo>
                  <a:cubicBezTo>
                    <a:pt x="183892" y="197354"/>
                    <a:pt x="187861" y="201303"/>
                    <a:pt x="191830" y="202620"/>
                  </a:cubicBezTo>
                  <a:cubicBezTo>
                    <a:pt x="195798" y="205253"/>
                    <a:pt x="201090" y="205253"/>
                    <a:pt x="206382" y="203936"/>
                  </a:cubicBezTo>
                  <a:cubicBezTo>
                    <a:pt x="206382" y="203936"/>
                    <a:pt x="206382" y="203936"/>
                    <a:pt x="205059" y="209202"/>
                  </a:cubicBezTo>
                  <a:cubicBezTo>
                    <a:pt x="203736" y="213151"/>
                    <a:pt x="205059" y="217101"/>
                    <a:pt x="206382" y="221050"/>
                  </a:cubicBezTo>
                  <a:cubicBezTo>
                    <a:pt x="206382" y="221050"/>
                    <a:pt x="206382" y="221050"/>
                    <a:pt x="206382" y="234215"/>
                  </a:cubicBezTo>
                  <a:cubicBezTo>
                    <a:pt x="206382" y="240797"/>
                    <a:pt x="201090" y="246063"/>
                    <a:pt x="194476" y="246063"/>
                  </a:cubicBezTo>
                  <a:cubicBezTo>
                    <a:pt x="187861" y="246063"/>
                    <a:pt x="182569" y="240797"/>
                    <a:pt x="182569" y="234215"/>
                  </a:cubicBezTo>
                  <a:cubicBezTo>
                    <a:pt x="182569" y="234215"/>
                    <a:pt x="182569" y="234215"/>
                    <a:pt x="182569" y="192088"/>
                  </a:cubicBezTo>
                  <a:close/>
                  <a:moveTo>
                    <a:pt x="149231" y="183859"/>
                  </a:moveTo>
                  <a:cubicBezTo>
                    <a:pt x="153200" y="192930"/>
                    <a:pt x="163783" y="196818"/>
                    <a:pt x="173044" y="194226"/>
                  </a:cubicBezTo>
                  <a:cubicBezTo>
                    <a:pt x="173044" y="194226"/>
                    <a:pt x="173044" y="194226"/>
                    <a:pt x="173044" y="234400"/>
                  </a:cubicBezTo>
                  <a:cubicBezTo>
                    <a:pt x="173044" y="240879"/>
                    <a:pt x="167752" y="246063"/>
                    <a:pt x="159815" y="246063"/>
                  </a:cubicBezTo>
                  <a:cubicBezTo>
                    <a:pt x="155846" y="246063"/>
                    <a:pt x="149231" y="242175"/>
                    <a:pt x="149231" y="234400"/>
                  </a:cubicBezTo>
                  <a:cubicBezTo>
                    <a:pt x="149231" y="234400"/>
                    <a:pt x="149231" y="234400"/>
                    <a:pt x="149231" y="183859"/>
                  </a:cubicBezTo>
                  <a:close/>
                  <a:moveTo>
                    <a:pt x="74619" y="182563"/>
                  </a:moveTo>
                  <a:cubicBezTo>
                    <a:pt x="74619" y="182563"/>
                    <a:pt x="74619" y="182563"/>
                    <a:pt x="74619" y="238126"/>
                  </a:cubicBezTo>
                  <a:cubicBezTo>
                    <a:pt x="67673" y="238126"/>
                    <a:pt x="63506" y="232957"/>
                    <a:pt x="63506" y="227789"/>
                  </a:cubicBezTo>
                  <a:cubicBezTo>
                    <a:pt x="63506" y="227789"/>
                    <a:pt x="63506" y="227789"/>
                    <a:pt x="63506" y="192900"/>
                  </a:cubicBezTo>
                  <a:cubicBezTo>
                    <a:pt x="67673" y="191608"/>
                    <a:pt x="71841" y="189024"/>
                    <a:pt x="73230" y="183855"/>
                  </a:cubicBezTo>
                  <a:cubicBezTo>
                    <a:pt x="73230" y="183855"/>
                    <a:pt x="73230" y="183855"/>
                    <a:pt x="74619" y="182563"/>
                  </a:cubicBezTo>
                  <a:close/>
                  <a:moveTo>
                    <a:pt x="90666" y="92075"/>
                  </a:moveTo>
                  <a:cubicBezTo>
                    <a:pt x="90666" y="92075"/>
                    <a:pt x="90666" y="92075"/>
                    <a:pt x="130275" y="92075"/>
                  </a:cubicBezTo>
                  <a:cubicBezTo>
                    <a:pt x="135557" y="92075"/>
                    <a:pt x="139517" y="93382"/>
                    <a:pt x="140838" y="97302"/>
                  </a:cubicBezTo>
                  <a:lnTo>
                    <a:pt x="175165" y="171785"/>
                  </a:lnTo>
                  <a:cubicBezTo>
                    <a:pt x="177806" y="177012"/>
                    <a:pt x="175165" y="183546"/>
                    <a:pt x="169884" y="186159"/>
                  </a:cubicBezTo>
                  <a:cubicBezTo>
                    <a:pt x="165923" y="187466"/>
                    <a:pt x="159322" y="186159"/>
                    <a:pt x="156681" y="180932"/>
                  </a:cubicBezTo>
                  <a:cubicBezTo>
                    <a:pt x="156681" y="180932"/>
                    <a:pt x="156681" y="180932"/>
                    <a:pt x="139517" y="144344"/>
                  </a:cubicBezTo>
                  <a:cubicBezTo>
                    <a:pt x="139517" y="144344"/>
                    <a:pt x="139517" y="144344"/>
                    <a:pt x="139517" y="271096"/>
                  </a:cubicBezTo>
                  <a:cubicBezTo>
                    <a:pt x="139517" y="278936"/>
                    <a:pt x="134236" y="284163"/>
                    <a:pt x="127635" y="284163"/>
                  </a:cubicBezTo>
                  <a:cubicBezTo>
                    <a:pt x="121033" y="284163"/>
                    <a:pt x="115752" y="278936"/>
                    <a:pt x="115752" y="271096"/>
                  </a:cubicBezTo>
                  <a:cubicBezTo>
                    <a:pt x="115752" y="271096"/>
                    <a:pt x="115752" y="271096"/>
                    <a:pt x="115752" y="197919"/>
                  </a:cubicBezTo>
                  <a:cubicBezTo>
                    <a:pt x="115752" y="197919"/>
                    <a:pt x="115752" y="197919"/>
                    <a:pt x="106510" y="197919"/>
                  </a:cubicBezTo>
                  <a:cubicBezTo>
                    <a:pt x="106510" y="197919"/>
                    <a:pt x="106510" y="197919"/>
                    <a:pt x="106510" y="271096"/>
                  </a:cubicBezTo>
                  <a:cubicBezTo>
                    <a:pt x="106510" y="278936"/>
                    <a:pt x="101229" y="284163"/>
                    <a:pt x="94627" y="284163"/>
                  </a:cubicBezTo>
                  <a:cubicBezTo>
                    <a:pt x="86706" y="284163"/>
                    <a:pt x="81424" y="278936"/>
                    <a:pt x="81424" y="271096"/>
                  </a:cubicBezTo>
                  <a:cubicBezTo>
                    <a:pt x="81424" y="271096"/>
                    <a:pt x="81424" y="271096"/>
                    <a:pt x="81424" y="144344"/>
                  </a:cubicBezTo>
                  <a:cubicBezTo>
                    <a:pt x="81424" y="144344"/>
                    <a:pt x="81424" y="144344"/>
                    <a:pt x="65581" y="180932"/>
                  </a:cubicBezTo>
                  <a:cubicBezTo>
                    <a:pt x="62940" y="186159"/>
                    <a:pt x="56339" y="187466"/>
                    <a:pt x="51058" y="186159"/>
                  </a:cubicBezTo>
                  <a:cubicBezTo>
                    <a:pt x="45776" y="183546"/>
                    <a:pt x="44456" y="177012"/>
                    <a:pt x="45776" y="171785"/>
                  </a:cubicBezTo>
                  <a:cubicBezTo>
                    <a:pt x="45776" y="171785"/>
                    <a:pt x="45776" y="171785"/>
                    <a:pt x="80104" y="97302"/>
                  </a:cubicBezTo>
                  <a:cubicBezTo>
                    <a:pt x="82745" y="93382"/>
                    <a:pt x="86706" y="92075"/>
                    <a:pt x="90666" y="92075"/>
                  </a:cubicBezTo>
                  <a:close/>
                  <a:moveTo>
                    <a:pt x="238843" y="88900"/>
                  </a:moveTo>
                  <a:cubicBezTo>
                    <a:pt x="238843" y="88900"/>
                    <a:pt x="238843" y="88900"/>
                    <a:pt x="286633" y="88900"/>
                  </a:cubicBezTo>
                  <a:cubicBezTo>
                    <a:pt x="291943" y="88900"/>
                    <a:pt x="295925" y="91524"/>
                    <a:pt x="297253" y="95459"/>
                  </a:cubicBezTo>
                  <a:cubicBezTo>
                    <a:pt x="297253" y="95459"/>
                    <a:pt x="297253" y="95459"/>
                    <a:pt x="337077" y="180728"/>
                  </a:cubicBezTo>
                  <a:cubicBezTo>
                    <a:pt x="339732" y="185975"/>
                    <a:pt x="337077" y="192534"/>
                    <a:pt x="330440" y="195158"/>
                  </a:cubicBezTo>
                  <a:cubicBezTo>
                    <a:pt x="325130" y="197782"/>
                    <a:pt x="318492" y="196470"/>
                    <a:pt x="315837" y="189911"/>
                  </a:cubicBezTo>
                  <a:cubicBezTo>
                    <a:pt x="315837" y="189911"/>
                    <a:pt x="315837" y="189911"/>
                    <a:pt x="302563" y="163674"/>
                  </a:cubicBezTo>
                  <a:cubicBezTo>
                    <a:pt x="302563" y="163674"/>
                    <a:pt x="302563" y="163674"/>
                    <a:pt x="313182" y="212212"/>
                  </a:cubicBezTo>
                  <a:cubicBezTo>
                    <a:pt x="314510" y="216147"/>
                    <a:pt x="310527" y="220083"/>
                    <a:pt x="306545" y="220083"/>
                  </a:cubicBezTo>
                  <a:cubicBezTo>
                    <a:pt x="306545" y="220083"/>
                    <a:pt x="306545" y="220083"/>
                    <a:pt x="295925" y="220083"/>
                  </a:cubicBezTo>
                  <a:cubicBezTo>
                    <a:pt x="295925" y="220083"/>
                    <a:pt x="295925" y="220083"/>
                    <a:pt x="295925" y="293545"/>
                  </a:cubicBezTo>
                  <a:cubicBezTo>
                    <a:pt x="295925" y="301416"/>
                    <a:pt x="290615" y="307975"/>
                    <a:pt x="282650" y="307975"/>
                  </a:cubicBezTo>
                  <a:cubicBezTo>
                    <a:pt x="274685" y="307975"/>
                    <a:pt x="268048" y="301416"/>
                    <a:pt x="268048" y="293545"/>
                  </a:cubicBezTo>
                  <a:cubicBezTo>
                    <a:pt x="268048" y="293545"/>
                    <a:pt x="268048" y="293545"/>
                    <a:pt x="268048" y="220083"/>
                  </a:cubicBezTo>
                  <a:cubicBezTo>
                    <a:pt x="268048" y="220083"/>
                    <a:pt x="268048" y="220083"/>
                    <a:pt x="257428" y="220083"/>
                  </a:cubicBezTo>
                  <a:cubicBezTo>
                    <a:pt x="257428" y="220083"/>
                    <a:pt x="257428" y="220083"/>
                    <a:pt x="257428" y="293545"/>
                  </a:cubicBezTo>
                  <a:cubicBezTo>
                    <a:pt x="257428" y="301416"/>
                    <a:pt x="250791" y="307975"/>
                    <a:pt x="244153" y="307975"/>
                  </a:cubicBezTo>
                  <a:cubicBezTo>
                    <a:pt x="236188" y="307975"/>
                    <a:pt x="229551" y="301416"/>
                    <a:pt x="229551" y="293545"/>
                  </a:cubicBezTo>
                  <a:cubicBezTo>
                    <a:pt x="229551" y="293545"/>
                    <a:pt x="229551" y="293545"/>
                    <a:pt x="229551" y="220083"/>
                  </a:cubicBezTo>
                  <a:cubicBezTo>
                    <a:pt x="229551" y="220083"/>
                    <a:pt x="229551" y="220083"/>
                    <a:pt x="218931" y="220083"/>
                  </a:cubicBezTo>
                  <a:cubicBezTo>
                    <a:pt x="214949" y="220083"/>
                    <a:pt x="210966" y="216147"/>
                    <a:pt x="212294" y="212212"/>
                  </a:cubicBezTo>
                  <a:cubicBezTo>
                    <a:pt x="212294" y="212212"/>
                    <a:pt x="212294" y="212212"/>
                    <a:pt x="222914" y="163674"/>
                  </a:cubicBezTo>
                  <a:cubicBezTo>
                    <a:pt x="222914" y="163674"/>
                    <a:pt x="222914" y="163674"/>
                    <a:pt x="210966" y="189911"/>
                  </a:cubicBezTo>
                  <a:cubicBezTo>
                    <a:pt x="208311" y="196470"/>
                    <a:pt x="200346" y="197782"/>
                    <a:pt x="195036" y="195158"/>
                  </a:cubicBezTo>
                  <a:cubicBezTo>
                    <a:pt x="188399" y="192534"/>
                    <a:pt x="185744" y="185975"/>
                    <a:pt x="188399" y="180728"/>
                  </a:cubicBezTo>
                  <a:cubicBezTo>
                    <a:pt x="188399" y="180728"/>
                    <a:pt x="188399" y="180728"/>
                    <a:pt x="228223" y="95459"/>
                  </a:cubicBezTo>
                  <a:cubicBezTo>
                    <a:pt x="230878" y="91524"/>
                    <a:pt x="234861" y="88900"/>
                    <a:pt x="238843" y="88900"/>
                  </a:cubicBezTo>
                  <a:close/>
                  <a:moveTo>
                    <a:pt x="40753" y="63500"/>
                  </a:moveTo>
                  <a:cubicBezTo>
                    <a:pt x="40753" y="63500"/>
                    <a:pt x="40753" y="63500"/>
                    <a:pt x="79117" y="63500"/>
                  </a:cubicBezTo>
                  <a:cubicBezTo>
                    <a:pt x="79117" y="70065"/>
                    <a:pt x="81763" y="76630"/>
                    <a:pt x="85732" y="81882"/>
                  </a:cubicBezTo>
                  <a:cubicBezTo>
                    <a:pt x="85732" y="81882"/>
                    <a:pt x="85732" y="81882"/>
                    <a:pt x="85732" y="83195"/>
                  </a:cubicBezTo>
                  <a:cubicBezTo>
                    <a:pt x="80440" y="84507"/>
                    <a:pt x="75149" y="88446"/>
                    <a:pt x="73826" y="92385"/>
                  </a:cubicBezTo>
                  <a:cubicBezTo>
                    <a:pt x="73826" y="92385"/>
                    <a:pt x="73826" y="92385"/>
                    <a:pt x="51336" y="139652"/>
                  </a:cubicBezTo>
                  <a:cubicBezTo>
                    <a:pt x="51336" y="139652"/>
                    <a:pt x="51336" y="139652"/>
                    <a:pt x="39430" y="168538"/>
                  </a:cubicBezTo>
                  <a:cubicBezTo>
                    <a:pt x="34138" y="177728"/>
                    <a:pt x="39430" y="188232"/>
                    <a:pt x="48690" y="192171"/>
                  </a:cubicBezTo>
                  <a:cubicBezTo>
                    <a:pt x="50013" y="193484"/>
                    <a:pt x="52659" y="193484"/>
                    <a:pt x="55305" y="194797"/>
                  </a:cubicBezTo>
                  <a:cubicBezTo>
                    <a:pt x="55305" y="194797"/>
                    <a:pt x="55305" y="194797"/>
                    <a:pt x="55305" y="227621"/>
                  </a:cubicBezTo>
                  <a:cubicBezTo>
                    <a:pt x="55305" y="232873"/>
                    <a:pt x="50013" y="238125"/>
                    <a:pt x="43398" y="238125"/>
                  </a:cubicBezTo>
                  <a:cubicBezTo>
                    <a:pt x="38107" y="238125"/>
                    <a:pt x="32815" y="232873"/>
                    <a:pt x="32815" y="227621"/>
                  </a:cubicBezTo>
                  <a:cubicBezTo>
                    <a:pt x="32815" y="155408"/>
                    <a:pt x="32815" y="114706"/>
                    <a:pt x="32815" y="112080"/>
                  </a:cubicBezTo>
                  <a:cubicBezTo>
                    <a:pt x="32815" y="112080"/>
                    <a:pt x="32815" y="112080"/>
                    <a:pt x="18263" y="144904"/>
                  </a:cubicBezTo>
                  <a:cubicBezTo>
                    <a:pt x="15617" y="148843"/>
                    <a:pt x="10325" y="151469"/>
                    <a:pt x="5034" y="148843"/>
                  </a:cubicBezTo>
                  <a:cubicBezTo>
                    <a:pt x="1065" y="146217"/>
                    <a:pt x="-1581" y="140965"/>
                    <a:pt x="1065" y="137026"/>
                  </a:cubicBezTo>
                  <a:cubicBezTo>
                    <a:pt x="1065" y="137026"/>
                    <a:pt x="1065" y="137026"/>
                    <a:pt x="31492" y="68752"/>
                  </a:cubicBezTo>
                  <a:cubicBezTo>
                    <a:pt x="34138" y="64813"/>
                    <a:pt x="36784" y="63500"/>
                    <a:pt x="40753" y="63500"/>
                  </a:cubicBezTo>
                  <a:close/>
                  <a:moveTo>
                    <a:pt x="157633" y="53975"/>
                  </a:moveTo>
                  <a:cubicBezTo>
                    <a:pt x="157633" y="53975"/>
                    <a:pt x="157633" y="53975"/>
                    <a:pt x="197198" y="53975"/>
                  </a:cubicBezTo>
                  <a:cubicBezTo>
                    <a:pt x="202473" y="53975"/>
                    <a:pt x="206430" y="55277"/>
                    <a:pt x="207749" y="59183"/>
                  </a:cubicBezTo>
                  <a:cubicBezTo>
                    <a:pt x="207749" y="59183"/>
                    <a:pt x="207749" y="59183"/>
                    <a:pt x="222256" y="90434"/>
                  </a:cubicBezTo>
                  <a:cubicBezTo>
                    <a:pt x="222256" y="90434"/>
                    <a:pt x="220937" y="91736"/>
                    <a:pt x="220937" y="91736"/>
                  </a:cubicBezTo>
                  <a:cubicBezTo>
                    <a:pt x="220937" y="91736"/>
                    <a:pt x="220937" y="91736"/>
                    <a:pt x="210386" y="115174"/>
                  </a:cubicBezTo>
                  <a:cubicBezTo>
                    <a:pt x="210386" y="115174"/>
                    <a:pt x="210386" y="115174"/>
                    <a:pt x="206430" y="106060"/>
                  </a:cubicBezTo>
                  <a:cubicBezTo>
                    <a:pt x="206430" y="106060"/>
                    <a:pt x="206430" y="106060"/>
                    <a:pt x="206430" y="122987"/>
                  </a:cubicBezTo>
                  <a:cubicBezTo>
                    <a:pt x="199836" y="138612"/>
                    <a:pt x="205111" y="126893"/>
                    <a:pt x="185328" y="169863"/>
                  </a:cubicBezTo>
                  <a:cubicBezTo>
                    <a:pt x="184009" y="168561"/>
                    <a:pt x="170821" y="138612"/>
                    <a:pt x="169502" y="137310"/>
                  </a:cubicBezTo>
                  <a:cubicBezTo>
                    <a:pt x="169502" y="137310"/>
                    <a:pt x="169502" y="137310"/>
                    <a:pt x="149719" y="93038"/>
                  </a:cubicBezTo>
                  <a:cubicBezTo>
                    <a:pt x="147082" y="89132"/>
                    <a:pt x="143125" y="85226"/>
                    <a:pt x="136531" y="83924"/>
                  </a:cubicBezTo>
                  <a:cubicBezTo>
                    <a:pt x="136531" y="83924"/>
                    <a:pt x="136531" y="83924"/>
                    <a:pt x="136531" y="82621"/>
                  </a:cubicBezTo>
                  <a:cubicBezTo>
                    <a:pt x="140488" y="78715"/>
                    <a:pt x="143125" y="73507"/>
                    <a:pt x="144444" y="66996"/>
                  </a:cubicBezTo>
                  <a:cubicBezTo>
                    <a:pt x="144444" y="66996"/>
                    <a:pt x="144444" y="66996"/>
                    <a:pt x="147082" y="59183"/>
                  </a:cubicBezTo>
                  <a:cubicBezTo>
                    <a:pt x="149719" y="55277"/>
                    <a:pt x="153676" y="53975"/>
                    <a:pt x="157633" y="53975"/>
                  </a:cubicBezTo>
                  <a:close/>
                  <a:moveTo>
                    <a:pt x="111926" y="38100"/>
                  </a:moveTo>
                  <a:cubicBezTo>
                    <a:pt x="125516" y="38100"/>
                    <a:pt x="136533" y="48761"/>
                    <a:pt x="136533" y="61913"/>
                  </a:cubicBezTo>
                  <a:cubicBezTo>
                    <a:pt x="136533" y="75065"/>
                    <a:pt x="125516" y="85726"/>
                    <a:pt x="111926" y="85726"/>
                  </a:cubicBezTo>
                  <a:cubicBezTo>
                    <a:pt x="98336" y="85726"/>
                    <a:pt x="87319" y="75065"/>
                    <a:pt x="87319" y="61913"/>
                  </a:cubicBezTo>
                  <a:cubicBezTo>
                    <a:pt x="87319" y="48761"/>
                    <a:pt x="98336" y="38100"/>
                    <a:pt x="111926" y="38100"/>
                  </a:cubicBezTo>
                  <a:close/>
                  <a:moveTo>
                    <a:pt x="262738" y="28575"/>
                  </a:moveTo>
                  <a:cubicBezTo>
                    <a:pt x="278613" y="28575"/>
                    <a:pt x="290519" y="40423"/>
                    <a:pt x="290519" y="56221"/>
                  </a:cubicBezTo>
                  <a:cubicBezTo>
                    <a:pt x="290519" y="72018"/>
                    <a:pt x="277290" y="82550"/>
                    <a:pt x="262738" y="82550"/>
                  </a:cubicBezTo>
                  <a:cubicBezTo>
                    <a:pt x="248185" y="82550"/>
                    <a:pt x="234956" y="72018"/>
                    <a:pt x="234956" y="56221"/>
                  </a:cubicBezTo>
                  <a:cubicBezTo>
                    <a:pt x="234956" y="40423"/>
                    <a:pt x="248185" y="28575"/>
                    <a:pt x="262738" y="28575"/>
                  </a:cubicBezTo>
                  <a:close/>
                  <a:moveTo>
                    <a:pt x="58744" y="15875"/>
                  </a:moveTo>
                  <a:cubicBezTo>
                    <a:pt x="71019" y="15875"/>
                    <a:pt x="80969" y="25825"/>
                    <a:pt x="80969" y="38100"/>
                  </a:cubicBezTo>
                  <a:cubicBezTo>
                    <a:pt x="80969" y="50375"/>
                    <a:pt x="71019" y="60325"/>
                    <a:pt x="58744" y="60325"/>
                  </a:cubicBezTo>
                  <a:cubicBezTo>
                    <a:pt x="46469" y="60325"/>
                    <a:pt x="36519" y="50375"/>
                    <a:pt x="36519" y="38100"/>
                  </a:cubicBezTo>
                  <a:cubicBezTo>
                    <a:pt x="36519" y="25825"/>
                    <a:pt x="46469" y="15875"/>
                    <a:pt x="58744" y="15875"/>
                  </a:cubicBezTo>
                  <a:close/>
                  <a:moveTo>
                    <a:pt x="177013" y="0"/>
                  </a:moveTo>
                  <a:cubicBezTo>
                    <a:pt x="189726" y="0"/>
                    <a:pt x="200032" y="10661"/>
                    <a:pt x="200032" y="23813"/>
                  </a:cubicBezTo>
                  <a:cubicBezTo>
                    <a:pt x="200032" y="36965"/>
                    <a:pt x="189726" y="47626"/>
                    <a:pt x="177013" y="47626"/>
                  </a:cubicBezTo>
                  <a:cubicBezTo>
                    <a:pt x="164300" y="47626"/>
                    <a:pt x="153994" y="36965"/>
                    <a:pt x="153994" y="23813"/>
                  </a:cubicBezTo>
                  <a:cubicBezTo>
                    <a:pt x="153994" y="10661"/>
                    <a:pt x="164300" y="0"/>
                    <a:pt x="17701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" name="椭圆 50"/>
            <p:cNvSpPr/>
            <p:nvPr/>
          </p:nvSpPr>
          <p:spPr>
            <a:xfrm>
              <a:off x="8591012" y="2714935"/>
              <a:ext cx="309807" cy="309805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885" y="2018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" name="椭圆 51"/>
            <p:cNvSpPr/>
            <p:nvPr/>
          </p:nvSpPr>
          <p:spPr>
            <a:xfrm>
              <a:off x="9486928" y="3706515"/>
              <a:ext cx="309807" cy="229809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椭圆 52"/>
            <p:cNvSpPr/>
            <p:nvPr/>
          </p:nvSpPr>
          <p:spPr>
            <a:xfrm>
              <a:off x="9118569" y="5001461"/>
              <a:ext cx="309807" cy="250512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813" y="105259"/>
                    <a:pt x="2018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椭圆 53"/>
            <p:cNvSpPr/>
            <p:nvPr/>
          </p:nvSpPr>
          <p:spPr>
            <a:xfrm>
              <a:off x="8179562" y="3877637"/>
              <a:ext cx="276195" cy="309807"/>
            </a:xfrm>
            <a:custGeom>
              <a:avLst/>
              <a:gdLst>
                <a:gd name="connsiteX0" fmla="*/ 199932 w 300038"/>
                <a:gd name="connsiteY0" fmla="*/ 273051 h 336551"/>
                <a:gd name="connsiteX1" fmla="*/ 192088 w 300038"/>
                <a:gd name="connsiteY1" fmla="*/ 280989 h 336551"/>
                <a:gd name="connsiteX2" fmla="*/ 192088 w 300038"/>
                <a:gd name="connsiteY2" fmla="*/ 306124 h 336551"/>
                <a:gd name="connsiteX3" fmla="*/ 199932 w 300038"/>
                <a:gd name="connsiteY3" fmla="*/ 312739 h 336551"/>
                <a:gd name="connsiteX4" fmla="*/ 250919 w 300038"/>
                <a:gd name="connsiteY4" fmla="*/ 312739 h 336551"/>
                <a:gd name="connsiteX5" fmla="*/ 258763 w 300038"/>
                <a:gd name="connsiteY5" fmla="*/ 306124 h 336551"/>
                <a:gd name="connsiteX6" fmla="*/ 258763 w 300038"/>
                <a:gd name="connsiteY6" fmla="*/ 280989 h 336551"/>
                <a:gd name="connsiteX7" fmla="*/ 250919 w 300038"/>
                <a:gd name="connsiteY7" fmla="*/ 273051 h 336551"/>
                <a:gd name="connsiteX8" fmla="*/ 199932 w 300038"/>
                <a:gd name="connsiteY8" fmla="*/ 273051 h 336551"/>
                <a:gd name="connsiteX9" fmla="*/ 101328 w 300038"/>
                <a:gd name="connsiteY9" fmla="*/ 196851 h 336551"/>
                <a:gd name="connsiteX10" fmla="*/ 107908 w 300038"/>
                <a:gd name="connsiteY10" fmla="*/ 196851 h 336551"/>
                <a:gd name="connsiteX11" fmla="*/ 111856 w 300038"/>
                <a:gd name="connsiteY11" fmla="*/ 202123 h 336551"/>
                <a:gd name="connsiteX12" fmla="*/ 128964 w 300038"/>
                <a:gd name="connsiteY12" fmla="*/ 248250 h 336551"/>
                <a:gd name="connsiteX13" fmla="*/ 131595 w 300038"/>
                <a:gd name="connsiteY13" fmla="*/ 239025 h 336551"/>
                <a:gd name="connsiteX14" fmla="*/ 126332 w 300038"/>
                <a:gd name="connsiteY14" fmla="*/ 225845 h 336551"/>
                <a:gd name="connsiteX15" fmla="*/ 127648 w 300038"/>
                <a:gd name="connsiteY15" fmla="*/ 217938 h 336551"/>
                <a:gd name="connsiteX16" fmla="*/ 132911 w 300038"/>
                <a:gd name="connsiteY16" fmla="*/ 215302 h 336551"/>
                <a:gd name="connsiteX17" fmla="*/ 167126 w 300038"/>
                <a:gd name="connsiteY17" fmla="*/ 215302 h 336551"/>
                <a:gd name="connsiteX18" fmla="*/ 172390 w 300038"/>
                <a:gd name="connsiteY18" fmla="*/ 217938 h 336551"/>
                <a:gd name="connsiteX19" fmla="*/ 173706 w 300038"/>
                <a:gd name="connsiteY19" fmla="*/ 225845 h 336551"/>
                <a:gd name="connsiteX20" fmla="*/ 168442 w 300038"/>
                <a:gd name="connsiteY20" fmla="*/ 239025 h 336551"/>
                <a:gd name="connsiteX21" fmla="*/ 171074 w 300038"/>
                <a:gd name="connsiteY21" fmla="*/ 248250 h 336551"/>
                <a:gd name="connsiteX22" fmla="*/ 188182 w 300038"/>
                <a:gd name="connsiteY22" fmla="*/ 202123 h 336551"/>
                <a:gd name="connsiteX23" fmla="*/ 192130 w 300038"/>
                <a:gd name="connsiteY23" fmla="*/ 196851 h 336551"/>
                <a:gd name="connsiteX24" fmla="*/ 198710 w 300038"/>
                <a:gd name="connsiteY24" fmla="*/ 196851 h 336551"/>
                <a:gd name="connsiteX25" fmla="*/ 265823 w 300038"/>
                <a:gd name="connsiteY25" fmla="*/ 224527 h 336551"/>
                <a:gd name="connsiteX26" fmla="*/ 300038 w 300038"/>
                <a:gd name="connsiteY26" fmla="*/ 274609 h 336551"/>
                <a:gd name="connsiteX27" fmla="*/ 300038 w 300038"/>
                <a:gd name="connsiteY27" fmla="*/ 328643 h 336551"/>
                <a:gd name="connsiteX28" fmla="*/ 292142 w 300038"/>
                <a:gd name="connsiteY28" fmla="*/ 336551 h 336551"/>
                <a:gd name="connsiteX29" fmla="*/ 7896 w 300038"/>
                <a:gd name="connsiteY29" fmla="*/ 336551 h 336551"/>
                <a:gd name="connsiteX30" fmla="*/ 0 w 300038"/>
                <a:gd name="connsiteY30" fmla="*/ 328643 h 336551"/>
                <a:gd name="connsiteX31" fmla="*/ 0 w 300038"/>
                <a:gd name="connsiteY31" fmla="*/ 274609 h 336551"/>
                <a:gd name="connsiteX32" fmla="*/ 34215 w 300038"/>
                <a:gd name="connsiteY32" fmla="*/ 224527 h 336551"/>
                <a:gd name="connsiteX33" fmla="*/ 101328 w 300038"/>
                <a:gd name="connsiteY33" fmla="*/ 196851 h 336551"/>
                <a:gd name="connsiteX34" fmla="*/ 155328 w 300038"/>
                <a:gd name="connsiteY34" fmla="*/ 0 h 336551"/>
                <a:gd name="connsiteX35" fmla="*/ 201875 w 300038"/>
                <a:gd name="connsiteY35" fmla="*/ 15854 h 336551"/>
                <a:gd name="connsiteX36" fmla="*/ 223008 w 300038"/>
                <a:gd name="connsiteY36" fmla="*/ 79268 h 336551"/>
                <a:gd name="connsiteX37" fmla="*/ 224335 w 300038"/>
                <a:gd name="connsiteY37" fmla="*/ 93801 h 336551"/>
                <a:gd name="connsiteX38" fmla="*/ 229643 w 300038"/>
                <a:gd name="connsiteY38" fmla="*/ 100407 h 336551"/>
                <a:gd name="connsiteX39" fmla="*/ 232297 w 300038"/>
                <a:gd name="connsiteY39" fmla="*/ 125508 h 336551"/>
                <a:gd name="connsiteX40" fmla="*/ 208410 w 300038"/>
                <a:gd name="connsiteY40" fmla="*/ 151931 h 336551"/>
                <a:gd name="connsiteX41" fmla="*/ 185850 w 300038"/>
                <a:gd name="connsiteY41" fmla="*/ 183639 h 336551"/>
                <a:gd name="connsiteX42" fmla="*/ 172579 w 300038"/>
                <a:gd name="connsiteY42" fmla="*/ 192887 h 336551"/>
                <a:gd name="connsiteX43" fmla="*/ 150019 w 300038"/>
                <a:gd name="connsiteY43" fmla="*/ 196850 h 336551"/>
                <a:gd name="connsiteX44" fmla="*/ 127459 w 300038"/>
                <a:gd name="connsiteY44" fmla="*/ 192887 h 336551"/>
                <a:gd name="connsiteX45" fmla="*/ 114189 w 300038"/>
                <a:gd name="connsiteY45" fmla="*/ 183639 h 336551"/>
                <a:gd name="connsiteX46" fmla="*/ 91629 w 300038"/>
                <a:gd name="connsiteY46" fmla="*/ 151931 h 336551"/>
                <a:gd name="connsiteX47" fmla="*/ 67742 w 300038"/>
                <a:gd name="connsiteY47" fmla="*/ 125508 h 336551"/>
                <a:gd name="connsiteX48" fmla="*/ 70396 w 300038"/>
                <a:gd name="connsiteY48" fmla="*/ 100407 h 336551"/>
                <a:gd name="connsiteX49" fmla="*/ 75704 w 300038"/>
                <a:gd name="connsiteY49" fmla="*/ 93801 h 336551"/>
                <a:gd name="connsiteX50" fmla="*/ 77031 w 300038"/>
                <a:gd name="connsiteY50" fmla="*/ 85874 h 336551"/>
                <a:gd name="connsiteX51" fmla="*/ 74377 w 300038"/>
                <a:gd name="connsiteY51" fmla="*/ 50203 h 336551"/>
                <a:gd name="connsiteX52" fmla="*/ 103572 w 300038"/>
                <a:gd name="connsiteY52" fmla="*/ 27744 h 336551"/>
                <a:gd name="connsiteX53" fmla="*/ 119497 w 300038"/>
                <a:gd name="connsiteY53" fmla="*/ 10569 h 336551"/>
                <a:gd name="connsiteX54" fmla="*/ 155328 w 300038"/>
                <a:gd name="connsiteY54" fmla="*/ 0 h 3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0038" h="336551">
                  <a:moveTo>
                    <a:pt x="199932" y="273051"/>
                  </a:moveTo>
                  <a:cubicBezTo>
                    <a:pt x="194703" y="273051"/>
                    <a:pt x="192088" y="277020"/>
                    <a:pt x="192088" y="280989"/>
                  </a:cubicBezTo>
                  <a:cubicBezTo>
                    <a:pt x="192088" y="306124"/>
                    <a:pt x="192088" y="306124"/>
                    <a:pt x="192088" y="306124"/>
                  </a:cubicBezTo>
                  <a:cubicBezTo>
                    <a:pt x="192088" y="310093"/>
                    <a:pt x="194703" y="312739"/>
                    <a:pt x="199932" y="312739"/>
                  </a:cubicBezTo>
                  <a:cubicBezTo>
                    <a:pt x="250919" y="312739"/>
                    <a:pt x="250919" y="312739"/>
                    <a:pt x="250919" y="312739"/>
                  </a:cubicBezTo>
                  <a:cubicBezTo>
                    <a:pt x="254841" y="312739"/>
                    <a:pt x="258763" y="310093"/>
                    <a:pt x="258763" y="306124"/>
                  </a:cubicBezTo>
                  <a:lnTo>
                    <a:pt x="258763" y="280989"/>
                  </a:lnTo>
                  <a:cubicBezTo>
                    <a:pt x="258763" y="277020"/>
                    <a:pt x="254841" y="273051"/>
                    <a:pt x="250919" y="273051"/>
                  </a:cubicBezTo>
                  <a:cubicBezTo>
                    <a:pt x="199932" y="273051"/>
                    <a:pt x="199932" y="273051"/>
                    <a:pt x="199932" y="273051"/>
                  </a:cubicBezTo>
                  <a:close/>
                  <a:moveTo>
                    <a:pt x="101328" y="196851"/>
                  </a:moveTo>
                  <a:cubicBezTo>
                    <a:pt x="103960" y="196851"/>
                    <a:pt x="105276" y="196851"/>
                    <a:pt x="107908" y="196851"/>
                  </a:cubicBezTo>
                  <a:cubicBezTo>
                    <a:pt x="109224" y="198169"/>
                    <a:pt x="110540" y="199487"/>
                    <a:pt x="111856" y="202123"/>
                  </a:cubicBezTo>
                  <a:cubicBezTo>
                    <a:pt x="128964" y="248250"/>
                    <a:pt x="128964" y="248250"/>
                    <a:pt x="128964" y="248250"/>
                  </a:cubicBezTo>
                  <a:cubicBezTo>
                    <a:pt x="131595" y="239025"/>
                    <a:pt x="131595" y="239025"/>
                    <a:pt x="131595" y="239025"/>
                  </a:cubicBezTo>
                  <a:cubicBezTo>
                    <a:pt x="126332" y="225845"/>
                    <a:pt x="126332" y="225845"/>
                    <a:pt x="126332" y="225845"/>
                  </a:cubicBezTo>
                  <a:cubicBezTo>
                    <a:pt x="125016" y="223209"/>
                    <a:pt x="126332" y="220574"/>
                    <a:pt x="127648" y="217938"/>
                  </a:cubicBezTo>
                  <a:cubicBezTo>
                    <a:pt x="128964" y="216620"/>
                    <a:pt x="131595" y="215302"/>
                    <a:pt x="132911" y="215302"/>
                  </a:cubicBezTo>
                  <a:cubicBezTo>
                    <a:pt x="167126" y="215302"/>
                    <a:pt x="167126" y="215302"/>
                    <a:pt x="167126" y="215302"/>
                  </a:cubicBezTo>
                  <a:cubicBezTo>
                    <a:pt x="168442" y="215302"/>
                    <a:pt x="171074" y="216620"/>
                    <a:pt x="172390" y="217938"/>
                  </a:cubicBezTo>
                  <a:cubicBezTo>
                    <a:pt x="173706" y="220574"/>
                    <a:pt x="175022" y="223209"/>
                    <a:pt x="173706" y="225845"/>
                  </a:cubicBezTo>
                  <a:cubicBezTo>
                    <a:pt x="168442" y="239025"/>
                    <a:pt x="168442" y="239025"/>
                    <a:pt x="168442" y="239025"/>
                  </a:cubicBezTo>
                  <a:cubicBezTo>
                    <a:pt x="171074" y="248250"/>
                    <a:pt x="171074" y="248250"/>
                    <a:pt x="171074" y="248250"/>
                  </a:cubicBezTo>
                  <a:cubicBezTo>
                    <a:pt x="188182" y="202123"/>
                    <a:pt x="188182" y="202123"/>
                    <a:pt x="188182" y="202123"/>
                  </a:cubicBezTo>
                  <a:cubicBezTo>
                    <a:pt x="189498" y="199487"/>
                    <a:pt x="190814" y="198169"/>
                    <a:pt x="192130" y="196851"/>
                  </a:cubicBezTo>
                  <a:cubicBezTo>
                    <a:pt x="194762" y="196851"/>
                    <a:pt x="196078" y="196851"/>
                    <a:pt x="198710" y="196851"/>
                  </a:cubicBezTo>
                  <a:cubicBezTo>
                    <a:pt x="265823" y="224527"/>
                    <a:pt x="265823" y="224527"/>
                    <a:pt x="265823" y="224527"/>
                  </a:cubicBezTo>
                  <a:cubicBezTo>
                    <a:pt x="286879" y="232435"/>
                    <a:pt x="300038" y="252204"/>
                    <a:pt x="300038" y="274609"/>
                  </a:cubicBezTo>
                  <a:cubicBezTo>
                    <a:pt x="300038" y="328643"/>
                    <a:pt x="300038" y="328643"/>
                    <a:pt x="300038" y="328643"/>
                  </a:cubicBezTo>
                  <a:cubicBezTo>
                    <a:pt x="300038" y="332597"/>
                    <a:pt x="296090" y="336551"/>
                    <a:pt x="292142" y="336551"/>
                  </a:cubicBezTo>
                  <a:cubicBezTo>
                    <a:pt x="7896" y="336551"/>
                    <a:pt x="7896" y="336551"/>
                    <a:pt x="7896" y="336551"/>
                  </a:cubicBezTo>
                  <a:cubicBezTo>
                    <a:pt x="3948" y="336551"/>
                    <a:pt x="0" y="332597"/>
                    <a:pt x="0" y="328643"/>
                  </a:cubicBezTo>
                  <a:cubicBezTo>
                    <a:pt x="0" y="274609"/>
                    <a:pt x="0" y="274609"/>
                    <a:pt x="0" y="274609"/>
                  </a:cubicBezTo>
                  <a:cubicBezTo>
                    <a:pt x="0" y="252204"/>
                    <a:pt x="13159" y="232435"/>
                    <a:pt x="34215" y="224527"/>
                  </a:cubicBezTo>
                  <a:cubicBezTo>
                    <a:pt x="101328" y="196851"/>
                    <a:pt x="101328" y="196851"/>
                    <a:pt x="101328" y="196851"/>
                  </a:cubicBezTo>
                  <a:close/>
                  <a:moveTo>
                    <a:pt x="155328" y="0"/>
                  </a:moveTo>
                  <a:cubicBezTo>
                    <a:pt x="171252" y="0"/>
                    <a:pt x="187177" y="5285"/>
                    <a:pt x="201875" y="15854"/>
                  </a:cubicBezTo>
                  <a:cubicBezTo>
                    <a:pt x="225662" y="34350"/>
                    <a:pt x="223008" y="72663"/>
                    <a:pt x="223008" y="79268"/>
                  </a:cubicBezTo>
                  <a:cubicBezTo>
                    <a:pt x="223008" y="84553"/>
                    <a:pt x="224335" y="89838"/>
                    <a:pt x="224335" y="93801"/>
                  </a:cubicBezTo>
                  <a:cubicBezTo>
                    <a:pt x="225662" y="95122"/>
                    <a:pt x="228316" y="96443"/>
                    <a:pt x="229643" y="100407"/>
                  </a:cubicBezTo>
                  <a:cubicBezTo>
                    <a:pt x="234951" y="107012"/>
                    <a:pt x="234951" y="114939"/>
                    <a:pt x="232297" y="125508"/>
                  </a:cubicBezTo>
                  <a:cubicBezTo>
                    <a:pt x="226989" y="146647"/>
                    <a:pt x="215045" y="150610"/>
                    <a:pt x="208410" y="151931"/>
                  </a:cubicBezTo>
                  <a:cubicBezTo>
                    <a:pt x="204429" y="159858"/>
                    <a:pt x="195139" y="175712"/>
                    <a:pt x="185850" y="183639"/>
                  </a:cubicBezTo>
                  <a:cubicBezTo>
                    <a:pt x="183196" y="187602"/>
                    <a:pt x="177888" y="190244"/>
                    <a:pt x="172579" y="192887"/>
                  </a:cubicBezTo>
                  <a:cubicBezTo>
                    <a:pt x="164617" y="195529"/>
                    <a:pt x="157982" y="196850"/>
                    <a:pt x="150019" y="196850"/>
                  </a:cubicBezTo>
                  <a:cubicBezTo>
                    <a:pt x="142057" y="196850"/>
                    <a:pt x="135422" y="195529"/>
                    <a:pt x="127459" y="192887"/>
                  </a:cubicBezTo>
                  <a:cubicBezTo>
                    <a:pt x="122151" y="190244"/>
                    <a:pt x="116843" y="187602"/>
                    <a:pt x="114189" y="183639"/>
                  </a:cubicBezTo>
                  <a:cubicBezTo>
                    <a:pt x="104900" y="175712"/>
                    <a:pt x="95610" y="159858"/>
                    <a:pt x="91629" y="151931"/>
                  </a:cubicBezTo>
                  <a:cubicBezTo>
                    <a:pt x="84994" y="150610"/>
                    <a:pt x="73050" y="146647"/>
                    <a:pt x="67742" y="125508"/>
                  </a:cubicBezTo>
                  <a:cubicBezTo>
                    <a:pt x="65088" y="114939"/>
                    <a:pt x="65088" y="107012"/>
                    <a:pt x="70396" y="100407"/>
                  </a:cubicBezTo>
                  <a:cubicBezTo>
                    <a:pt x="71723" y="96443"/>
                    <a:pt x="74377" y="95122"/>
                    <a:pt x="75704" y="93801"/>
                  </a:cubicBezTo>
                  <a:cubicBezTo>
                    <a:pt x="75704" y="91159"/>
                    <a:pt x="75704" y="88516"/>
                    <a:pt x="77031" y="85874"/>
                  </a:cubicBezTo>
                  <a:cubicBezTo>
                    <a:pt x="73050" y="80590"/>
                    <a:pt x="67742" y="68699"/>
                    <a:pt x="74377" y="50203"/>
                  </a:cubicBezTo>
                  <a:cubicBezTo>
                    <a:pt x="81013" y="30386"/>
                    <a:pt x="95610" y="27744"/>
                    <a:pt x="103572" y="27744"/>
                  </a:cubicBezTo>
                  <a:cubicBezTo>
                    <a:pt x="106227" y="22459"/>
                    <a:pt x="111535" y="17175"/>
                    <a:pt x="119497" y="10569"/>
                  </a:cubicBezTo>
                  <a:cubicBezTo>
                    <a:pt x="128786" y="3963"/>
                    <a:pt x="142057" y="0"/>
                    <a:pt x="1553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7587249" y="1713779"/>
              <a:ext cx="1087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600" dirty="0">
                  <a:latin typeface="+mn-ea"/>
                </a:rPr>
                <a:t>文字添加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028825" y="2259441"/>
              <a:ext cx="1087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600" dirty="0">
                  <a:latin typeface="+mn-ea"/>
                </a:rPr>
                <a:t>文字添加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9796735" y="4260874"/>
              <a:ext cx="1087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600" dirty="0">
                  <a:latin typeface="+mn-ea"/>
                </a:rPr>
                <a:t>文字添加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3" name="TextBox 19"/>
            <p:cNvSpPr txBox="1"/>
            <p:nvPr/>
          </p:nvSpPr>
          <p:spPr>
            <a:xfrm>
              <a:off x="8051534" y="5581128"/>
              <a:ext cx="1087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600" dirty="0">
                  <a:latin typeface="+mn-ea"/>
                </a:rPr>
                <a:t>文字添加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6289285" y="4576538"/>
              <a:ext cx="1087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600" dirty="0">
                  <a:latin typeface="+mn-ea"/>
                </a:rPr>
                <a:t>文字添加</a:t>
              </a:r>
              <a:endParaRPr lang="en-US" sz="1600" dirty="0"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420756" y="2304748"/>
            <a:ext cx="4356935" cy="2626942"/>
            <a:chOff x="8602472" y="3626462"/>
            <a:chExt cx="4356935" cy="2626942"/>
          </a:xfrm>
        </p:grpSpPr>
        <p:sp>
          <p:nvSpPr>
            <p:cNvPr id="33" name="TextBox 19"/>
            <p:cNvSpPr txBox="1"/>
            <p:nvPr/>
          </p:nvSpPr>
          <p:spPr>
            <a:xfrm>
              <a:off x="8602472" y="3626462"/>
              <a:ext cx="244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1800" b="1" dirty="0">
                  <a:latin typeface="+mn-ea"/>
                </a:rPr>
                <a:t>标题文字添加</a:t>
              </a:r>
              <a:endParaRPr lang="en-US" sz="1800" b="1" dirty="0">
                <a:latin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602473" y="3971012"/>
              <a:ext cx="435693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 user can demonstrate on a projector or computer,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orThe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computer, or print the presentation and make it into a film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printThe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computer, or print the presentation and make it into a film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602473" y="5199269"/>
              <a:ext cx="4356934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 user can demonstrate on a projector or computer,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orThe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computer, or print the presentation and make it into a film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printThe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computer, or print the presentation and make it into a film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user can demonstrate on a projector or computer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7" name="组合 36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7" name="圆角矩形 46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5" name="圆角矩形 44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3" name="圆角矩形 42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下步工作计划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/>
          <p:cNvSpPr/>
          <p:nvPr/>
        </p:nvSpPr>
        <p:spPr>
          <a:xfrm rot="18900000" flipV="1">
            <a:off x="-1162852" y="1052512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圆角矩形 58"/>
          <p:cNvSpPr/>
          <p:nvPr/>
        </p:nvSpPr>
        <p:spPr>
          <a:xfrm rot="18900000" flipV="1">
            <a:off x="914672" y="103227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圆角矩形 59"/>
          <p:cNvSpPr/>
          <p:nvPr/>
        </p:nvSpPr>
        <p:spPr>
          <a:xfrm rot="18900000" flipV="1">
            <a:off x="-1420315" y="2365619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2406922" y="127001"/>
            <a:ext cx="1191905" cy="774700"/>
            <a:chOff x="3647506" y="400042"/>
            <a:chExt cx="1462508" cy="950583"/>
          </a:xfrm>
        </p:grpSpPr>
        <p:sp>
          <p:nvSpPr>
            <p:cNvPr id="61" name="圆角矩形 60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圆角矩形 63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8" name="圆角矩形 67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2648768" y="4029550"/>
            <a:ext cx="68855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经典综艺体简" panose="02010609000101010101" pitchFamily="49" charset="-122"/>
              </a:rPr>
              <a:t>感谢您的观看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经典综艺体简" panose="02010609000101010101" pitchFamily="49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95901" y="5000193"/>
            <a:ext cx="6191250" cy="4439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72" name="组合 71"/>
          <p:cNvGrpSpPr/>
          <p:nvPr/>
        </p:nvGrpSpPr>
        <p:grpSpPr>
          <a:xfrm>
            <a:off x="5300949" y="5714414"/>
            <a:ext cx="1969863" cy="384761"/>
            <a:chOff x="5305423" y="5593636"/>
            <a:chExt cx="1581153" cy="384761"/>
          </a:xfrm>
        </p:grpSpPr>
        <p:sp>
          <p:nvSpPr>
            <p:cNvPr id="73" name="圆角矩形 72"/>
            <p:cNvSpPr/>
            <p:nvPr/>
          </p:nvSpPr>
          <p:spPr>
            <a:xfrm>
              <a:off x="5305424" y="5593636"/>
              <a:ext cx="1581152" cy="38476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5305423" y="5639848"/>
              <a:ext cx="1502768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经典综艺体简" panose="02010609000101010101" pitchFamily="49" charset="-122"/>
                </a:rPr>
                <a:t>汇报人：小Q办公</a:t>
              </a:r>
              <a:endParaRPr lang="zh-CN" altLang="en-US" sz="1400" dirty="0">
                <a:solidFill>
                  <a:schemeClr val="bg1"/>
                </a:solidFill>
                <a:latin typeface="+mn-ea"/>
                <a:cs typeface="经典综艺体简" panose="02010609000101010101" pitchFamily="49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941021" y="1014503"/>
            <a:ext cx="6365240" cy="3153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dirty="0">
                <a:solidFill>
                  <a:schemeClr val="accent1"/>
                </a:solidFill>
              </a:rPr>
              <a:t>20XX</a:t>
            </a:r>
            <a:endParaRPr lang="zh-CN" altLang="en-US" sz="19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4" grpId="0" animBg="1"/>
      <p:bldP spid="65" grpId="0" animBg="1"/>
      <p:bldP spid="66" grpId="0" animBg="1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" name="圆角矩形 5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126983" y="286908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工作总结概述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6983" y="3785393"/>
            <a:ext cx="5392904" cy="4596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10" name="组合 9"/>
          <p:cNvGrpSpPr/>
          <p:nvPr/>
        </p:nvGrpSpPr>
        <p:grpSpPr>
          <a:xfrm>
            <a:off x="1236663" y="2285150"/>
            <a:ext cx="2939915" cy="2292208"/>
            <a:chOff x="1236663" y="2285150"/>
            <a:chExt cx="2939915" cy="2292208"/>
          </a:xfrm>
        </p:grpSpPr>
        <p:grpSp>
          <p:nvGrpSpPr>
            <p:cNvPr id="16" name="组合 15"/>
            <p:cNvGrpSpPr/>
            <p:nvPr/>
          </p:nvGrpSpPr>
          <p:grpSpPr>
            <a:xfrm>
              <a:off x="1236663" y="2285150"/>
              <a:ext cx="1532590" cy="2292208"/>
              <a:chOff x="4470834" y="1559895"/>
              <a:chExt cx="1532590" cy="2292208"/>
            </a:xfrm>
          </p:grpSpPr>
          <p:sp>
            <p:nvSpPr>
              <p:cNvPr id="15" name="任意多边形 14"/>
              <p:cNvSpPr/>
              <p:nvPr/>
            </p:nvSpPr>
            <p:spPr>
              <a:xfrm rot="16200000" flipH="1">
                <a:off x="4594252" y="2442931"/>
                <a:ext cx="1285754" cy="1532590"/>
              </a:xfrm>
              <a:custGeom>
                <a:avLst/>
                <a:gdLst>
                  <a:gd name="connsiteX0" fmla="*/ 100 w 1285754"/>
                  <a:gd name="connsiteY0" fmla="*/ 211046 h 1532590"/>
                  <a:gd name="connsiteX1" fmla="*/ 20866 w 1285754"/>
                  <a:gd name="connsiteY1" fmla="*/ 418100 h 1532590"/>
                  <a:gd name="connsiteX2" fmla="*/ 170064 w 1285754"/>
                  <a:gd name="connsiteY2" fmla="*/ 412241 h 1532590"/>
                  <a:gd name="connsiteX3" fmla="*/ 742003 w 1285754"/>
                  <a:gd name="connsiteY3" fmla="*/ 513869 h 1532590"/>
                  <a:gd name="connsiteX4" fmla="*/ 900010 w 1285754"/>
                  <a:gd name="connsiteY4" fmla="*/ 769262 h 1532590"/>
                  <a:gd name="connsiteX5" fmla="*/ 750163 w 1285754"/>
                  <a:gd name="connsiteY5" fmla="*/ 1009100 h 1532590"/>
                  <a:gd name="connsiteX6" fmla="*/ 144842 w 1285754"/>
                  <a:gd name="connsiteY6" fmla="*/ 1117174 h 1532590"/>
                  <a:gd name="connsiteX7" fmla="*/ 41452 w 1285754"/>
                  <a:gd name="connsiteY7" fmla="*/ 1115659 h 1532590"/>
                  <a:gd name="connsiteX8" fmla="*/ 5400 w 1285754"/>
                  <a:gd name="connsiteY8" fmla="*/ 1528681 h 1532590"/>
                  <a:gd name="connsiteX9" fmla="*/ 140391 w 1285754"/>
                  <a:gd name="connsiteY9" fmla="*/ 1532590 h 1532590"/>
                  <a:gd name="connsiteX10" fmla="*/ 816926 w 1285754"/>
                  <a:gd name="connsiteY10" fmla="*/ 1436896 h 1532590"/>
                  <a:gd name="connsiteX11" fmla="*/ 1172257 w 1285754"/>
                  <a:gd name="connsiteY11" fmla="*/ 1179486 h 1532590"/>
                  <a:gd name="connsiteX12" fmla="*/ 1285754 w 1285754"/>
                  <a:gd name="connsiteY12" fmla="*/ 771488 h 1532590"/>
                  <a:gd name="connsiteX13" fmla="*/ 1171515 w 1285754"/>
                  <a:gd name="connsiteY13" fmla="*/ 357555 h 1532590"/>
                  <a:gd name="connsiteX14" fmla="*/ 824344 w 1285754"/>
                  <a:gd name="connsiteY14" fmla="*/ 94952 h 1532590"/>
                  <a:gd name="connsiteX15" fmla="*/ 161162 w 1285754"/>
                  <a:gd name="connsiteY15" fmla="*/ 0 h 1532590"/>
                  <a:gd name="connsiteX16" fmla="*/ 16114 w 1285754"/>
                  <a:gd name="connsiteY16" fmla="*/ 2898 h 1532590"/>
                  <a:gd name="connsiteX17" fmla="*/ 100 w 1285754"/>
                  <a:gd name="connsiteY17" fmla="*/ 211046 h 153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5754" h="1532590">
                    <a:moveTo>
                      <a:pt x="100" y="211046"/>
                    </a:moveTo>
                    <a:cubicBezTo>
                      <a:pt x="1003" y="297609"/>
                      <a:pt x="8037" y="383988"/>
                      <a:pt x="20866" y="418100"/>
                    </a:cubicBezTo>
                    <a:cubicBezTo>
                      <a:pt x="67415" y="416311"/>
                      <a:pt x="117148" y="412241"/>
                      <a:pt x="170064" y="412241"/>
                    </a:cubicBezTo>
                    <a:cubicBezTo>
                      <a:pt x="446019" y="412241"/>
                      <a:pt x="620346" y="454366"/>
                      <a:pt x="742003" y="513869"/>
                    </a:cubicBezTo>
                    <a:cubicBezTo>
                      <a:pt x="863661" y="573372"/>
                      <a:pt x="900010" y="664636"/>
                      <a:pt x="900010" y="769262"/>
                    </a:cubicBezTo>
                    <a:cubicBezTo>
                      <a:pt x="900010" y="869933"/>
                      <a:pt x="850062" y="949879"/>
                      <a:pt x="750163" y="1009100"/>
                    </a:cubicBezTo>
                    <a:cubicBezTo>
                      <a:pt x="629494" y="1081149"/>
                      <a:pt x="427721" y="1117174"/>
                      <a:pt x="144842" y="1117174"/>
                    </a:cubicBezTo>
                    <a:cubicBezTo>
                      <a:pt x="108988" y="1117174"/>
                      <a:pt x="74524" y="1116669"/>
                      <a:pt x="41452" y="1115659"/>
                    </a:cubicBezTo>
                    <a:cubicBezTo>
                      <a:pt x="18212" y="1184244"/>
                      <a:pt x="-11090" y="1459193"/>
                      <a:pt x="5400" y="1528681"/>
                    </a:cubicBezTo>
                    <a:lnTo>
                      <a:pt x="140391" y="1532590"/>
                    </a:lnTo>
                    <a:cubicBezTo>
                      <a:pt x="430193" y="1532590"/>
                      <a:pt x="655705" y="1500692"/>
                      <a:pt x="816926" y="1436896"/>
                    </a:cubicBezTo>
                    <a:cubicBezTo>
                      <a:pt x="978148" y="1373100"/>
                      <a:pt x="1096591" y="1287297"/>
                      <a:pt x="1172257" y="1179486"/>
                    </a:cubicBezTo>
                    <a:cubicBezTo>
                      <a:pt x="1247922" y="1071676"/>
                      <a:pt x="1285754" y="935677"/>
                      <a:pt x="1285754" y="771488"/>
                    </a:cubicBezTo>
                    <a:cubicBezTo>
                      <a:pt x="1285754" y="607300"/>
                      <a:pt x="1247675" y="469322"/>
                      <a:pt x="1171515" y="357555"/>
                    </a:cubicBezTo>
                    <a:cubicBezTo>
                      <a:pt x="1095355" y="245788"/>
                      <a:pt x="992737" y="154544"/>
                      <a:pt x="824344" y="94952"/>
                    </a:cubicBezTo>
                    <a:cubicBezTo>
                      <a:pt x="655952" y="35360"/>
                      <a:pt x="447997" y="0"/>
                      <a:pt x="161162" y="0"/>
                    </a:cubicBezTo>
                    <a:cubicBezTo>
                      <a:pt x="111090" y="0"/>
                      <a:pt x="62740" y="966"/>
                      <a:pt x="16114" y="2898"/>
                    </a:cubicBezTo>
                    <a:cubicBezTo>
                      <a:pt x="4423" y="37740"/>
                      <a:pt x="-804" y="124484"/>
                      <a:pt x="100" y="211046"/>
                    </a:cubicBezTo>
                    <a:close/>
                  </a:path>
                </a:pathLst>
              </a:cu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470872" y="1559895"/>
                <a:ext cx="1529875" cy="1347679"/>
              </a:xfrm>
              <a:custGeom>
                <a:avLst/>
                <a:gdLst>
                  <a:gd name="connsiteX0" fmla="*/ 1114425 w 1527494"/>
                  <a:gd name="connsiteY0" fmla="*/ 1009863 h 1347679"/>
                  <a:gd name="connsiteX1" fmla="*/ 1527494 w 1527494"/>
                  <a:gd name="connsiteY1" fmla="*/ 1009863 h 1347679"/>
                  <a:gd name="connsiteX2" fmla="*/ 1527494 w 1527494"/>
                  <a:gd name="connsiteY2" fmla="*/ 1055770 h 1347679"/>
                  <a:gd name="connsiteX3" fmla="*/ 1527494 w 1527494"/>
                  <a:gd name="connsiteY3" fmla="*/ 1206371 h 1347679"/>
                  <a:gd name="connsiteX4" fmla="*/ 1527494 w 1527494"/>
                  <a:gd name="connsiteY4" fmla="*/ 1280640 h 1347679"/>
                  <a:gd name="connsiteX5" fmla="*/ 1497989 w 1527494"/>
                  <a:gd name="connsiteY5" fmla="*/ 1310145 h 1347679"/>
                  <a:gd name="connsiteX6" fmla="*/ 1468484 w 1527494"/>
                  <a:gd name="connsiteY6" fmla="*/ 1280640 h 1347679"/>
                  <a:gd name="connsiteX7" fmla="*/ 1468484 w 1527494"/>
                  <a:gd name="connsiteY7" fmla="*/ 1206371 h 1347679"/>
                  <a:gd name="connsiteX8" fmla="*/ 1468484 w 1527494"/>
                  <a:gd name="connsiteY8" fmla="*/ 1159543 h 1347679"/>
                  <a:gd name="connsiteX9" fmla="*/ 1438979 w 1527494"/>
                  <a:gd name="connsiteY9" fmla="*/ 1130039 h 1347679"/>
                  <a:gd name="connsiteX10" fmla="*/ 1409475 w 1527494"/>
                  <a:gd name="connsiteY10" fmla="*/ 1159543 h 1347679"/>
                  <a:gd name="connsiteX11" fmla="*/ 1409475 w 1527494"/>
                  <a:gd name="connsiteY11" fmla="*/ 1206371 h 1347679"/>
                  <a:gd name="connsiteX12" fmla="*/ 1409475 w 1527494"/>
                  <a:gd name="connsiteY12" fmla="*/ 1318174 h 1347679"/>
                  <a:gd name="connsiteX13" fmla="*/ 1379970 w 1527494"/>
                  <a:gd name="connsiteY13" fmla="*/ 1347679 h 1347679"/>
                  <a:gd name="connsiteX14" fmla="*/ 1350465 w 1527494"/>
                  <a:gd name="connsiteY14" fmla="*/ 1318174 h 1347679"/>
                  <a:gd name="connsiteX15" fmla="*/ 1350465 w 1527494"/>
                  <a:gd name="connsiteY15" fmla="*/ 1206371 h 1347679"/>
                  <a:gd name="connsiteX16" fmla="*/ 1350112 w 1527494"/>
                  <a:gd name="connsiteY16" fmla="*/ 1206371 h 1347679"/>
                  <a:gd name="connsiteX17" fmla="*/ 1348146 w 1527494"/>
                  <a:gd name="connsiteY17" fmla="*/ 1196633 h 1347679"/>
                  <a:gd name="connsiteX18" fmla="*/ 1320960 w 1527494"/>
                  <a:gd name="connsiteY18" fmla="*/ 1178613 h 1347679"/>
                  <a:gd name="connsiteX19" fmla="*/ 1293774 w 1527494"/>
                  <a:gd name="connsiteY19" fmla="*/ 1196633 h 1347679"/>
                  <a:gd name="connsiteX20" fmla="*/ 1291808 w 1527494"/>
                  <a:gd name="connsiteY20" fmla="*/ 1206371 h 1347679"/>
                  <a:gd name="connsiteX21" fmla="*/ 1291455 w 1527494"/>
                  <a:gd name="connsiteY21" fmla="*/ 1206371 h 1347679"/>
                  <a:gd name="connsiteX22" fmla="*/ 1291455 w 1527494"/>
                  <a:gd name="connsiteY22" fmla="*/ 1232065 h 1347679"/>
                  <a:gd name="connsiteX23" fmla="*/ 1261950 w 1527494"/>
                  <a:gd name="connsiteY23" fmla="*/ 1261569 h 1347679"/>
                  <a:gd name="connsiteX24" fmla="*/ 1232445 w 1527494"/>
                  <a:gd name="connsiteY24" fmla="*/ 1232065 h 1347679"/>
                  <a:gd name="connsiteX25" fmla="*/ 1232445 w 1527494"/>
                  <a:gd name="connsiteY25" fmla="*/ 1206371 h 1347679"/>
                  <a:gd name="connsiteX26" fmla="*/ 1232445 w 1527494"/>
                  <a:gd name="connsiteY26" fmla="*/ 1102703 h 1347679"/>
                  <a:gd name="connsiteX27" fmla="*/ 1202940 w 1527494"/>
                  <a:gd name="connsiteY27" fmla="*/ 1073198 h 1347679"/>
                  <a:gd name="connsiteX28" fmla="*/ 1173435 w 1527494"/>
                  <a:gd name="connsiteY28" fmla="*/ 1102703 h 1347679"/>
                  <a:gd name="connsiteX29" fmla="*/ 1173435 w 1527494"/>
                  <a:gd name="connsiteY29" fmla="*/ 1206371 h 1347679"/>
                  <a:gd name="connsiteX30" fmla="*/ 1173435 w 1527494"/>
                  <a:gd name="connsiteY30" fmla="*/ 1254144 h 1347679"/>
                  <a:gd name="connsiteX31" fmla="*/ 1143930 w 1527494"/>
                  <a:gd name="connsiteY31" fmla="*/ 1283648 h 1347679"/>
                  <a:gd name="connsiteX32" fmla="*/ 1114425 w 1527494"/>
                  <a:gd name="connsiteY32" fmla="*/ 1254144 h 1347679"/>
                  <a:gd name="connsiteX33" fmla="*/ 1114425 w 1527494"/>
                  <a:gd name="connsiteY33" fmla="*/ 1206371 h 1347679"/>
                  <a:gd name="connsiteX34" fmla="*/ 1114425 w 1527494"/>
                  <a:gd name="connsiteY34" fmla="*/ 1055770 h 1347679"/>
                  <a:gd name="connsiteX35" fmla="*/ 757200 w 1527494"/>
                  <a:gd name="connsiteY35" fmla="*/ 0 h 1347679"/>
                  <a:gd name="connsiteX36" fmla="*/ 1168907 w 1527494"/>
                  <a:gd name="connsiteY36" fmla="*/ 117206 h 1347679"/>
                  <a:gd name="connsiteX37" fmla="*/ 1435961 w 1527494"/>
                  <a:gd name="connsiteY37" fmla="*/ 475503 h 1347679"/>
                  <a:gd name="connsiteX38" fmla="*/ 1524283 w 1527494"/>
                  <a:gd name="connsiteY38" fmla="*/ 943543 h 1347679"/>
                  <a:gd name="connsiteX39" fmla="*/ 1526204 w 1527494"/>
                  <a:gd name="connsiteY39" fmla="*/ 1009862 h 1347679"/>
                  <a:gd name="connsiteX40" fmla="*/ 1111421 w 1527494"/>
                  <a:gd name="connsiteY40" fmla="*/ 1009862 h 1347679"/>
                  <a:gd name="connsiteX41" fmla="*/ 1108695 w 1527494"/>
                  <a:gd name="connsiteY41" fmla="*/ 952862 h 1347679"/>
                  <a:gd name="connsiteX42" fmla="*/ 1017785 w 1527494"/>
                  <a:gd name="connsiteY42" fmla="*/ 557845 h 1347679"/>
                  <a:gd name="connsiteX43" fmla="*/ 766843 w 1527494"/>
                  <a:gd name="connsiteY43" fmla="*/ 394645 h 1347679"/>
                  <a:gd name="connsiteX44" fmla="*/ 580288 w 1527494"/>
                  <a:gd name="connsiteY44" fmla="*/ 462150 h 1347679"/>
                  <a:gd name="connsiteX45" fmla="*/ 455930 w 1527494"/>
                  <a:gd name="connsiteY45" fmla="*/ 694339 h 1347679"/>
                  <a:gd name="connsiteX46" fmla="*/ 423730 w 1527494"/>
                  <a:gd name="connsiteY46" fmla="*/ 897225 h 1347679"/>
                  <a:gd name="connsiteX47" fmla="*/ 416761 w 1527494"/>
                  <a:gd name="connsiteY47" fmla="*/ 1009862 h 1347679"/>
                  <a:gd name="connsiteX48" fmla="*/ 363065 w 1527494"/>
                  <a:gd name="connsiteY48" fmla="*/ 1009862 h 1347679"/>
                  <a:gd name="connsiteX49" fmla="*/ 363065 w 1527494"/>
                  <a:gd name="connsiteY49" fmla="*/ 1009863 h 1347679"/>
                  <a:gd name="connsiteX50" fmla="*/ 413069 w 1527494"/>
                  <a:gd name="connsiteY50" fmla="*/ 1009863 h 1347679"/>
                  <a:gd name="connsiteX51" fmla="*/ 413069 w 1527494"/>
                  <a:gd name="connsiteY51" fmla="*/ 1055770 h 1347679"/>
                  <a:gd name="connsiteX52" fmla="*/ 413069 w 1527494"/>
                  <a:gd name="connsiteY52" fmla="*/ 1206371 h 1347679"/>
                  <a:gd name="connsiteX53" fmla="*/ 413069 w 1527494"/>
                  <a:gd name="connsiteY53" fmla="*/ 1280640 h 1347679"/>
                  <a:gd name="connsiteX54" fmla="*/ 383564 w 1527494"/>
                  <a:gd name="connsiteY54" fmla="*/ 1310145 h 1347679"/>
                  <a:gd name="connsiteX55" fmla="*/ 354059 w 1527494"/>
                  <a:gd name="connsiteY55" fmla="*/ 1280640 h 1347679"/>
                  <a:gd name="connsiteX56" fmla="*/ 354059 w 1527494"/>
                  <a:gd name="connsiteY56" fmla="*/ 1206371 h 1347679"/>
                  <a:gd name="connsiteX57" fmla="*/ 354059 w 1527494"/>
                  <a:gd name="connsiteY57" fmla="*/ 1159543 h 1347679"/>
                  <a:gd name="connsiteX58" fmla="*/ 324554 w 1527494"/>
                  <a:gd name="connsiteY58" fmla="*/ 1130039 h 1347679"/>
                  <a:gd name="connsiteX59" fmla="*/ 295050 w 1527494"/>
                  <a:gd name="connsiteY59" fmla="*/ 1159543 h 1347679"/>
                  <a:gd name="connsiteX60" fmla="*/ 295050 w 1527494"/>
                  <a:gd name="connsiteY60" fmla="*/ 1206371 h 1347679"/>
                  <a:gd name="connsiteX61" fmla="*/ 295050 w 1527494"/>
                  <a:gd name="connsiteY61" fmla="*/ 1318174 h 1347679"/>
                  <a:gd name="connsiteX62" fmla="*/ 265545 w 1527494"/>
                  <a:gd name="connsiteY62" fmla="*/ 1347679 h 1347679"/>
                  <a:gd name="connsiteX63" fmla="*/ 236040 w 1527494"/>
                  <a:gd name="connsiteY63" fmla="*/ 1318174 h 1347679"/>
                  <a:gd name="connsiteX64" fmla="*/ 236040 w 1527494"/>
                  <a:gd name="connsiteY64" fmla="*/ 1206371 h 1347679"/>
                  <a:gd name="connsiteX65" fmla="*/ 235687 w 1527494"/>
                  <a:gd name="connsiteY65" fmla="*/ 1206371 h 1347679"/>
                  <a:gd name="connsiteX66" fmla="*/ 233721 w 1527494"/>
                  <a:gd name="connsiteY66" fmla="*/ 1196633 h 1347679"/>
                  <a:gd name="connsiteX67" fmla="*/ 206535 w 1527494"/>
                  <a:gd name="connsiteY67" fmla="*/ 1178613 h 1347679"/>
                  <a:gd name="connsiteX68" fmla="*/ 179349 w 1527494"/>
                  <a:gd name="connsiteY68" fmla="*/ 1196633 h 1347679"/>
                  <a:gd name="connsiteX69" fmla="*/ 177383 w 1527494"/>
                  <a:gd name="connsiteY69" fmla="*/ 1206371 h 1347679"/>
                  <a:gd name="connsiteX70" fmla="*/ 177030 w 1527494"/>
                  <a:gd name="connsiteY70" fmla="*/ 1206371 h 1347679"/>
                  <a:gd name="connsiteX71" fmla="*/ 177030 w 1527494"/>
                  <a:gd name="connsiteY71" fmla="*/ 1232065 h 1347679"/>
                  <a:gd name="connsiteX72" fmla="*/ 147525 w 1527494"/>
                  <a:gd name="connsiteY72" fmla="*/ 1261569 h 1347679"/>
                  <a:gd name="connsiteX73" fmla="*/ 118020 w 1527494"/>
                  <a:gd name="connsiteY73" fmla="*/ 1232065 h 1347679"/>
                  <a:gd name="connsiteX74" fmla="*/ 118020 w 1527494"/>
                  <a:gd name="connsiteY74" fmla="*/ 1206371 h 1347679"/>
                  <a:gd name="connsiteX75" fmla="*/ 118020 w 1527494"/>
                  <a:gd name="connsiteY75" fmla="*/ 1102703 h 1347679"/>
                  <a:gd name="connsiteX76" fmla="*/ 88515 w 1527494"/>
                  <a:gd name="connsiteY76" fmla="*/ 1073198 h 1347679"/>
                  <a:gd name="connsiteX77" fmla="*/ 59010 w 1527494"/>
                  <a:gd name="connsiteY77" fmla="*/ 1102703 h 1347679"/>
                  <a:gd name="connsiteX78" fmla="*/ 59010 w 1527494"/>
                  <a:gd name="connsiteY78" fmla="*/ 1206371 h 1347679"/>
                  <a:gd name="connsiteX79" fmla="*/ 59010 w 1527494"/>
                  <a:gd name="connsiteY79" fmla="*/ 1254144 h 1347679"/>
                  <a:gd name="connsiteX80" fmla="*/ 29505 w 1527494"/>
                  <a:gd name="connsiteY80" fmla="*/ 1283648 h 1347679"/>
                  <a:gd name="connsiteX81" fmla="*/ 0 w 1527494"/>
                  <a:gd name="connsiteY81" fmla="*/ 1254144 h 1347679"/>
                  <a:gd name="connsiteX82" fmla="*/ 0 w 1527494"/>
                  <a:gd name="connsiteY82" fmla="*/ 1206371 h 1347679"/>
                  <a:gd name="connsiteX83" fmla="*/ 0 w 1527494"/>
                  <a:gd name="connsiteY83" fmla="*/ 1055770 h 1347679"/>
                  <a:gd name="connsiteX84" fmla="*/ 0 w 1527494"/>
                  <a:gd name="connsiteY84" fmla="*/ 1009863 h 1347679"/>
                  <a:gd name="connsiteX85" fmla="*/ 198759 w 1527494"/>
                  <a:gd name="connsiteY85" fmla="*/ 1009863 h 1347679"/>
                  <a:gd name="connsiteX86" fmla="*/ 198759 w 1527494"/>
                  <a:gd name="connsiteY86" fmla="*/ 1009862 h 1347679"/>
                  <a:gd name="connsiteX87" fmla="*/ 1299 w 1527494"/>
                  <a:gd name="connsiteY87" fmla="*/ 1009862 h 1347679"/>
                  <a:gd name="connsiteX88" fmla="*/ 9172 w 1527494"/>
                  <a:gd name="connsiteY88" fmla="*/ 887860 h 1347679"/>
                  <a:gd name="connsiteX89" fmla="*/ 183035 w 1527494"/>
                  <a:gd name="connsiteY89" fmla="*/ 296726 h 1347679"/>
                  <a:gd name="connsiteX90" fmla="*/ 757200 w 1527494"/>
                  <a:gd name="connsiteY90" fmla="*/ 0 h 1347679"/>
                  <a:gd name="connsiteX0-1" fmla="*/ 1114425 w 1527494"/>
                  <a:gd name="connsiteY0-2" fmla="*/ 1009863 h 1347679"/>
                  <a:gd name="connsiteX1-3" fmla="*/ 1527494 w 1527494"/>
                  <a:gd name="connsiteY1-4" fmla="*/ 1009863 h 1347679"/>
                  <a:gd name="connsiteX2-5" fmla="*/ 1527494 w 1527494"/>
                  <a:gd name="connsiteY2-6" fmla="*/ 1055770 h 1347679"/>
                  <a:gd name="connsiteX3-7" fmla="*/ 1527494 w 1527494"/>
                  <a:gd name="connsiteY3-8" fmla="*/ 1206371 h 1347679"/>
                  <a:gd name="connsiteX4-9" fmla="*/ 1527494 w 1527494"/>
                  <a:gd name="connsiteY4-10" fmla="*/ 1280640 h 1347679"/>
                  <a:gd name="connsiteX5-11" fmla="*/ 1497989 w 1527494"/>
                  <a:gd name="connsiteY5-12" fmla="*/ 1310145 h 1347679"/>
                  <a:gd name="connsiteX6-13" fmla="*/ 1468484 w 1527494"/>
                  <a:gd name="connsiteY6-14" fmla="*/ 1280640 h 1347679"/>
                  <a:gd name="connsiteX7-15" fmla="*/ 1468484 w 1527494"/>
                  <a:gd name="connsiteY7-16" fmla="*/ 1206371 h 1347679"/>
                  <a:gd name="connsiteX8-17" fmla="*/ 1468484 w 1527494"/>
                  <a:gd name="connsiteY8-18" fmla="*/ 1159543 h 1347679"/>
                  <a:gd name="connsiteX9-19" fmla="*/ 1438979 w 1527494"/>
                  <a:gd name="connsiteY9-20" fmla="*/ 1130039 h 1347679"/>
                  <a:gd name="connsiteX10-21" fmla="*/ 1409475 w 1527494"/>
                  <a:gd name="connsiteY10-22" fmla="*/ 1159543 h 1347679"/>
                  <a:gd name="connsiteX11-23" fmla="*/ 1409475 w 1527494"/>
                  <a:gd name="connsiteY11-24" fmla="*/ 1206371 h 1347679"/>
                  <a:gd name="connsiteX12-25" fmla="*/ 1409475 w 1527494"/>
                  <a:gd name="connsiteY12-26" fmla="*/ 1318174 h 1347679"/>
                  <a:gd name="connsiteX13-27" fmla="*/ 1379970 w 1527494"/>
                  <a:gd name="connsiteY13-28" fmla="*/ 1347679 h 1347679"/>
                  <a:gd name="connsiteX14-29" fmla="*/ 1350465 w 1527494"/>
                  <a:gd name="connsiteY14-30" fmla="*/ 1318174 h 1347679"/>
                  <a:gd name="connsiteX15-31" fmla="*/ 1350465 w 1527494"/>
                  <a:gd name="connsiteY15-32" fmla="*/ 1206371 h 1347679"/>
                  <a:gd name="connsiteX16-33" fmla="*/ 1350112 w 1527494"/>
                  <a:gd name="connsiteY16-34" fmla="*/ 1206371 h 1347679"/>
                  <a:gd name="connsiteX17-35" fmla="*/ 1348146 w 1527494"/>
                  <a:gd name="connsiteY17-36" fmla="*/ 1196633 h 1347679"/>
                  <a:gd name="connsiteX18-37" fmla="*/ 1320960 w 1527494"/>
                  <a:gd name="connsiteY18-38" fmla="*/ 1178613 h 1347679"/>
                  <a:gd name="connsiteX19-39" fmla="*/ 1293774 w 1527494"/>
                  <a:gd name="connsiteY19-40" fmla="*/ 1196633 h 1347679"/>
                  <a:gd name="connsiteX20-41" fmla="*/ 1291808 w 1527494"/>
                  <a:gd name="connsiteY20-42" fmla="*/ 1206371 h 1347679"/>
                  <a:gd name="connsiteX21-43" fmla="*/ 1291455 w 1527494"/>
                  <a:gd name="connsiteY21-44" fmla="*/ 1206371 h 1347679"/>
                  <a:gd name="connsiteX22-45" fmla="*/ 1291455 w 1527494"/>
                  <a:gd name="connsiteY22-46" fmla="*/ 1232065 h 1347679"/>
                  <a:gd name="connsiteX23-47" fmla="*/ 1261950 w 1527494"/>
                  <a:gd name="connsiteY23-48" fmla="*/ 1261569 h 1347679"/>
                  <a:gd name="connsiteX24-49" fmla="*/ 1232445 w 1527494"/>
                  <a:gd name="connsiteY24-50" fmla="*/ 1232065 h 1347679"/>
                  <a:gd name="connsiteX25-51" fmla="*/ 1232445 w 1527494"/>
                  <a:gd name="connsiteY25-52" fmla="*/ 1206371 h 1347679"/>
                  <a:gd name="connsiteX26-53" fmla="*/ 1232445 w 1527494"/>
                  <a:gd name="connsiteY26-54" fmla="*/ 1102703 h 1347679"/>
                  <a:gd name="connsiteX27-55" fmla="*/ 1202940 w 1527494"/>
                  <a:gd name="connsiteY27-56" fmla="*/ 1073198 h 1347679"/>
                  <a:gd name="connsiteX28-57" fmla="*/ 1173435 w 1527494"/>
                  <a:gd name="connsiteY28-58" fmla="*/ 1102703 h 1347679"/>
                  <a:gd name="connsiteX29-59" fmla="*/ 1173435 w 1527494"/>
                  <a:gd name="connsiteY29-60" fmla="*/ 1206371 h 1347679"/>
                  <a:gd name="connsiteX30-61" fmla="*/ 1173435 w 1527494"/>
                  <a:gd name="connsiteY30-62" fmla="*/ 1254144 h 1347679"/>
                  <a:gd name="connsiteX31-63" fmla="*/ 1143930 w 1527494"/>
                  <a:gd name="connsiteY31-64" fmla="*/ 1283648 h 1347679"/>
                  <a:gd name="connsiteX32-65" fmla="*/ 1114425 w 1527494"/>
                  <a:gd name="connsiteY32-66" fmla="*/ 1254144 h 1347679"/>
                  <a:gd name="connsiteX33-67" fmla="*/ 1114425 w 1527494"/>
                  <a:gd name="connsiteY33-68" fmla="*/ 1206371 h 1347679"/>
                  <a:gd name="connsiteX34-69" fmla="*/ 1114425 w 1527494"/>
                  <a:gd name="connsiteY34-70" fmla="*/ 1055770 h 1347679"/>
                  <a:gd name="connsiteX35-71" fmla="*/ 1114425 w 1527494"/>
                  <a:gd name="connsiteY35-72" fmla="*/ 1009863 h 1347679"/>
                  <a:gd name="connsiteX36-73" fmla="*/ 757200 w 1527494"/>
                  <a:gd name="connsiteY36-74" fmla="*/ 0 h 1347679"/>
                  <a:gd name="connsiteX37-75" fmla="*/ 1168907 w 1527494"/>
                  <a:gd name="connsiteY37-76" fmla="*/ 117206 h 1347679"/>
                  <a:gd name="connsiteX38-77" fmla="*/ 1435961 w 1527494"/>
                  <a:gd name="connsiteY38-78" fmla="*/ 475503 h 1347679"/>
                  <a:gd name="connsiteX39-79" fmla="*/ 1524283 w 1527494"/>
                  <a:gd name="connsiteY39-80" fmla="*/ 943543 h 1347679"/>
                  <a:gd name="connsiteX40-81" fmla="*/ 1526204 w 1527494"/>
                  <a:gd name="connsiteY40-82" fmla="*/ 1009862 h 1347679"/>
                  <a:gd name="connsiteX41-83" fmla="*/ 1111421 w 1527494"/>
                  <a:gd name="connsiteY41-84" fmla="*/ 1009862 h 1347679"/>
                  <a:gd name="connsiteX42-85" fmla="*/ 1108695 w 1527494"/>
                  <a:gd name="connsiteY42-86" fmla="*/ 952862 h 1347679"/>
                  <a:gd name="connsiteX43-87" fmla="*/ 1017785 w 1527494"/>
                  <a:gd name="connsiteY43-88" fmla="*/ 557845 h 1347679"/>
                  <a:gd name="connsiteX44-89" fmla="*/ 766843 w 1527494"/>
                  <a:gd name="connsiteY44-90" fmla="*/ 394645 h 1347679"/>
                  <a:gd name="connsiteX45-91" fmla="*/ 580288 w 1527494"/>
                  <a:gd name="connsiteY45-92" fmla="*/ 462150 h 1347679"/>
                  <a:gd name="connsiteX46-93" fmla="*/ 455930 w 1527494"/>
                  <a:gd name="connsiteY46-94" fmla="*/ 694339 h 1347679"/>
                  <a:gd name="connsiteX47-95" fmla="*/ 423730 w 1527494"/>
                  <a:gd name="connsiteY47-96" fmla="*/ 897225 h 1347679"/>
                  <a:gd name="connsiteX48-97" fmla="*/ 416761 w 1527494"/>
                  <a:gd name="connsiteY48-98" fmla="*/ 1009862 h 1347679"/>
                  <a:gd name="connsiteX49-99" fmla="*/ 363065 w 1527494"/>
                  <a:gd name="connsiteY49-100" fmla="*/ 1009862 h 1347679"/>
                  <a:gd name="connsiteX50-101" fmla="*/ 413069 w 1527494"/>
                  <a:gd name="connsiteY50-102" fmla="*/ 1009863 h 1347679"/>
                  <a:gd name="connsiteX51-103" fmla="*/ 413069 w 1527494"/>
                  <a:gd name="connsiteY51-104" fmla="*/ 1055770 h 1347679"/>
                  <a:gd name="connsiteX52-105" fmla="*/ 413069 w 1527494"/>
                  <a:gd name="connsiteY52-106" fmla="*/ 1206371 h 1347679"/>
                  <a:gd name="connsiteX53-107" fmla="*/ 413069 w 1527494"/>
                  <a:gd name="connsiteY53-108" fmla="*/ 1280640 h 1347679"/>
                  <a:gd name="connsiteX54-109" fmla="*/ 383564 w 1527494"/>
                  <a:gd name="connsiteY54-110" fmla="*/ 1310145 h 1347679"/>
                  <a:gd name="connsiteX55-111" fmla="*/ 354059 w 1527494"/>
                  <a:gd name="connsiteY55-112" fmla="*/ 1280640 h 1347679"/>
                  <a:gd name="connsiteX56-113" fmla="*/ 354059 w 1527494"/>
                  <a:gd name="connsiteY56-114" fmla="*/ 1206371 h 1347679"/>
                  <a:gd name="connsiteX57-115" fmla="*/ 354059 w 1527494"/>
                  <a:gd name="connsiteY57-116" fmla="*/ 1159543 h 1347679"/>
                  <a:gd name="connsiteX58-117" fmla="*/ 324554 w 1527494"/>
                  <a:gd name="connsiteY58-118" fmla="*/ 1130039 h 1347679"/>
                  <a:gd name="connsiteX59-119" fmla="*/ 295050 w 1527494"/>
                  <a:gd name="connsiteY59-120" fmla="*/ 1159543 h 1347679"/>
                  <a:gd name="connsiteX60-121" fmla="*/ 295050 w 1527494"/>
                  <a:gd name="connsiteY60-122" fmla="*/ 1206371 h 1347679"/>
                  <a:gd name="connsiteX61-123" fmla="*/ 295050 w 1527494"/>
                  <a:gd name="connsiteY61-124" fmla="*/ 1318174 h 1347679"/>
                  <a:gd name="connsiteX62-125" fmla="*/ 265545 w 1527494"/>
                  <a:gd name="connsiteY62-126" fmla="*/ 1347679 h 1347679"/>
                  <a:gd name="connsiteX63-127" fmla="*/ 236040 w 1527494"/>
                  <a:gd name="connsiteY63-128" fmla="*/ 1318174 h 1347679"/>
                  <a:gd name="connsiteX64-129" fmla="*/ 236040 w 1527494"/>
                  <a:gd name="connsiteY64-130" fmla="*/ 1206371 h 1347679"/>
                  <a:gd name="connsiteX65-131" fmla="*/ 235687 w 1527494"/>
                  <a:gd name="connsiteY65-132" fmla="*/ 1206371 h 1347679"/>
                  <a:gd name="connsiteX66-133" fmla="*/ 233721 w 1527494"/>
                  <a:gd name="connsiteY66-134" fmla="*/ 1196633 h 1347679"/>
                  <a:gd name="connsiteX67-135" fmla="*/ 206535 w 1527494"/>
                  <a:gd name="connsiteY67-136" fmla="*/ 1178613 h 1347679"/>
                  <a:gd name="connsiteX68-137" fmla="*/ 179349 w 1527494"/>
                  <a:gd name="connsiteY68-138" fmla="*/ 1196633 h 1347679"/>
                  <a:gd name="connsiteX69-139" fmla="*/ 177383 w 1527494"/>
                  <a:gd name="connsiteY69-140" fmla="*/ 1206371 h 1347679"/>
                  <a:gd name="connsiteX70-141" fmla="*/ 177030 w 1527494"/>
                  <a:gd name="connsiteY70-142" fmla="*/ 1206371 h 1347679"/>
                  <a:gd name="connsiteX71-143" fmla="*/ 177030 w 1527494"/>
                  <a:gd name="connsiteY71-144" fmla="*/ 1232065 h 1347679"/>
                  <a:gd name="connsiteX72-145" fmla="*/ 147525 w 1527494"/>
                  <a:gd name="connsiteY72-146" fmla="*/ 1261569 h 1347679"/>
                  <a:gd name="connsiteX73-147" fmla="*/ 118020 w 1527494"/>
                  <a:gd name="connsiteY73-148" fmla="*/ 1232065 h 1347679"/>
                  <a:gd name="connsiteX74-149" fmla="*/ 118020 w 1527494"/>
                  <a:gd name="connsiteY74-150" fmla="*/ 1206371 h 1347679"/>
                  <a:gd name="connsiteX75-151" fmla="*/ 118020 w 1527494"/>
                  <a:gd name="connsiteY75-152" fmla="*/ 1102703 h 1347679"/>
                  <a:gd name="connsiteX76-153" fmla="*/ 88515 w 1527494"/>
                  <a:gd name="connsiteY76-154" fmla="*/ 1073198 h 1347679"/>
                  <a:gd name="connsiteX77-155" fmla="*/ 59010 w 1527494"/>
                  <a:gd name="connsiteY77-156" fmla="*/ 1102703 h 1347679"/>
                  <a:gd name="connsiteX78-157" fmla="*/ 59010 w 1527494"/>
                  <a:gd name="connsiteY78-158" fmla="*/ 1206371 h 1347679"/>
                  <a:gd name="connsiteX79-159" fmla="*/ 59010 w 1527494"/>
                  <a:gd name="connsiteY79-160" fmla="*/ 1254144 h 1347679"/>
                  <a:gd name="connsiteX80-161" fmla="*/ 29505 w 1527494"/>
                  <a:gd name="connsiteY80-162" fmla="*/ 1283648 h 1347679"/>
                  <a:gd name="connsiteX81-163" fmla="*/ 0 w 1527494"/>
                  <a:gd name="connsiteY81-164" fmla="*/ 1254144 h 1347679"/>
                  <a:gd name="connsiteX82-165" fmla="*/ 0 w 1527494"/>
                  <a:gd name="connsiteY82-166" fmla="*/ 1206371 h 1347679"/>
                  <a:gd name="connsiteX83-167" fmla="*/ 0 w 1527494"/>
                  <a:gd name="connsiteY83-168" fmla="*/ 1055770 h 1347679"/>
                  <a:gd name="connsiteX84-169" fmla="*/ 0 w 1527494"/>
                  <a:gd name="connsiteY84-170" fmla="*/ 1009863 h 1347679"/>
                  <a:gd name="connsiteX85-171" fmla="*/ 198759 w 1527494"/>
                  <a:gd name="connsiteY85-172" fmla="*/ 1009863 h 1347679"/>
                  <a:gd name="connsiteX86-173" fmla="*/ 198759 w 1527494"/>
                  <a:gd name="connsiteY86-174" fmla="*/ 1009862 h 1347679"/>
                  <a:gd name="connsiteX87-175" fmla="*/ 1299 w 1527494"/>
                  <a:gd name="connsiteY87-176" fmla="*/ 1009862 h 1347679"/>
                  <a:gd name="connsiteX88-177" fmla="*/ 9172 w 1527494"/>
                  <a:gd name="connsiteY88-178" fmla="*/ 887860 h 1347679"/>
                  <a:gd name="connsiteX89-179" fmla="*/ 183035 w 1527494"/>
                  <a:gd name="connsiteY89-180" fmla="*/ 296726 h 1347679"/>
                  <a:gd name="connsiteX90-181" fmla="*/ 757200 w 1527494"/>
                  <a:gd name="connsiteY90-182" fmla="*/ 0 h 1347679"/>
                  <a:gd name="connsiteX0-183" fmla="*/ 1114425 w 1527494"/>
                  <a:gd name="connsiteY0-184" fmla="*/ 1009863 h 1347679"/>
                  <a:gd name="connsiteX1-185" fmla="*/ 1527494 w 1527494"/>
                  <a:gd name="connsiteY1-186" fmla="*/ 1009863 h 1347679"/>
                  <a:gd name="connsiteX2-187" fmla="*/ 1527494 w 1527494"/>
                  <a:gd name="connsiteY2-188" fmla="*/ 1055770 h 1347679"/>
                  <a:gd name="connsiteX3-189" fmla="*/ 1527494 w 1527494"/>
                  <a:gd name="connsiteY3-190" fmla="*/ 1206371 h 1347679"/>
                  <a:gd name="connsiteX4-191" fmla="*/ 1527494 w 1527494"/>
                  <a:gd name="connsiteY4-192" fmla="*/ 1280640 h 1347679"/>
                  <a:gd name="connsiteX5-193" fmla="*/ 1497989 w 1527494"/>
                  <a:gd name="connsiteY5-194" fmla="*/ 1310145 h 1347679"/>
                  <a:gd name="connsiteX6-195" fmla="*/ 1468484 w 1527494"/>
                  <a:gd name="connsiteY6-196" fmla="*/ 1280640 h 1347679"/>
                  <a:gd name="connsiteX7-197" fmla="*/ 1468484 w 1527494"/>
                  <a:gd name="connsiteY7-198" fmla="*/ 1206371 h 1347679"/>
                  <a:gd name="connsiteX8-199" fmla="*/ 1468484 w 1527494"/>
                  <a:gd name="connsiteY8-200" fmla="*/ 1159543 h 1347679"/>
                  <a:gd name="connsiteX9-201" fmla="*/ 1438979 w 1527494"/>
                  <a:gd name="connsiteY9-202" fmla="*/ 1130039 h 1347679"/>
                  <a:gd name="connsiteX10-203" fmla="*/ 1409475 w 1527494"/>
                  <a:gd name="connsiteY10-204" fmla="*/ 1159543 h 1347679"/>
                  <a:gd name="connsiteX11-205" fmla="*/ 1409475 w 1527494"/>
                  <a:gd name="connsiteY11-206" fmla="*/ 1206371 h 1347679"/>
                  <a:gd name="connsiteX12-207" fmla="*/ 1409475 w 1527494"/>
                  <a:gd name="connsiteY12-208" fmla="*/ 1318174 h 1347679"/>
                  <a:gd name="connsiteX13-209" fmla="*/ 1379970 w 1527494"/>
                  <a:gd name="connsiteY13-210" fmla="*/ 1347679 h 1347679"/>
                  <a:gd name="connsiteX14-211" fmla="*/ 1350465 w 1527494"/>
                  <a:gd name="connsiteY14-212" fmla="*/ 1318174 h 1347679"/>
                  <a:gd name="connsiteX15-213" fmla="*/ 1350465 w 1527494"/>
                  <a:gd name="connsiteY15-214" fmla="*/ 1206371 h 1347679"/>
                  <a:gd name="connsiteX16-215" fmla="*/ 1350112 w 1527494"/>
                  <a:gd name="connsiteY16-216" fmla="*/ 1206371 h 1347679"/>
                  <a:gd name="connsiteX17-217" fmla="*/ 1348146 w 1527494"/>
                  <a:gd name="connsiteY17-218" fmla="*/ 1196633 h 1347679"/>
                  <a:gd name="connsiteX18-219" fmla="*/ 1320960 w 1527494"/>
                  <a:gd name="connsiteY18-220" fmla="*/ 1178613 h 1347679"/>
                  <a:gd name="connsiteX19-221" fmla="*/ 1293774 w 1527494"/>
                  <a:gd name="connsiteY19-222" fmla="*/ 1196633 h 1347679"/>
                  <a:gd name="connsiteX20-223" fmla="*/ 1291808 w 1527494"/>
                  <a:gd name="connsiteY20-224" fmla="*/ 1206371 h 1347679"/>
                  <a:gd name="connsiteX21-225" fmla="*/ 1291455 w 1527494"/>
                  <a:gd name="connsiteY21-226" fmla="*/ 1206371 h 1347679"/>
                  <a:gd name="connsiteX22-227" fmla="*/ 1291455 w 1527494"/>
                  <a:gd name="connsiteY22-228" fmla="*/ 1232065 h 1347679"/>
                  <a:gd name="connsiteX23-229" fmla="*/ 1261950 w 1527494"/>
                  <a:gd name="connsiteY23-230" fmla="*/ 1261569 h 1347679"/>
                  <a:gd name="connsiteX24-231" fmla="*/ 1232445 w 1527494"/>
                  <a:gd name="connsiteY24-232" fmla="*/ 1232065 h 1347679"/>
                  <a:gd name="connsiteX25-233" fmla="*/ 1232445 w 1527494"/>
                  <a:gd name="connsiteY25-234" fmla="*/ 1206371 h 1347679"/>
                  <a:gd name="connsiteX26-235" fmla="*/ 1232445 w 1527494"/>
                  <a:gd name="connsiteY26-236" fmla="*/ 1102703 h 1347679"/>
                  <a:gd name="connsiteX27-237" fmla="*/ 1202940 w 1527494"/>
                  <a:gd name="connsiteY27-238" fmla="*/ 1073198 h 1347679"/>
                  <a:gd name="connsiteX28-239" fmla="*/ 1173435 w 1527494"/>
                  <a:gd name="connsiteY28-240" fmla="*/ 1102703 h 1347679"/>
                  <a:gd name="connsiteX29-241" fmla="*/ 1173435 w 1527494"/>
                  <a:gd name="connsiteY29-242" fmla="*/ 1206371 h 1347679"/>
                  <a:gd name="connsiteX30-243" fmla="*/ 1173435 w 1527494"/>
                  <a:gd name="connsiteY30-244" fmla="*/ 1254144 h 1347679"/>
                  <a:gd name="connsiteX31-245" fmla="*/ 1143930 w 1527494"/>
                  <a:gd name="connsiteY31-246" fmla="*/ 1283648 h 1347679"/>
                  <a:gd name="connsiteX32-247" fmla="*/ 1114425 w 1527494"/>
                  <a:gd name="connsiteY32-248" fmla="*/ 1254144 h 1347679"/>
                  <a:gd name="connsiteX33-249" fmla="*/ 1114425 w 1527494"/>
                  <a:gd name="connsiteY33-250" fmla="*/ 1206371 h 1347679"/>
                  <a:gd name="connsiteX34-251" fmla="*/ 1114425 w 1527494"/>
                  <a:gd name="connsiteY34-252" fmla="*/ 1055770 h 1347679"/>
                  <a:gd name="connsiteX35-253" fmla="*/ 1114425 w 1527494"/>
                  <a:gd name="connsiteY35-254" fmla="*/ 1009863 h 1347679"/>
                  <a:gd name="connsiteX36-255" fmla="*/ 757200 w 1527494"/>
                  <a:gd name="connsiteY36-256" fmla="*/ 0 h 1347679"/>
                  <a:gd name="connsiteX37-257" fmla="*/ 1168907 w 1527494"/>
                  <a:gd name="connsiteY37-258" fmla="*/ 117206 h 1347679"/>
                  <a:gd name="connsiteX38-259" fmla="*/ 1435961 w 1527494"/>
                  <a:gd name="connsiteY38-260" fmla="*/ 475503 h 1347679"/>
                  <a:gd name="connsiteX39-261" fmla="*/ 1524283 w 1527494"/>
                  <a:gd name="connsiteY39-262" fmla="*/ 943543 h 1347679"/>
                  <a:gd name="connsiteX40-263" fmla="*/ 1526204 w 1527494"/>
                  <a:gd name="connsiteY40-264" fmla="*/ 1009862 h 1347679"/>
                  <a:gd name="connsiteX41-265" fmla="*/ 1111421 w 1527494"/>
                  <a:gd name="connsiteY41-266" fmla="*/ 1009862 h 1347679"/>
                  <a:gd name="connsiteX42-267" fmla="*/ 1108695 w 1527494"/>
                  <a:gd name="connsiteY42-268" fmla="*/ 952862 h 1347679"/>
                  <a:gd name="connsiteX43-269" fmla="*/ 1017785 w 1527494"/>
                  <a:gd name="connsiteY43-270" fmla="*/ 557845 h 1347679"/>
                  <a:gd name="connsiteX44-271" fmla="*/ 766843 w 1527494"/>
                  <a:gd name="connsiteY44-272" fmla="*/ 394645 h 1347679"/>
                  <a:gd name="connsiteX45-273" fmla="*/ 580288 w 1527494"/>
                  <a:gd name="connsiteY45-274" fmla="*/ 462150 h 1347679"/>
                  <a:gd name="connsiteX46-275" fmla="*/ 455930 w 1527494"/>
                  <a:gd name="connsiteY46-276" fmla="*/ 694339 h 1347679"/>
                  <a:gd name="connsiteX47-277" fmla="*/ 423730 w 1527494"/>
                  <a:gd name="connsiteY47-278" fmla="*/ 897225 h 1347679"/>
                  <a:gd name="connsiteX48-279" fmla="*/ 416761 w 1527494"/>
                  <a:gd name="connsiteY48-280" fmla="*/ 1009862 h 1347679"/>
                  <a:gd name="connsiteX49-281" fmla="*/ 413069 w 1527494"/>
                  <a:gd name="connsiteY49-282" fmla="*/ 1009863 h 1347679"/>
                  <a:gd name="connsiteX50-283" fmla="*/ 413069 w 1527494"/>
                  <a:gd name="connsiteY50-284" fmla="*/ 1055770 h 1347679"/>
                  <a:gd name="connsiteX51-285" fmla="*/ 413069 w 1527494"/>
                  <a:gd name="connsiteY51-286" fmla="*/ 1206371 h 1347679"/>
                  <a:gd name="connsiteX52-287" fmla="*/ 413069 w 1527494"/>
                  <a:gd name="connsiteY52-288" fmla="*/ 1280640 h 1347679"/>
                  <a:gd name="connsiteX53-289" fmla="*/ 383564 w 1527494"/>
                  <a:gd name="connsiteY53-290" fmla="*/ 1310145 h 1347679"/>
                  <a:gd name="connsiteX54-291" fmla="*/ 354059 w 1527494"/>
                  <a:gd name="connsiteY54-292" fmla="*/ 1280640 h 1347679"/>
                  <a:gd name="connsiteX55-293" fmla="*/ 354059 w 1527494"/>
                  <a:gd name="connsiteY55-294" fmla="*/ 1206371 h 1347679"/>
                  <a:gd name="connsiteX56-295" fmla="*/ 354059 w 1527494"/>
                  <a:gd name="connsiteY56-296" fmla="*/ 1159543 h 1347679"/>
                  <a:gd name="connsiteX57-297" fmla="*/ 324554 w 1527494"/>
                  <a:gd name="connsiteY57-298" fmla="*/ 1130039 h 1347679"/>
                  <a:gd name="connsiteX58-299" fmla="*/ 295050 w 1527494"/>
                  <a:gd name="connsiteY58-300" fmla="*/ 1159543 h 1347679"/>
                  <a:gd name="connsiteX59-301" fmla="*/ 295050 w 1527494"/>
                  <a:gd name="connsiteY59-302" fmla="*/ 1206371 h 1347679"/>
                  <a:gd name="connsiteX60-303" fmla="*/ 295050 w 1527494"/>
                  <a:gd name="connsiteY60-304" fmla="*/ 1318174 h 1347679"/>
                  <a:gd name="connsiteX61-305" fmla="*/ 265545 w 1527494"/>
                  <a:gd name="connsiteY61-306" fmla="*/ 1347679 h 1347679"/>
                  <a:gd name="connsiteX62-307" fmla="*/ 236040 w 1527494"/>
                  <a:gd name="connsiteY62-308" fmla="*/ 1318174 h 1347679"/>
                  <a:gd name="connsiteX63-309" fmla="*/ 236040 w 1527494"/>
                  <a:gd name="connsiteY63-310" fmla="*/ 1206371 h 1347679"/>
                  <a:gd name="connsiteX64-311" fmla="*/ 235687 w 1527494"/>
                  <a:gd name="connsiteY64-312" fmla="*/ 1206371 h 1347679"/>
                  <a:gd name="connsiteX65-313" fmla="*/ 233721 w 1527494"/>
                  <a:gd name="connsiteY65-314" fmla="*/ 1196633 h 1347679"/>
                  <a:gd name="connsiteX66-315" fmla="*/ 206535 w 1527494"/>
                  <a:gd name="connsiteY66-316" fmla="*/ 1178613 h 1347679"/>
                  <a:gd name="connsiteX67-317" fmla="*/ 179349 w 1527494"/>
                  <a:gd name="connsiteY67-318" fmla="*/ 1196633 h 1347679"/>
                  <a:gd name="connsiteX68-319" fmla="*/ 177383 w 1527494"/>
                  <a:gd name="connsiteY68-320" fmla="*/ 1206371 h 1347679"/>
                  <a:gd name="connsiteX69-321" fmla="*/ 177030 w 1527494"/>
                  <a:gd name="connsiteY69-322" fmla="*/ 1206371 h 1347679"/>
                  <a:gd name="connsiteX70-323" fmla="*/ 177030 w 1527494"/>
                  <a:gd name="connsiteY70-324" fmla="*/ 1232065 h 1347679"/>
                  <a:gd name="connsiteX71-325" fmla="*/ 147525 w 1527494"/>
                  <a:gd name="connsiteY71-326" fmla="*/ 1261569 h 1347679"/>
                  <a:gd name="connsiteX72-327" fmla="*/ 118020 w 1527494"/>
                  <a:gd name="connsiteY72-328" fmla="*/ 1232065 h 1347679"/>
                  <a:gd name="connsiteX73-329" fmla="*/ 118020 w 1527494"/>
                  <a:gd name="connsiteY73-330" fmla="*/ 1206371 h 1347679"/>
                  <a:gd name="connsiteX74-331" fmla="*/ 118020 w 1527494"/>
                  <a:gd name="connsiteY74-332" fmla="*/ 1102703 h 1347679"/>
                  <a:gd name="connsiteX75-333" fmla="*/ 88515 w 1527494"/>
                  <a:gd name="connsiteY75-334" fmla="*/ 1073198 h 1347679"/>
                  <a:gd name="connsiteX76-335" fmla="*/ 59010 w 1527494"/>
                  <a:gd name="connsiteY76-336" fmla="*/ 1102703 h 1347679"/>
                  <a:gd name="connsiteX77-337" fmla="*/ 59010 w 1527494"/>
                  <a:gd name="connsiteY77-338" fmla="*/ 1206371 h 1347679"/>
                  <a:gd name="connsiteX78-339" fmla="*/ 59010 w 1527494"/>
                  <a:gd name="connsiteY78-340" fmla="*/ 1254144 h 1347679"/>
                  <a:gd name="connsiteX79-341" fmla="*/ 29505 w 1527494"/>
                  <a:gd name="connsiteY79-342" fmla="*/ 1283648 h 1347679"/>
                  <a:gd name="connsiteX80-343" fmla="*/ 0 w 1527494"/>
                  <a:gd name="connsiteY80-344" fmla="*/ 1254144 h 1347679"/>
                  <a:gd name="connsiteX81-345" fmla="*/ 0 w 1527494"/>
                  <a:gd name="connsiteY81-346" fmla="*/ 1206371 h 1347679"/>
                  <a:gd name="connsiteX82-347" fmla="*/ 0 w 1527494"/>
                  <a:gd name="connsiteY82-348" fmla="*/ 1055770 h 1347679"/>
                  <a:gd name="connsiteX83-349" fmla="*/ 0 w 1527494"/>
                  <a:gd name="connsiteY83-350" fmla="*/ 1009863 h 1347679"/>
                  <a:gd name="connsiteX84-351" fmla="*/ 198759 w 1527494"/>
                  <a:gd name="connsiteY84-352" fmla="*/ 1009863 h 1347679"/>
                  <a:gd name="connsiteX85-353" fmla="*/ 198759 w 1527494"/>
                  <a:gd name="connsiteY85-354" fmla="*/ 1009862 h 1347679"/>
                  <a:gd name="connsiteX86-355" fmla="*/ 1299 w 1527494"/>
                  <a:gd name="connsiteY86-356" fmla="*/ 1009862 h 1347679"/>
                  <a:gd name="connsiteX87-357" fmla="*/ 9172 w 1527494"/>
                  <a:gd name="connsiteY87-358" fmla="*/ 887860 h 1347679"/>
                  <a:gd name="connsiteX88-359" fmla="*/ 183035 w 1527494"/>
                  <a:gd name="connsiteY88-360" fmla="*/ 296726 h 1347679"/>
                  <a:gd name="connsiteX89-361" fmla="*/ 757200 w 1527494"/>
                  <a:gd name="connsiteY89-362" fmla="*/ 0 h 1347679"/>
                  <a:gd name="connsiteX0-363" fmla="*/ 1114425 w 1527494"/>
                  <a:gd name="connsiteY0-364" fmla="*/ 1009863 h 1347679"/>
                  <a:gd name="connsiteX1-365" fmla="*/ 1527494 w 1527494"/>
                  <a:gd name="connsiteY1-366" fmla="*/ 1009863 h 1347679"/>
                  <a:gd name="connsiteX2-367" fmla="*/ 1527494 w 1527494"/>
                  <a:gd name="connsiteY2-368" fmla="*/ 1055770 h 1347679"/>
                  <a:gd name="connsiteX3-369" fmla="*/ 1527494 w 1527494"/>
                  <a:gd name="connsiteY3-370" fmla="*/ 1206371 h 1347679"/>
                  <a:gd name="connsiteX4-371" fmla="*/ 1527494 w 1527494"/>
                  <a:gd name="connsiteY4-372" fmla="*/ 1280640 h 1347679"/>
                  <a:gd name="connsiteX5-373" fmla="*/ 1497989 w 1527494"/>
                  <a:gd name="connsiteY5-374" fmla="*/ 1310145 h 1347679"/>
                  <a:gd name="connsiteX6-375" fmla="*/ 1468484 w 1527494"/>
                  <a:gd name="connsiteY6-376" fmla="*/ 1280640 h 1347679"/>
                  <a:gd name="connsiteX7-377" fmla="*/ 1468484 w 1527494"/>
                  <a:gd name="connsiteY7-378" fmla="*/ 1206371 h 1347679"/>
                  <a:gd name="connsiteX8-379" fmla="*/ 1468484 w 1527494"/>
                  <a:gd name="connsiteY8-380" fmla="*/ 1159543 h 1347679"/>
                  <a:gd name="connsiteX9-381" fmla="*/ 1438979 w 1527494"/>
                  <a:gd name="connsiteY9-382" fmla="*/ 1130039 h 1347679"/>
                  <a:gd name="connsiteX10-383" fmla="*/ 1409475 w 1527494"/>
                  <a:gd name="connsiteY10-384" fmla="*/ 1159543 h 1347679"/>
                  <a:gd name="connsiteX11-385" fmla="*/ 1409475 w 1527494"/>
                  <a:gd name="connsiteY11-386" fmla="*/ 1206371 h 1347679"/>
                  <a:gd name="connsiteX12-387" fmla="*/ 1409475 w 1527494"/>
                  <a:gd name="connsiteY12-388" fmla="*/ 1318174 h 1347679"/>
                  <a:gd name="connsiteX13-389" fmla="*/ 1379970 w 1527494"/>
                  <a:gd name="connsiteY13-390" fmla="*/ 1347679 h 1347679"/>
                  <a:gd name="connsiteX14-391" fmla="*/ 1350465 w 1527494"/>
                  <a:gd name="connsiteY14-392" fmla="*/ 1318174 h 1347679"/>
                  <a:gd name="connsiteX15-393" fmla="*/ 1350465 w 1527494"/>
                  <a:gd name="connsiteY15-394" fmla="*/ 1206371 h 1347679"/>
                  <a:gd name="connsiteX16-395" fmla="*/ 1350112 w 1527494"/>
                  <a:gd name="connsiteY16-396" fmla="*/ 1206371 h 1347679"/>
                  <a:gd name="connsiteX17-397" fmla="*/ 1348146 w 1527494"/>
                  <a:gd name="connsiteY17-398" fmla="*/ 1196633 h 1347679"/>
                  <a:gd name="connsiteX18-399" fmla="*/ 1320960 w 1527494"/>
                  <a:gd name="connsiteY18-400" fmla="*/ 1178613 h 1347679"/>
                  <a:gd name="connsiteX19-401" fmla="*/ 1293774 w 1527494"/>
                  <a:gd name="connsiteY19-402" fmla="*/ 1196633 h 1347679"/>
                  <a:gd name="connsiteX20-403" fmla="*/ 1291808 w 1527494"/>
                  <a:gd name="connsiteY20-404" fmla="*/ 1206371 h 1347679"/>
                  <a:gd name="connsiteX21-405" fmla="*/ 1291455 w 1527494"/>
                  <a:gd name="connsiteY21-406" fmla="*/ 1206371 h 1347679"/>
                  <a:gd name="connsiteX22-407" fmla="*/ 1291455 w 1527494"/>
                  <a:gd name="connsiteY22-408" fmla="*/ 1232065 h 1347679"/>
                  <a:gd name="connsiteX23-409" fmla="*/ 1261950 w 1527494"/>
                  <a:gd name="connsiteY23-410" fmla="*/ 1261569 h 1347679"/>
                  <a:gd name="connsiteX24-411" fmla="*/ 1232445 w 1527494"/>
                  <a:gd name="connsiteY24-412" fmla="*/ 1232065 h 1347679"/>
                  <a:gd name="connsiteX25-413" fmla="*/ 1232445 w 1527494"/>
                  <a:gd name="connsiteY25-414" fmla="*/ 1206371 h 1347679"/>
                  <a:gd name="connsiteX26-415" fmla="*/ 1232445 w 1527494"/>
                  <a:gd name="connsiteY26-416" fmla="*/ 1102703 h 1347679"/>
                  <a:gd name="connsiteX27-417" fmla="*/ 1202940 w 1527494"/>
                  <a:gd name="connsiteY27-418" fmla="*/ 1073198 h 1347679"/>
                  <a:gd name="connsiteX28-419" fmla="*/ 1173435 w 1527494"/>
                  <a:gd name="connsiteY28-420" fmla="*/ 1102703 h 1347679"/>
                  <a:gd name="connsiteX29-421" fmla="*/ 1173435 w 1527494"/>
                  <a:gd name="connsiteY29-422" fmla="*/ 1206371 h 1347679"/>
                  <a:gd name="connsiteX30-423" fmla="*/ 1173435 w 1527494"/>
                  <a:gd name="connsiteY30-424" fmla="*/ 1254144 h 1347679"/>
                  <a:gd name="connsiteX31-425" fmla="*/ 1143930 w 1527494"/>
                  <a:gd name="connsiteY31-426" fmla="*/ 1283648 h 1347679"/>
                  <a:gd name="connsiteX32-427" fmla="*/ 1114425 w 1527494"/>
                  <a:gd name="connsiteY32-428" fmla="*/ 1254144 h 1347679"/>
                  <a:gd name="connsiteX33-429" fmla="*/ 1114425 w 1527494"/>
                  <a:gd name="connsiteY33-430" fmla="*/ 1206371 h 1347679"/>
                  <a:gd name="connsiteX34-431" fmla="*/ 1114425 w 1527494"/>
                  <a:gd name="connsiteY34-432" fmla="*/ 1055770 h 1347679"/>
                  <a:gd name="connsiteX35-433" fmla="*/ 1114425 w 1527494"/>
                  <a:gd name="connsiteY35-434" fmla="*/ 1009863 h 1347679"/>
                  <a:gd name="connsiteX36-435" fmla="*/ 757200 w 1527494"/>
                  <a:gd name="connsiteY36-436" fmla="*/ 0 h 1347679"/>
                  <a:gd name="connsiteX37-437" fmla="*/ 1168907 w 1527494"/>
                  <a:gd name="connsiteY37-438" fmla="*/ 117206 h 1347679"/>
                  <a:gd name="connsiteX38-439" fmla="*/ 1435961 w 1527494"/>
                  <a:gd name="connsiteY38-440" fmla="*/ 475503 h 1347679"/>
                  <a:gd name="connsiteX39-441" fmla="*/ 1524283 w 1527494"/>
                  <a:gd name="connsiteY39-442" fmla="*/ 943543 h 1347679"/>
                  <a:gd name="connsiteX40-443" fmla="*/ 1526204 w 1527494"/>
                  <a:gd name="connsiteY40-444" fmla="*/ 1009862 h 1347679"/>
                  <a:gd name="connsiteX41-445" fmla="*/ 1111421 w 1527494"/>
                  <a:gd name="connsiteY41-446" fmla="*/ 1009862 h 1347679"/>
                  <a:gd name="connsiteX42-447" fmla="*/ 1108695 w 1527494"/>
                  <a:gd name="connsiteY42-448" fmla="*/ 952862 h 1347679"/>
                  <a:gd name="connsiteX43-449" fmla="*/ 1017785 w 1527494"/>
                  <a:gd name="connsiteY43-450" fmla="*/ 557845 h 1347679"/>
                  <a:gd name="connsiteX44-451" fmla="*/ 766843 w 1527494"/>
                  <a:gd name="connsiteY44-452" fmla="*/ 394645 h 1347679"/>
                  <a:gd name="connsiteX45-453" fmla="*/ 580288 w 1527494"/>
                  <a:gd name="connsiteY45-454" fmla="*/ 462150 h 1347679"/>
                  <a:gd name="connsiteX46-455" fmla="*/ 455930 w 1527494"/>
                  <a:gd name="connsiteY46-456" fmla="*/ 694339 h 1347679"/>
                  <a:gd name="connsiteX47-457" fmla="*/ 423730 w 1527494"/>
                  <a:gd name="connsiteY47-458" fmla="*/ 897225 h 1347679"/>
                  <a:gd name="connsiteX48-459" fmla="*/ 416761 w 1527494"/>
                  <a:gd name="connsiteY48-460" fmla="*/ 1009862 h 1347679"/>
                  <a:gd name="connsiteX49-461" fmla="*/ 413069 w 1527494"/>
                  <a:gd name="connsiteY49-462" fmla="*/ 1055770 h 1347679"/>
                  <a:gd name="connsiteX50-463" fmla="*/ 413069 w 1527494"/>
                  <a:gd name="connsiteY50-464" fmla="*/ 1206371 h 1347679"/>
                  <a:gd name="connsiteX51-465" fmla="*/ 413069 w 1527494"/>
                  <a:gd name="connsiteY51-466" fmla="*/ 1280640 h 1347679"/>
                  <a:gd name="connsiteX52-467" fmla="*/ 383564 w 1527494"/>
                  <a:gd name="connsiteY52-468" fmla="*/ 1310145 h 1347679"/>
                  <a:gd name="connsiteX53-469" fmla="*/ 354059 w 1527494"/>
                  <a:gd name="connsiteY53-470" fmla="*/ 1280640 h 1347679"/>
                  <a:gd name="connsiteX54-471" fmla="*/ 354059 w 1527494"/>
                  <a:gd name="connsiteY54-472" fmla="*/ 1206371 h 1347679"/>
                  <a:gd name="connsiteX55-473" fmla="*/ 354059 w 1527494"/>
                  <a:gd name="connsiteY55-474" fmla="*/ 1159543 h 1347679"/>
                  <a:gd name="connsiteX56-475" fmla="*/ 324554 w 1527494"/>
                  <a:gd name="connsiteY56-476" fmla="*/ 1130039 h 1347679"/>
                  <a:gd name="connsiteX57-477" fmla="*/ 295050 w 1527494"/>
                  <a:gd name="connsiteY57-478" fmla="*/ 1159543 h 1347679"/>
                  <a:gd name="connsiteX58-479" fmla="*/ 295050 w 1527494"/>
                  <a:gd name="connsiteY58-480" fmla="*/ 1206371 h 1347679"/>
                  <a:gd name="connsiteX59-481" fmla="*/ 295050 w 1527494"/>
                  <a:gd name="connsiteY59-482" fmla="*/ 1318174 h 1347679"/>
                  <a:gd name="connsiteX60-483" fmla="*/ 265545 w 1527494"/>
                  <a:gd name="connsiteY60-484" fmla="*/ 1347679 h 1347679"/>
                  <a:gd name="connsiteX61-485" fmla="*/ 236040 w 1527494"/>
                  <a:gd name="connsiteY61-486" fmla="*/ 1318174 h 1347679"/>
                  <a:gd name="connsiteX62-487" fmla="*/ 236040 w 1527494"/>
                  <a:gd name="connsiteY62-488" fmla="*/ 1206371 h 1347679"/>
                  <a:gd name="connsiteX63-489" fmla="*/ 235687 w 1527494"/>
                  <a:gd name="connsiteY63-490" fmla="*/ 1206371 h 1347679"/>
                  <a:gd name="connsiteX64-491" fmla="*/ 233721 w 1527494"/>
                  <a:gd name="connsiteY64-492" fmla="*/ 1196633 h 1347679"/>
                  <a:gd name="connsiteX65-493" fmla="*/ 206535 w 1527494"/>
                  <a:gd name="connsiteY65-494" fmla="*/ 1178613 h 1347679"/>
                  <a:gd name="connsiteX66-495" fmla="*/ 179349 w 1527494"/>
                  <a:gd name="connsiteY66-496" fmla="*/ 1196633 h 1347679"/>
                  <a:gd name="connsiteX67-497" fmla="*/ 177383 w 1527494"/>
                  <a:gd name="connsiteY67-498" fmla="*/ 1206371 h 1347679"/>
                  <a:gd name="connsiteX68-499" fmla="*/ 177030 w 1527494"/>
                  <a:gd name="connsiteY68-500" fmla="*/ 1206371 h 1347679"/>
                  <a:gd name="connsiteX69-501" fmla="*/ 177030 w 1527494"/>
                  <a:gd name="connsiteY69-502" fmla="*/ 1232065 h 1347679"/>
                  <a:gd name="connsiteX70-503" fmla="*/ 147525 w 1527494"/>
                  <a:gd name="connsiteY70-504" fmla="*/ 1261569 h 1347679"/>
                  <a:gd name="connsiteX71-505" fmla="*/ 118020 w 1527494"/>
                  <a:gd name="connsiteY71-506" fmla="*/ 1232065 h 1347679"/>
                  <a:gd name="connsiteX72-507" fmla="*/ 118020 w 1527494"/>
                  <a:gd name="connsiteY72-508" fmla="*/ 1206371 h 1347679"/>
                  <a:gd name="connsiteX73-509" fmla="*/ 118020 w 1527494"/>
                  <a:gd name="connsiteY73-510" fmla="*/ 1102703 h 1347679"/>
                  <a:gd name="connsiteX74-511" fmla="*/ 88515 w 1527494"/>
                  <a:gd name="connsiteY74-512" fmla="*/ 1073198 h 1347679"/>
                  <a:gd name="connsiteX75-513" fmla="*/ 59010 w 1527494"/>
                  <a:gd name="connsiteY75-514" fmla="*/ 1102703 h 1347679"/>
                  <a:gd name="connsiteX76-515" fmla="*/ 59010 w 1527494"/>
                  <a:gd name="connsiteY76-516" fmla="*/ 1206371 h 1347679"/>
                  <a:gd name="connsiteX77-517" fmla="*/ 59010 w 1527494"/>
                  <a:gd name="connsiteY77-518" fmla="*/ 1254144 h 1347679"/>
                  <a:gd name="connsiteX78-519" fmla="*/ 29505 w 1527494"/>
                  <a:gd name="connsiteY78-520" fmla="*/ 1283648 h 1347679"/>
                  <a:gd name="connsiteX79-521" fmla="*/ 0 w 1527494"/>
                  <a:gd name="connsiteY79-522" fmla="*/ 1254144 h 1347679"/>
                  <a:gd name="connsiteX80-523" fmla="*/ 0 w 1527494"/>
                  <a:gd name="connsiteY80-524" fmla="*/ 1206371 h 1347679"/>
                  <a:gd name="connsiteX81-525" fmla="*/ 0 w 1527494"/>
                  <a:gd name="connsiteY81-526" fmla="*/ 1055770 h 1347679"/>
                  <a:gd name="connsiteX82-527" fmla="*/ 0 w 1527494"/>
                  <a:gd name="connsiteY82-528" fmla="*/ 1009863 h 1347679"/>
                  <a:gd name="connsiteX83-529" fmla="*/ 198759 w 1527494"/>
                  <a:gd name="connsiteY83-530" fmla="*/ 1009863 h 1347679"/>
                  <a:gd name="connsiteX84-531" fmla="*/ 198759 w 1527494"/>
                  <a:gd name="connsiteY84-532" fmla="*/ 1009862 h 1347679"/>
                  <a:gd name="connsiteX85-533" fmla="*/ 1299 w 1527494"/>
                  <a:gd name="connsiteY85-534" fmla="*/ 1009862 h 1347679"/>
                  <a:gd name="connsiteX86-535" fmla="*/ 9172 w 1527494"/>
                  <a:gd name="connsiteY86-536" fmla="*/ 887860 h 1347679"/>
                  <a:gd name="connsiteX87-537" fmla="*/ 183035 w 1527494"/>
                  <a:gd name="connsiteY87-538" fmla="*/ 296726 h 1347679"/>
                  <a:gd name="connsiteX88-539" fmla="*/ 757200 w 1527494"/>
                  <a:gd name="connsiteY88-540" fmla="*/ 0 h 1347679"/>
                  <a:gd name="connsiteX0-541" fmla="*/ 1114425 w 1527494"/>
                  <a:gd name="connsiteY0-542" fmla="*/ 1009863 h 1347679"/>
                  <a:gd name="connsiteX1-543" fmla="*/ 1527494 w 1527494"/>
                  <a:gd name="connsiteY1-544" fmla="*/ 1009863 h 1347679"/>
                  <a:gd name="connsiteX2-545" fmla="*/ 1527494 w 1527494"/>
                  <a:gd name="connsiteY2-546" fmla="*/ 1055770 h 1347679"/>
                  <a:gd name="connsiteX3-547" fmla="*/ 1527494 w 1527494"/>
                  <a:gd name="connsiteY3-548" fmla="*/ 1206371 h 1347679"/>
                  <a:gd name="connsiteX4-549" fmla="*/ 1527494 w 1527494"/>
                  <a:gd name="connsiteY4-550" fmla="*/ 1280640 h 1347679"/>
                  <a:gd name="connsiteX5-551" fmla="*/ 1497989 w 1527494"/>
                  <a:gd name="connsiteY5-552" fmla="*/ 1310145 h 1347679"/>
                  <a:gd name="connsiteX6-553" fmla="*/ 1468484 w 1527494"/>
                  <a:gd name="connsiteY6-554" fmla="*/ 1280640 h 1347679"/>
                  <a:gd name="connsiteX7-555" fmla="*/ 1468484 w 1527494"/>
                  <a:gd name="connsiteY7-556" fmla="*/ 1206371 h 1347679"/>
                  <a:gd name="connsiteX8-557" fmla="*/ 1468484 w 1527494"/>
                  <a:gd name="connsiteY8-558" fmla="*/ 1159543 h 1347679"/>
                  <a:gd name="connsiteX9-559" fmla="*/ 1438979 w 1527494"/>
                  <a:gd name="connsiteY9-560" fmla="*/ 1130039 h 1347679"/>
                  <a:gd name="connsiteX10-561" fmla="*/ 1409475 w 1527494"/>
                  <a:gd name="connsiteY10-562" fmla="*/ 1159543 h 1347679"/>
                  <a:gd name="connsiteX11-563" fmla="*/ 1409475 w 1527494"/>
                  <a:gd name="connsiteY11-564" fmla="*/ 1206371 h 1347679"/>
                  <a:gd name="connsiteX12-565" fmla="*/ 1409475 w 1527494"/>
                  <a:gd name="connsiteY12-566" fmla="*/ 1318174 h 1347679"/>
                  <a:gd name="connsiteX13-567" fmla="*/ 1379970 w 1527494"/>
                  <a:gd name="connsiteY13-568" fmla="*/ 1347679 h 1347679"/>
                  <a:gd name="connsiteX14-569" fmla="*/ 1350465 w 1527494"/>
                  <a:gd name="connsiteY14-570" fmla="*/ 1318174 h 1347679"/>
                  <a:gd name="connsiteX15-571" fmla="*/ 1350465 w 1527494"/>
                  <a:gd name="connsiteY15-572" fmla="*/ 1206371 h 1347679"/>
                  <a:gd name="connsiteX16-573" fmla="*/ 1350112 w 1527494"/>
                  <a:gd name="connsiteY16-574" fmla="*/ 1206371 h 1347679"/>
                  <a:gd name="connsiteX17-575" fmla="*/ 1348146 w 1527494"/>
                  <a:gd name="connsiteY17-576" fmla="*/ 1196633 h 1347679"/>
                  <a:gd name="connsiteX18-577" fmla="*/ 1320960 w 1527494"/>
                  <a:gd name="connsiteY18-578" fmla="*/ 1178613 h 1347679"/>
                  <a:gd name="connsiteX19-579" fmla="*/ 1293774 w 1527494"/>
                  <a:gd name="connsiteY19-580" fmla="*/ 1196633 h 1347679"/>
                  <a:gd name="connsiteX20-581" fmla="*/ 1291808 w 1527494"/>
                  <a:gd name="connsiteY20-582" fmla="*/ 1206371 h 1347679"/>
                  <a:gd name="connsiteX21-583" fmla="*/ 1291455 w 1527494"/>
                  <a:gd name="connsiteY21-584" fmla="*/ 1206371 h 1347679"/>
                  <a:gd name="connsiteX22-585" fmla="*/ 1291455 w 1527494"/>
                  <a:gd name="connsiteY22-586" fmla="*/ 1232065 h 1347679"/>
                  <a:gd name="connsiteX23-587" fmla="*/ 1261950 w 1527494"/>
                  <a:gd name="connsiteY23-588" fmla="*/ 1261569 h 1347679"/>
                  <a:gd name="connsiteX24-589" fmla="*/ 1232445 w 1527494"/>
                  <a:gd name="connsiteY24-590" fmla="*/ 1232065 h 1347679"/>
                  <a:gd name="connsiteX25-591" fmla="*/ 1232445 w 1527494"/>
                  <a:gd name="connsiteY25-592" fmla="*/ 1206371 h 1347679"/>
                  <a:gd name="connsiteX26-593" fmla="*/ 1232445 w 1527494"/>
                  <a:gd name="connsiteY26-594" fmla="*/ 1102703 h 1347679"/>
                  <a:gd name="connsiteX27-595" fmla="*/ 1202940 w 1527494"/>
                  <a:gd name="connsiteY27-596" fmla="*/ 1073198 h 1347679"/>
                  <a:gd name="connsiteX28-597" fmla="*/ 1173435 w 1527494"/>
                  <a:gd name="connsiteY28-598" fmla="*/ 1102703 h 1347679"/>
                  <a:gd name="connsiteX29-599" fmla="*/ 1173435 w 1527494"/>
                  <a:gd name="connsiteY29-600" fmla="*/ 1206371 h 1347679"/>
                  <a:gd name="connsiteX30-601" fmla="*/ 1173435 w 1527494"/>
                  <a:gd name="connsiteY30-602" fmla="*/ 1254144 h 1347679"/>
                  <a:gd name="connsiteX31-603" fmla="*/ 1143930 w 1527494"/>
                  <a:gd name="connsiteY31-604" fmla="*/ 1283648 h 1347679"/>
                  <a:gd name="connsiteX32-605" fmla="*/ 1114425 w 1527494"/>
                  <a:gd name="connsiteY32-606" fmla="*/ 1254144 h 1347679"/>
                  <a:gd name="connsiteX33-607" fmla="*/ 1114425 w 1527494"/>
                  <a:gd name="connsiteY33-608" fmla="*/ 1206371 h 1347679"/>
                  <a:gd name="connsiteX34-609" fmla="*/ 1114425 w 1527494"/>
                  <a:gd name="connsiteY34-610" fmla="*/ 1055770 h 1347679"/>
                  <a:gd name="connsiteX35-611" fmla="*/ 1114425 w 1527494"/>
                  <a:gd name="connsiteY35-612" fmla="*/ 1009863 h 1347679"/>
                  <a:gd name="connsiteX36-613" fmla="*/ 757200 w 1527494"/>
                  <a:gd name="connsiteY36-614" fmla="*/ 0 h 1347679"/>
                  <a:gd name="connsiteX37-615" fmla="*/ 1168907 w 1527494"/>
                  <a:gd name="connsiteY37-616" fmla="*/ 117206 h 1347679"/>
                  <a:gd name="connsiteX38-617" fmla="*/ 1435961 w 1527494"/>
                  <a:gd name="connsiteY38-618" fmla="*/ 475503 h 1347679"/>
                  <a:gd name="connsiteX39-619" fmla="*/ 1524283 w 1527494"/>
                  <a:gd name="connsiteY39-620" fmla="*/ 943543 h 1347679"/>
                  <a:gd name="connsiteX40-621" fmla="*/ 1526204 w 1527494"/>
                  <a:gd name="connsiteY40-622" fmla="*/ 1009862 h 1347679"/>
                  <a:gd name="connsiteX41-623" fmla="*/ 1111421 w 1527494"/>
                  <a:gd name="connsiteY41-624" fmla="*/ 1009862 h 1347679"/>
                  <a:gd name="connsiteX42-625" fmla="*/ 1108695 w 1527494"/>
                  <a:gd name="connsiteY42-626" fmla="*/ 952862 h 1347679"/>
                  <a:gd name="connsiteX43-627" fmla="*/ 1017785 w 1527494"/>
                  <a:gd name="connsiteY43-628" fmla="*/ 557845 h 1347679"/>
                  <a:gd name="connsiteX44-629" fmla="*/ 766843 w 1527494"/>
                  <a:gd name="connsiteY44-630" fmla="*/ 394645 h 1347679"/>
                  <a:gd name="connsiteX45-631" fmla="*/ 580288 w 1527494"/>
                  <a:gd name="connsiteY45-632" fmla="*/ 462150 h 1347679"/>
                  <a:gd name="connsiteX46-633" fmla="*/ 455930 w 1527494"/>
                  <a:gd name="connsiteY46-634" fmla="*/ 694339 h 1347679"/>
                  <a:gd name="connsiteX47-635" fmla="*/ 423730 w 1527494"/>
                  <a:gd name="connsiteY47-636" fmla="*/ 897225 h 1347679"/>
                  <a:gd name="connsiteX48-637" fmla="*/ 416761 w 1527494"/>
                  <a:gd name="connsiteY48-638" fmla="*/ 1009862 h 1347679"/>
                  <a:gd name="connsiteX49-639" fmla="*/ 413069 w 1527494"/>
                  <a:gd name="connsiteY49-640" fmla="*/ 1055770 h 1347679"/>
                  <a:gd name="connsiteX50-641" fmla="*/ 413069 w 1527494"/>
                  <a:gd name="connsiteY50-642" fmla="*/ 1206371 h 1347679"/>
                  <a:gd name="connsiteX51-643" fmla="*/ 413069 w 1527494"/>
                  <a:gd name="connsiteY51-644" fmla="*/ 1280640 h 1347679"/>
                  <a:gd name="connsiteX52-645" fmla="*/ 383564 w 1527494"/>
                  <a:gd name="connsiteY52-646" fmla="*/ 1310145 h 1347679"/>
                  <a:gd name="connsiteX53-647" fmla="*/ 354059 w 1527494"/>
                  <a:gd name="connsiteY53-648" fmla="*/ 1280640 h 1347679"/>
                  <a:gd name="connsiteX54-649" fmla="*/ 354059 w 1527494"/>
                  <a:gd name="connsiteY54-650" fmla="*/ 1206371 h 1347679"/>
                  <a:gd name="connsiteX55-651" fmla="*/ 354059 w 1527494"/>
                  <a:gd name="connsiteY55-652" fmla="*/ 1159543 h 1347679"/>
                  <a:gd name="connsiteX56-653" fmla="*/ 324554 w 1527494"/>
                  <a:gd name="connsiteY56-654" fmla="*/ 1130039 h 1347679"/>
                  <a:gd name="connsiteX57-655" fmla="*/ 295050 w 1527494"/>
                  <a:gd name="connsiteY57-656" fmla="*/ 1159543 h 1347679"/>
                  <a:gd name="connsiteX58-657" fmla="*/ 295050 w 1527494"/>
                  <a:gd name="connsiteY58-658" fmla="*/ 1206371 h 1347679"/>
                  <a:gd name="connsiteX59-659" fmla="*/ 295050 w 1527494"/>
                  <a:gd name="connsiteY59-660" fmla="*/ 1318174 h 1347679"/>
                  <a:gd name="connsiteX60-661" fmla="*/ 265545 w 1527494"/>
                  <a:gd name="connsiteY60-662" fmla="*/ 1347679 h 1347679"/>
                  <a:gd name="connsiteX61-663" fmla="*/ 236040 w 1527494"/>
                  <a:gd name="connsiteY61-664" fmla="*/ 1318174 h 1347679"/>
                  <a:gd name="connsiteX62-665" fmla="*/ 236040 w 1527494"/>
                  <a:gd name="connsiteY62-666" fmla="*/ 1206371 h 1347679"/>
                  <a:gd name="connsiteX63-667" fmla="*/ 235687 w 1527494"/>
                  <a:gd name="connsiteY63-668" fmla="*/ 1206371 h 1347679"/>
                  <a:gd name="connsiteX64-669" fmla="*/ 233721 w 1527494"/>
                  <a:gd name="connsiteY64-670" fmla="*/ 1196633 h 1347679"/>
                  <a:gd name="connsiteX65-671" fmla="*/ 206535 w 1527494"/>
                  <a:gd name="connsiteY65-672" fmla="*/ 1178613 h 1347679"/>
                  <a:gd name="connsiteX66-673" fmla="*/ 179349 w 1527494"/>
                  <a:gd name="connsiteY66-674" fmla="*/ 1196633 h 1347679"/>
                  <a:gd name="connsiteX67-675" fmla="*/ 177383 w 1527494"/>
                  <a:gd name="connsiteY67-676" fmla="*/ 1206371 h 1347679"/>
                  <a:gd name="connsiteX68-677" fmla="*/ 177030 w 1527494"/>
                  <a:gd name="connsiteY68-678" fmla="*/ 1206371 h 1347679"/>
                  <a:gd name="connsiteX69-679" fmla="*/ 177030 w 1527494"/>
                  <a:gd name="connsiteY69-680" fmla="*/ 1232065 h 1347679"/>
                  <a:gd name="connsiteX70-681" fmla="*/ 147525 w 1527494"/>
                  <a:gd name="connsiteY70-682" fmla="*/ 1261569 h 1347679"/>
                  <a:gd name="connsiteX71-683" fmla="*/ 118020 w 1527494"/>
                  <a:gd name="connsiteY71-684" fmla="*/ 1232065 h 1347679"/>
                  <a:gd name="connsiteX72-685" fmla="*/ 118020 w 1527494"/>
                  <a:gd name="connsiteY72-686" fmla="*/ 1206371 h 1347679"/>
                  <a:gd name="connsiteX73-687" fmla="*/ 118020 w 1527494"/>
                  <a:gd name="connsiteY73-688" fmla="*/ 1102703 h 1347679"/>
                  <a:gd name="connsiteX74-689" fmla="*/ 88515 w 1527494"/>
                  <a:gd name="connsiteY74-690" fmla="*/ 1073198 h 1347679"/>
                  <a:gd name="connsiteX75-691" fmla="*/ 59010 w 1527494"/>
                  <a:gd name="connsiteY75-692" fmla="*/ 1102703 h 1347679"/>
                  <a:gd name="connsiteX76-693" fmla="*/ 59010 w 1527494"/>
                  <a:gd name="connsiteY76-694" fmla="*/ 1206371 h 1347679"/>
                  <a:gd name="connsiteX77-695" fmla="*/ 59010 w 1527494"/>
                  <a:gd name="connsiteY77-696" fmla="*/ 1254144 h 1347679"/>
                  <a:gd name="connsiteX78-697" fmla="*/ 29505 w 1527494"/>
                  <a:gd name="connsiteY78-698" fmla="*/ 1283648 h 1347679"/>
                  <a:gd name="connsiteX79-699" fmla="*/ 0 w 1527494"/>
                  <a:gd name="connsiteY79-700" fmla="*/ 1254144 h 1347679"/>
                  <a:gd name="connsiteX80-701" fmla="*/ 0 w 1527494"/>
                  <a:gd name="connsiteY80-702" fmla="*/ 1206371 h 1347679"/>
                  <a:gd name="connsiteX81-703" fmla="*/ 0 w 1527494"/>
                  <a:gd name="connsiteY81-704" fmla="*/ 1009863 h 1347679"/>
                  <a:gd name="connsiteX82-705" fmla="*/ 198759 w 1527494"/>
                  <a:gd name="connsiteY82-706" fmla="*/ 1009863 h 1347679"/>
                  <a:gd name="connsiteX83-707" fmla="*/ 198759 w 1527494"/>
                  <a:gd name="connsiteY83-708" fmla="*/ 1009862 h 1347679"/>
                  <a:gd name="connsiteX84-709" fmla="*/ 1299 w 1527494"/>
                  <a:gd name="connsiteY84-710" fmla="*/ 1009862 h 1347679"/>
                  <a:gd name="connsiteX85-711" fmla="*/ 9172 w 1527494"/>
                  <a:gd name="connsiteY85-712" fmla="*/ 887860 h 1347679"/>
                  <a:gd name="connsiteX86-713" fmla="*/ 183035 w 1527494"/>
                  <a:gd name="connsiteY86-714" fmla="*/ 296726 h 1347679"/>
                  <a:gd name="connsiteX87-715" fmla="*/ 757200 w 1527494"/>
                  <a:gd name="connsiteY87-716" fmla="*/ 0 h 1347679"/>
                  <a:gd name="connsiteX0-717" fmla="*/ 1114425 w 1527494"/>
                  <a:gd name="connsiteY0-718" fmla="*/ 1009863 h 1347679"/>
                  <a:gd name="connsiteX1-719" fmla="*/ 1527494 w 1527494"/>
                  <a:gd name="connsiteY1-720" fmla="*/ 1009863 h 1347679"/>
                  <a:gd name="connsiteX2-721" fmla="*/ 1527494 w 1527494"/>
                  <a:gd name="connsiteY2-722" fmla="*/ 1055770 h 1347679"/>
                  <a:gd name="connsiteX3-723" fmla="*/ 1527494 w 1527494"/>
                  <a:gd name="connsiteY3-724" fmla="*/ 1206371 h 1347679"/>
                  <a:gd name="connsiteX4-725" fmla="*/ 1527494 w 1527494"/>
                  <a:gd name="connsiteY4-726" fmla="*/ 1280640 h 1347679"/>
                  <a:gd name="connsiteX5-727" fmla="*/ 1497989 w 1527494"/>
                  <a:gd name="connsiteY5-728" fmla="*/ 1310145 h 1347679"/>
                  <a:gd name="connsiteX6-729" fmla="*/ 1468484 w 1527494"/>
                  <a:gd name="connsiteY6-730" fmla="*/ 1280640 h 1347679"/>
                  <a:gd name="connsiteX7-731" fmla="*/ 1468484 w 1527494"/>
                  <a:gd name="connsiteY7-732" fmla="*/ 1206371 h 1347679"/>
                  <a:gd name="connsiteX8-733" fmla="*/ 1468484 w 1527494"/>
                  <a:gd name="connsiteY8-734" fmla="*/ 1159543 h 1347679"/>
                  <a:gd name="connsiteX9-735" fmla="*/ 1438979 w 1527494"/>
                  <a:gd name="connsiteY9-736" fmla="*/ 1130039 h 1347679"/>
                  <a:gd name="connsiteX10-737" fmla="*/ 1409475 w 1527494"/>
                  <a:gd name="connsiteY10-738" fmla="*/ 1159543 h 1347679"/>
                  <a:gd name="connsiteX11-739" fmla="*/ 1409475 w 1527494"/>
                  <a:gd name="connsiteY11-740" fmla="*/ 1206371 h 1347679"/>
                  <a:gd name="connsiteX12-741" fmla="*/ 1409475 w 1527494"/>
                  <a:gd name="connsiteY12-742" fmla="*/ 1318174 h 1347679"/>
                  <a:gd name="connsiteX13-743" fmla="*/ 1379970 w 1527494"/>
                  <a:gd name="connsiteY13-744" fmla="*/ 1347679 h 1347679"/>
                  <a:gd name="connsiteX14-745" fmla="*/ 1350465 w 1527494"/>
                  <a:gd name="connsiteY14-746" fmla="*/ 1318174 h 1347679"/>
                  <a:gd name="connsiteX15-747" fmla="*/ 1350465 w 1527494"/>
                  <a:gd name="connsiteY15-748" fmla="*/ 1206371 h 1347679"/>
                  <a:gd name="connsiteX16-749" fmla="*/ 1350112 w 1527494"/>
                  <a:gd name="connsiteY16-750" fmla="*/ 1206371 h 1347679"/>
                  <a:gd name="connsiteX17-751" fmla="*/ 1348146 w 1527494"/>
                  <a:gd name="connsiteY17-752" fmla="*/ 1196633 h 1347679"/>
                  <a:gd name="connsiteX18-753" fmla="*/ 1320960 w 1527494"/>
                  <a:gd name="connsiteY18-754" fmla="*/ 1178613 h 1347679"/>
                  <a:gd name="connsiteX19-755" fmla="*/ 1293774 w 1527494"/>
                  <a:gd name="connsiteY19-756" fmla="*/ 1196633 h 1347679"/>
                  <a:gd name="connsiteX20-757" fmla="*/ 1291808 w 1527494"/>
                  <a:gd name="connsiteY20-758" fmla="*/ 1206371 h 1347679"/>
                  <a:gd name="connsiteX21-759" fmla="*/ 1291455 w 1527494"/>
                  <a:gd name="connsiteY21-760" fmla="*/ 1206371 h 1347679"/>
                  <a:gd name="connsiteX22-761" fmla="*/ 1291455 w 1527494"/>
                  <a:gd name="connsiteY22-762" fmla="*/ 1232065 h 1347679"/>
                  <a:gd name="connsiteX23-763" fmla="*/ 1261950 w 1527494"/>
                  <a:gd name="connsiteY23-764" fmla="*/ 1261569 h 1347679"/>
                  <a:gd name="connsiteX24-765" fmla="*/ 1232445 w 1527494"/>
                  <a:gd name="connsiteY24-766" fmla="*/ 1232065 h 1347679"/>
                  <a:gd name="connsiteX25-767" fmla="*/ 1232445 w 1527494"/>
                  <a:gd name="connsiteY25-768" fmla="*/ 1206371 h 1347679"/>
                  <a:gd name="connsiteX26-769" fmla="*/ 1232445 w 1527494"/>
                  <a:gd name="connsiteY26-770" fmla="*/ 1102703 h 1347679"/>
                  <a:gd name="connsiteX27-771" fmla="*/ 1202940 w 1527494"/>
                  <a:gd name="connsiteY27-772" fmla="*/ 1073198 h 1347679"/>
                  <a:gd name="connsiteX28-773" fmla="*/ 1173435 w 1527494"/>
                  <a:gd name="connsiteY28-774" fmla="*/ 1102703 h 1347679"/>
                  <a:gd name="connsiteX29-775" fmla="*/ 1173435 w 1527494"/>
                  <a:gd name="connsiteY29-776" fmla="*/ 1206371 h 1347679"/>
                  <a:gd name="connsiteX30-777" fmla="*/ 1173435 w 1527494"/>
                  <a:gd name="connsiteY30-778" fmla="*/ 1254144 h 1347679"/>
                  <a:gd name="connsiteX31-779" fmla="*/ 1143930 w 1527494"/>
                  <a:gd name="connsiteY31-780" fmla="*/ 1283648 h 1347679"/>
                  <a:gd name="connsiteX32-781" fmla="*/ 1114425 w 1527494"/>
                  <a:gd name="connsiteY32-782" fmla="*/ 1254144 h 1347679"/>
                  <a:gd name="connsiteX33-783" fmla="*/ 1114425 w 1527494"/>
                  <a:gd name="connsiteY33-784" fmla="*/ 1206371 h 1347679"/>
                  <a:gd name="connsiteX34-785" fmla="*/ 1114425 w 1527494"/>
                  <a:gd name="connsiteY34-786" fmla="*/ 1055770 h 1347679"/>
                  <a:gd name="connsiteX35-787" fmla="*/ 1114425 w 1527494"/>
                  <a:gd name="connsiteY35-788" fmla="*/ 1009863 h 1347679"/>
                  <a:gd name="connsiteX36-789" fmla="*/ 757200 w 1527494"/>
                  <a:gd name="connsiteY36-790" fmla="*/ 0 h 1347679"/>
                  <a:gd name="connsiteX37-791" fmla="*/ 1168907 w 1527494"/>
                  <a:gd name="connsiteY37-792" fmla="*/ 117206 h 1347679"/>
                  <a:gd name="connsiteX38-793" fmla="*/ 1435961 w 1527494"/>
                  <a:gd name="connsiteY38-794" fmla="*/ 475503 h 1347679"/>
                  <a:gd name="connsiteX39-795" fmla="*/ 1524283 w 1527494"/>
                  <a:gd name="connsiteY39-796" fmla="*/ 943543 h 1347679"/>
                  <a:gd name="connsiteX40-797" fmla="*/ 1526204 w 1527494"/>
                  <a:gd name="connsiteY40-798" fmla="*/ 1009862 h 1347679"/>
                  <a:gd name="connsiteX41-799" fmla="*/ 1111421 w 1527494"/>
                  <a:gd name="connsiteY41-800" fmla="*/ 1009862 h 1347679"/>
                  <a:gd name="connsiteX42-801" fmla="*/ 1108695 w 1527494"/>
                  <a:gd name="connsiteY42-802" fmla="*/ 952862 h 1347679"/>
                  <a:gd name="connsiteX43-803" fmla="*/ 1017785 w 1527494"/>
                  <a:gd name="connsiteY43-804" fmla="*/ 557845 h 1347679"/>
                  <a:gd name="connsiteX44-805" fmla="*/ 766843 w 1527494"/>
                  <a:gd name="connsiteY44-806" fmla="*/ 394645 h 1347679"/>
                  <a:gd name="connsiteX45-807" fmla="*/ 580288 w 1527494"/>
                  <a:gd name="connsiteY45-808" fmla="*/ 462150 h 1347679"/>
                  <a:gd name="connsiteX46-809" fmla="*/ 455930 w 1527494"/>
                  <a:gd name="connsiteY46-810" fmla="*/ 694339 h 1347679"/>
                  <a:gd name="connsiteX47-811" fmla="*/ 423730 w 1527494"/>
                  <a:gd name="connsiteY47-812" fmla="*/ 897225 h 1347679"/>
                  <a:gd name="connsiteX48-813" fmla="*/ 416761 w 1527494"/>
                  <a:gd name="connsiteY48-814" fmla="*/ 1009862 h 1347679"/>
                  <a:gd name="connsiteX49-815" fmla="*/ 413069 w 1527494"/>
                  <a:gd name="connsiteY49-816" fmla="*/ 1055770 h 1347679"/>
                  <a:gd name="connsiteX50-817" fmla="*/ 413069 w 1527494"/>
                  <a:gd name="connsiteY50-818" fmla="*/ 1206371 h 1347679"/>
                  <a:gd name="connsiteX51-819" fmla="*/ 413069 w 1527494"/>
                  <a:gd name="connsiteY51-820" fmla="*/ 1280640 h 1347679"/>
                  <a:gd name="connsiteX52-821" fmla="*/ 383564 w 1527494"/>
                  <a:gd name="connsiteY52-822" fmla="*/ 1310145 h 1347679"/>
                  <a:gd name="connsiteX53-823" fmla="*/ 354059 w 1527494"/>
                  <a:gd name="connsiteY53-824" fmla="*/ 1280640 h 1347679"/>
                  <a:gd name="connsiteX54-825" fmla="*/ 354059 w 1527494"/>
                  <a:gd name="connsiteY54-826" fmla="*/ 1206371 h 1347679"/>
                  <a:gd name="connsiteX55-827" fmla="*/ 354059 w 1527494"/>
                  <a:gd name="connsiteY55-828" fmla="*/ 1159543 h 1347679"/>
                  <a:gd name="connsiteX56-829" fmla="*/ 324554 w 1527494"/>
                  <a:gd name="connsiteY56-830" fmla="*/ 1130039 h 1347679"/>
                  <a:gd name="connsiteX57-831" fmla="*/ 295050 w 1527494"/>
                  <a:gd name="connsiteY57-832" fmla="*/ 1159543 h 1347679"/>
                  <a:gd name="connsiteX58-833" fmla="*/ 295050 w 1527494"/>
                  <a:gd name="connsiteY58-834" fmla="*/ 1206371 h 1347679"/>
                  <a:gd name="connsiteX59-835" fmla="*/ 295050 w 1527494"/>
                  <a:gd name="connsiteY59-836" fmla="*/ 1318174 h 1347679"/>
                  <a:gd name="connsiteX60-837" fmla="*/ 265545 w 1527494"/>
                  <a:gd name="connsiteY60-838" fmla="*/ 1347679 h 1347679"/>
                  <a:gd name="connsiteX61-839" fmla="*/ 236040 w 1527494"/>
                  <a:gd name="connsiteY61-840" fmla="*/ 1318174 h 1347679"/>
                  <a:gd name="connsiteX62-841" fmla="*/ 236040 w 1527494"/>
                  <a:gd name="connsiteY62-842" fmla="*/ 1206371 h 1347679"/>
                  <a:gd name="connsiteX63-843" fmla="*/ 235687 w 1527494"/>
                  <a:gd name="connsiteY63-844" fmla="*/ 1206371 h 1347679"/>
                  <a:gd name="connsiteX64-845" fmla="*/ 233721 w 1527494"/>
                  <a:gd name="connsiteY64-846" fmla="*/ 1196633 h 1347679"/>
                  <a:gd name="connsiteX65-847" fmla="*/ 206535 w 1527494"/>
                  <a:gd name="connsiteY65-848" fmla="*/ 1178613 h 1347679"/>
                  <a:gd name="connsiteX66-849" fmla="*/ 179349 w 1527494"/>
                  <a:gd name="connsiteY66-850" fmla="*/ 1196633 h 1347679"/>
                  <a:gd name="connsiteX67-851" fmla="*/ 177383 w 1527494"/>
                  <a:gd name="connsiteY67-852" fmla="*/ 1206371 h 1347679"/>
                  <a:gd name="connsiteX68-853" fmla="*/ 177030 w 1527494"/>
                  <a:gd name="connsiteY68-854" fmla="*/ 1206371 h 1347679"/>
                  <a:gd name="connsiteX69-855" fmla="*/ 177030 w 1527494"/>
                  <a:gd name="connsiteY69-856" fmla="*/ 1232065 h 1347679"/>
                  <a:gd name="connsiteX70-857" fmla="*/ 147525 w 1527494"/>
                  <a:gd name="connsiteY70-858" fmla="*/ 1261569 h 1347679"/>
                  <a:gd name="connsiteX71-859" fmla="*/ 118020 w 1527494"/>
                  <a:gd name="connsiteY71-860" fmla="*/ 1232065 h 1347679"/>
                  <a:gd name="connsiteX72-861" fmla="*/ 118020 w 1527494"/>
                  <a:gd name="connsiteY72-862" fmla="*/ 1206371 h 1347679"/>
                  <a:gd name="connsiteX73-863" fmla="*/ 118020 w 1527494"/>
                  <a:gd name="connsiteY73-864" fmla="*/ 1102703 h 1347679"/>
                  <a:gd name="connsiteX74-865" fmla="*/ 88515 w 1527494"/>
                  <a:gd name="connsiteY74-866" fmla="*/ 1073198 h 1347679"/>
                  <a:gd name="connsiteX75-867" fmla="*/ 59010 w 1527494"/>
                  <a:gd name="connsiteY75-868" fmla="*/ 1102703 h 1347679"/>
                  <a:gd name="connsiteX76-869" fmla="*/ 59010 w 1527494"/>
                  <a:gd name="connsiteY76-870" fmla="*/ 1206371 h 1347679"/>
                  <a:gd name="connsiteX77-871" fmla="*/ 59010 w 1527494"/>
                  <a:gd name="connsiteY77-872" fmla="*/ 1254144 h 1347679"/>
                  <a:gd name="connsiteX78-873" fmla="*/ 29505 w 1527494"/>
                  <a:gd name="connsiteY78-874" fmla="*/ 1283648 h 1347679"/>
                  <a:gd name="connsiteX79-875" fmla="*/ 0 w 1527494"/>
                  <a:gd name="connsiteY79-876" fmla="*/ 1254144 h 1347679"/>
                  <a:gd name="connsiteX80-877" fmla="*/ 0 w 1527494"/>
                  <a:gd name="connsiteY80-878" fmla="*/ 1206371 h 1347679"/>
                  <a:gd name="connsiteX81-879" fmla="*/ 0 w 1527494"/>
                  <a:gd name="connsiteY81-880" fmla="*/ 1009863 h 1347679"/>
                  <a:gd name="connsiteX82-881" fmla="*/ 198759 w 1527494"/>
                  <a:gd name="connsiteY82-882" fmla="*/ 1009863 h 1347679"/>
                  <a:gd name="connsiteX83-883" fmla="*/ 1299 w 1527494"/>
                  <a:gd name="connsiteY83-884" fmla="*/ 1009862 h 1347679"/>
                  <a:gd name="connsiteX84-885" fmla="*/ 9172 w 1527494"/>
                  <a:gd name="connsiteY84-886" fmla="*/ 887860 h 1347679"/>
                  <a:gd name="connsiteX85-887" fmla="*/ 183035 w 1527494"/>
                  <a:gd name="connsiteY85-888" fmla="*/ 296726 h 1347679"/>
                  <a:gd name="connsiteX86-889" fmla="*/ 757200 w 1527494"/>
                  <a:gd name="connsiteY86-890" fmla="*/ 0 h 1347679"/>
                  <a:gd name="connsiteX0-891" fmla="*/ 1114425 w 1527494"/>
                  <a:gd name="connsiteY0-892" fmla="*/ 1009863 h 1347679"/>
                  <a:gd name="connsiteX1-893" fmla="*/ 1527494 w 1527494"/>
                  <a:gd name="connsiteY1-894" fmla="*/ 1009863 h 1347679"/>
                  <a:gd name="connsiteX2-895" fmla="*/ 1527494 w 1527494"/>
                  <a:gd name="connsiteY2-896" fmla="*/ 1055770 h 1347679"/>
                  <a:gd name="connsiteX3-897" fmla="*/ 1527494 w 1527494"/>
                  <a:gd name="connsiteY3-898" fmla="*/ 1206371 h 1347679"/>
                  <a:gd name="connsiteX4-899" fmla="*/ 1527494 w 1527494"/>
                  <a:gd name="connsiteY4-900" fmla="*/ 1280640 h 1347679"/>
                  <a:gd name="connsiteX5-901" fmla="*/ 1497989 w 1527494"/>
                  <a:gd name="connsiteY5-902" fmla="*/ 1310145 h 1347679"/>
                  <a:gd name="connsiteX6-903" fmla="*/ 1468484 w 1527494"/>
                  <a:gd name="connsiteY6-904" fmla="*/ 1280640 h 1347679"/>
                  <a:gd name="connsiteX7-905" fmla="*/ 1468484 w 1527494"/>
                  <a:gd name="connsiteY7-906" fmla="*/ 1206371 h 1347679"/>
                  <a:gd name="connsiteX8-907" fmla="*/ 1468484 w 1527494"/>
                  <a:gd name="connsiteY8-908" fmla="*/ 1159543 h 1347679"/>
                  <a:gd name="connsiteX9-909" fmla="*/ 1438979 w 1527494"/>
                  <a:gd name="connsiteY9-910" fmla="*/ 1130039 h 1347679"/>
                  <a:gd name="connsiteX10-911" fmla="*/ 1409475 w 1527494"/>
                  <a:gd name="connsiteY10-912" fmla="*/ 1159543 h 1347679"/>
                  <a:gd name="connsiteX11-913" fmla="*/ 1409475 w 1527494"/>
                  <a:gd name="connsiteY11-914" fmla="*/ 1206371 h 1347679"/>
                  <a:gd name="connsiteX12-915" fmla="*/ 1409475 w 1527494"/>
                  <a:gd name="connsiteY12-916" fmla="*/ 1318174 h 1347679"/>
                  <a:gd name="connsiteX13-917" fmla="*/ 1379970 w 1527494"/>
                  <a:gd name="connsiteY13-918" fmla="*/ 1347679 h 1347679"/>
                  <a:gd name="connsiteX14-919" fmla="*/ 1350465 w 1527494"/>
                  <a:gd name="connsiteY14-920" fmla="*/ 1318174 h 1347679"/>
                  <a:gd name="connsiteX15-921" fmla="*/ 1350465 w 1527494"/>
                  <a:gd name="connsiteY15-922" fmla="*/ 1206371 h 1347679"/>
                  <a:gd name="connsiteX16-923" fmla="*/ 1350112 w 1527494"/>
                  <a:gd name="connsiteY16-924" fmla="*/ 1206371 h 1347679"/>
                  <a:gd name="connsiteX17-925" fmla="*/ 1348146 w 1527494"/>
                  <a:gd name="connsiteY17-926" fmla="*/ 1196633 h 1347679"/>
                  <a:gd name="connsiteX18-927" fmla="*/ 1320960 w 1527494"/>
                  <a:gd name="connsiteY18-928" fmla="*/ 1178613 h 1347679"/>
                  <a:gd name="connsiteX19-929" fmla="*/ 1293774 w 1527494"/>
                  <a:gd name="connsiteY19-930" fmla="*/ 1196633 h 1347679"/>
                  <a:gd name="connsiteX20-931" fmla="*/ 1291808 w 1527494"/>
                  <a:gd name="connsiteY20-932" fmla="*/ 1206371 h 1347679"/>
                  <a:gd name="connsiteX21-933" fmla="*/ 1291455 w 1527494"/>
                  <a:gd name="connsiteY21-934" fmla="*/ 1206371 h 1347679"/>
                  <a:gd name="connsiteX22-935" fmla="*/ 1291455 w 1527494"/>
                  <a:gd name="connsiteY22-936" fmla="*/ 1232065 h 1347679"/>
                  <a:gd name="connsiteX23-937" fmla="*/ 1261950 w 1527494"/>
                  <a:gd name="connsiteY23-938" fmla="*/ 1261569 h 1347679"/>
                  <a:gd name="connsiteX24-939" fmla="*/ 1232445 w 1527494"/>
                  <a:gd name="connsiteY24-940" fmla="*/ 1232065 h 1347679"/>
                  <a:gd name="connsiteX25-941" fmla="*/ 1232445 w 1527494"/>
                  <a:gd name="connsiteY25-942" fmla="*/ 1206371 h 1347679"/>
                  <a:gd name="connsiteX26-943" fmla="*/ 1232445 w 1527494"/>
                  <a:gd name="connsiteY26-944" fmla="*/ 1102703 h 1347679"/>
                  <a:gd name="connsiteX27-945" fmla="*/ 1202940 w 1527494"/>
                  <a:gd name="connsiteY27-946" fmla="*/ 1073198 h 1347679"/>
                  <a:gd name="connsiteX28-947" fmla="*/ 1173435 w 1527494"/>
                  <a:gd name="connsiteY28-948" fmla="*/ 1102703 h 1347679"/>
                  <a:gd name="connsiteX29-949" fmla="*/ 1173435 w 1527494"/>
                  <a:gd name="connsiteY29-950" fmla="*/ 1206371 h 1347679"/>
                  <a:gd name="connsiteX30-951" fmla="*/ 1173435 w 1527494"/>
                  <a:gd name="connsiteY30-952" fmla="*/ 1254144 h 1347679"/>
                  <a:gd name="connsiteX31-953" fmla="*/ 1143930 w 1527494"/>
                  <a:gd name="connsiteY31-954" fmla="*/ 1283648 h 1347679"/>
                  <a:gd name="connsiteX32-955" fmla="*/ 1114425 w 1527494"/>
                  <a:gd name="connsiteY32-956" fmla="*/ 1254144 h 1347679"/>
                  <a:gd name="connsiteX33-957" fmla="*/ 1114425 w 1527494"/>
                  <a:gd name="connsiteY33-958" fmla="*/ 1206371 h 1347679"/>
                  <a:gd name="connsiteX34-959" fmla="*/ 1114425 w 1527494"/>
                  <a:gd name="connsiteY34-960" fmla="*/ 1055770 h 1347679"/>
                  <a:gd name="connsiteX35-961" fmla="*/ 1114425 w 1527494"/>
                  <a:gd name="connsiteY35-962" fmla="*/ 1009863 h 1347679"/>
                  <a:gd name="connsiteX36-963" fmla="*/ 757200 w 1527494"/>
                  <a:gd name="connsiteY36-964" fmla="*/ 0 h 1347679"/>
                  <a:gd name="connsiteX37-965" fmla="*/ 1168907 w 1527494"/>
                  <a:gd name="connsiteY37-966" fmla="*/ 117206 h 1347679"/>
                  <a:gd name="connsiteX38-967" fmla="*/ 1435961 w 1527494"/>
                  <a:gd name="connsiteY38-968" fmla="*/ 475503 h 1347679"/>
                  <a:gd name="connsiteX39-969" fmla="*/ 1524283 w 1527494"/>
                  <a:gd name="connsiteY39-970" fmla="*/ 943543 h 1347679"/>
                  <a:gd name="connsiteX40-971" fmla="*/ 1526204 w 1527494"/>
                  <a:gd name="connsiteY40-972" fmla="*/ 1009862 h 1347679"/>
                  <a:gd name="connsiteX41-973" fmla="*/ 1111421 w 1527494"/>
                  <a:gd name="connsiteY41-974" fmla="*/ 1009862 h 1347679"/>
                  <a:gd name="connsiteX42-975" fmla="*/ 1108695 w 1527494"/>
                  <a:gd name="connsiteY42-976" fmla="*/ 952862 h 1347679"/>
                  <a:gd name="connsiteX43-977" fmla="*/ 1017785 w 1527494"/>
                  <a:gd name="connsiteY43-978" fmla="*/ 557845 h 1347679"/>
                  <a:gd name="connsiteX44-979" fmla="*/ 766843 w 1527494"/>
                  <a:gd name="connsiteY44-980" fmla="*/ 394645 h 1347679"/>
                  <a:gd name="connsiteX45-981" fmla="*/ 580288 w 1527494"/>
                  <a:gd name="connsiteY45-982" fmla="*/ 462150 h 1347679"/>
                  <a:gd name="connsiteX46-983" fmla="*/ 455930 w 1527494"/>
                  <a:gd name="connsiteY46-984" fmla="*/ 694339 h 1347679"/>
                  <a:gd name="connsiteX47-985" fmla="*/ 423730 w 1527494"/>
                  <a:gd name="connsiteY47-986" fmla="*/ 897225 h 1347679"/>
                  <a:gd name="connsiteX48-987" fmla="*/ 416761 w 1527494"/>
                  <a:gd name="connsiteY48-988" fmla="*/ 1009862 h 1347679"/>
                  <a:gd name="connsiteX49-989" fmla="*/ 413069 w 1527494"/>
                  <a:gd name="connsiteY49-990" fmla="*/ 1055770 h 1347679"/>
                  <a:gd name="connsiteX50-991" fmla="*/ 413069 w 1527494"/>
                  <a:gd name="connsiteY50-992" fmla="*/ 1206371 h 1347679"/>
                  <a:gd name="connsiteX51-993" fmla="*/ 413069 w 1527494"/>
                  <a:gd name="connsiteY51-994" fmla="*/ 1280640 h 1347679"/>
                  <a:gd name="connsiteX52-995" fmla="*/ 383564 w 1527494"/>
                  <a:gd name="connsiteY52-996" fmla="*/ 1310145 h 1347679"/>
                  <a:gd name="connsiteX53-997" fmla="*/ 354059 w 1527494"/>
                  <a:gd name="connsiteY53-998" fmla="*/ 1280640 h 1347679"/>
                  <a:gd name="connsiteX54-999" fmla="*/ 354059 w 1527494"/>
                  <a:gd name="connsiteY54-1000" fmla="*/ 1206371 h 1347679"/>
                  <a:gd name="connsiteX55-1001" fmla="*/ 354059 w 1527494"/>
                  <a:gd name="connsiteY55-1002" fmla="*/ 1159543 h 1347679"/>
                  <a:gd name="connsiteX56-1003" fmla="*/ 324554 w 1527494"/>
                  <a:gd name="connsiteY56-1004" fmla="*/ 1130039 h 1347679"/>
                  <a:gd name="connsiteX57-1005" fmla="*/ 295050 w 1527494"/>
                  <a:gd name="connsiteY57-1006" fmla="*/ 1159543 h 1347679"/>
                  <a:gd name="connsiteX58-1007" fmla="*/ 295050 w 1527494"/>
                  <a:gd name="connsiteY58-1008" fmla="*/ 1206371 h 1347679"/>
                  <a:gd name="connsiteX59-1009" fmla="*/ 295050 w 1527494"/>
                  <a:gd name="connsiteY59-1010" fmla="*/ 1318174 h 1347679"/>
                  <a:gd name="connsiteX60-1011" fmla="*/ 265545 w 1527494"/>
                  <a:gd name="connsiteY60-1012" fmla="*/ 1347679 h 1347679"/>
                  <a:gd name="connsiteX61-1013" fmla="*/ 236040 w 1527494"/>
                  <a:gd name="connsiteY61-1014" fmla="*/ 1318174 h 1347679"/>
                  <a:gd name="connsiteX62-1015" fmla="*/ 236040 w 1527494"/>
                  <a:gd name="connsiteY62-1016" fmla="*/ 1206371 h 1347679"/>
                  <a:gd name="connsiteX63-1017" fmla="*/ 235687 w 1527494"/>
                  <a:gd name="connsiteY63-1018" fmla="*/ 1206371 h 1347679"/>
                  <a:gd name="connsiteX64-1019" fmla="*/ 233721 w 1527494"/>
                  <a:gd name="connsiteY64-1020" fmla="*/ 1196633 h 1347679"/>
                  <a:gd name="connsiteX65-1021" fmla="*/ 206535 w 1527494"/>
                  <a:gd name="connsiteY65-1022" fmla="*/ 1178613 h 1347679"/>
                  <a:gd name="connsiteX66-1023" fmla="*/ 179349 w 1527494"/>
                  <a:gd name="connsiteY66-1024" fmla="*/ 1196633 h 1347679"/>
                  <a:gd name="connsiteX67-1025" fmla="*/ 177383 w 1527494"/>
                  <a:gd name="connsiteY67-1026" fmla="*/ 1206371 h 1347679"/>
                  <a:gd name="connsiteX68-1027" fmla="*/ 177030 w 1527494"/>
                  <a:gd name="connsiteY68-1028" fmla="*/ 1206371 h 1347679"/>
                  <a:gd name="connsiteX69-1029" fmla="*/ 177030 w 1527494"/>
                  <a:gd name="connsiteY69-1030" fmla="*/ 1232065 h 1347679"/>
                  <a:gd name="connsiteX70-1031" fmla="*/ 147525 w 1527494"/>
                  <a:gd name="connsiteY70-1032" fmla="*/ 1261569 h 1347679"/>
                  <a:gd name="connsiteX71-1033" fmla="*/ 118020 w 1527494"/>
                  <a:gd name="connsiteY71-1034" fmla="*/ 1232065 h 1347679"/>
                  <a:gd name="connsiteX72-1035" fmla="*/ 118020 w 1527494"/>
                  <a:gd name="connsiteY72-1036" fmla="*/ 1206371 h 1347679"/>
                  <a:gd name="connsiteX73-1037" fmla="*/ 118020 w 1527494"/>
                  <a:gd name="connsiteY73-1038" fmla="*/ 1102703 h 1347679"/>
                  <a:gd name="connsiteX74-1039" fmla="*/ 88515 w 1527494"/>
                  <a:gd name="connsiteY74-1040" fmla="*/ 1073198 h 1347679"/>
                  <a:gd name="connsiteX75-1041" fmla="*/ 59010 w 1527494"/>
                  <a:gd name="connsiteY75-1042" fmla="*/ 1102703 h 1347679"/>
                  <a:gd name="connsiteX76-1043" fmla="*/ 59010 w 1527494"/>
                  <a:gd name="connsiteY76-1044" fmla="*/ 1206371 h 1347679"/>
                  <a:gd name="connsiteX77-1045" fmla="*/ 59010 w 1527494"/>
                  <a:gd name="connsiteY77-1046" fmla="*/ 1254144 h 1347679"/>
                  <a:gd name="connsiteX78-1047" fmla="*/ 29505 w 1527494"/>
                  <a:gd name="connsiteY78-1048" fmla="*/ 1283648 h 1347679"/>
                  <a:gd name="connsiteX79-1049" fmla="*/ 0 w 1527494"/>
                  <a:gd name="connsiteY79-1050" fmla="*/ 1254144 h 1347679"/>
                  <a:gd name="connsiteX80-1051" fmla="*/ 0 w 1527494"/>
                  <a:gd name="connsiteY80-1052" fmla="*/ 1206371 h 1347679"/>
                  <a:gd name="connsiteX81-1053" fmla="*/ 0 w 1527494"/>
                  <a:gd name="connsiteY81-1054" fmla="*/ 1009863 h 1347679"/>
                  <a:gd name="connsiteX82-1055" fmla="*/ 1299 w 1527494"/>
                  <a:gd name="connsiteY82-1056" fmla="*/ 1009862 h 1347679"/>
                  <a:gd name="connsiteX83-1057" fmla="*/ 9172 w 1527494"/>
                  <a:gd name="connsiteY83-1058" fmla="*/ 887860 h 1347679"/>
                  <a:gd name="connsiteX84-1059" fmla="*/ 183035 w 1527494"/>
                  <a:gd name="connsiteY84-1060" fmla="*/ 296726 h 1347679"/>
                  <a:gd name="connsiteX85-1061" fmla="*/ 757200 w 1527494"/>
                  <a:gd name="connsiteY85-1062" fmla="*/ 0 h 1347679"/>
                  <a:gd name="connsiteX0-1063" fmla="*/ 1116806 w 1529875"/>
                  <a:gd name="connsiteY0-1064" fmla="*/ 1009863 h 1347679"/>
                  <a:gd name="connsiteX1-1065" fmla="*/ 1529875 w 1529875"/>
                  <a:gd name="connsiteY1-1066" fmla="*/ 1009863 h 1347679"/>
                  <a:gd name="connsiteX2-1067" fmla="*/ 1529875 w 1529875"/>
                  <a:gd name="connsiteY2-1068" fmla="*/ 1055770 h 1347679"/>
                  <a:gd name="connsiteX3-1069" fmla="*/ 1529875 w 1529875"/>
                  <a:gd name="connsiteY3-1070" fmla="*/ 1206371 h 1347679"/>
                  <a:gd name="connsiteX4-1071" fmla="*/ 1529875 w 1529875"/>
                  <a:gd name="connsiteY4-1072" fmla="*/ 1280640 h 1347679"/>
                  <a:gd name="connsiteX5-1073" fmla="*/ 1500370 w 1529875"/>
                  <a:gd name="connsiteY5-1074" fmla="*/ 1310145 h 1347679"/>
                  <a:gd name="connsiteX6-1075" fmla="*/ 1470865 w 1529875"/>
                  <a:gd name="connsiteY6-1076" fmla="*/ 1280640 h 1347679"/>
                  <a:gd name="connsiteX7-1077" fmla="*/ 1470865 w 1529875"/>
                  <a:gd name="connsiteY7-1078" fmla="*/ 1206371 h 1347679"/>
                  <a:gd name="connsiteX8-1079" fmla="*/ 1470865 w 1529875"/>
                  <a:gd name="connsiteY8-1080" fmla="*/ 1159543 h 1347679"/>
                  <a:gd name="connsiteX9-1081" fmla="*/ 1441360 w 1529875"/>
                  <a:gd name="connsiteY9-1082" fmla="*/ 1130039 h 1347679"/>
                  <a:gd name="connsiteX10-1083" fmla="*/ 1411856 w 1529875"/>
                  <a:gd name="connsiteY10-1084" fmla="*/ 1159543 h 1347679"/>
                  <a:gd name="connsiteX11-1085" fmla="*/ 1411856 w 1529875"/>
                  <a:gd name="connsiteY11-1086" fmla="*/ 1206371 h 1347679"/>
                  <a:gd name="connsiteX12-1087" fmla="*/ 1411856 w 1529875"/>
                  <a:gd name="connsiteY12-1088" fmla="*/ 1318174 h 1347679"/>
                  <a:gd name="connsiteX13-1089" fmla="*/ 1382351 w 1529875"/>
                  <a:gd name="connsiteY13-1090" fmla="*/ 1347679 h 1347679"/>
                  <a:gd name="connsiteX14-1091" fmla="*/ 1352846 w 1529875"/>
                  <a:gd name="connsiteY14-1092" fmla="*/ 1318174 h 1347679"/>
                  <a:gd name="connsiteX15-1093" fmla="*/ 1352846 w 1529875"/>
                  <a:gd name="connsiteY15-1094" fmla="*/ 1206371 h 1347679"/>
                  <a:gd name="connsiteX16-1095" fmla="*/ 1352493 w 1529875"/>
                  <a:gd name="connsiteY16-1096" fmla="*/ 1206371 h 1347679"/>
                  <a:gd name="connsiteX17-1097" fmla="*/ 1350527 w 1529875"/>
                  <a:gd name="connsiteY17-1098" fmla="*/ 1196633 h 1347679"/>
                  <a:gd name="connsiteX18-1099" fmla="*/ 1323341 w 1529875"/>
                  <a:gd name="connsiteY18-1100" fmla="*/ 1178613 h 1347679"/>
                  <a:gd name="connsiteX19-1101" fmla="*/ 1296155 w 1529875"/>
                  <a:gd name="connsiteY19-1102" fmla="*/ 1196633 h 1347679"/>
                  <a:gd name="connsiteX20-1103" fmla="*/ 1294189 w 1529875"/>
                  <a:gd name="connsiteY20-1104" fmla="*/ 1206371 h 1347679"/>
                  <a:gd name="connsiteX21-1105" fmla="*/ 1293836 w 1529875"/>
                  <a:gd name="connsiteY21-1106" fmla="*/ 1206371 h 1347679"/>
                  <a:gd name="connsiteX22-1107" fmla="*/ 1293836 w 1529875"/>
                  <a:gd name="connsiteY22-1108" fmla="*/ 1232065 h 1347679"/>
                  <a:gd name="connsiteX23-1109" fmla="*/ 1264331 w 1529875"/>
                  <a:gd name="connsiteY23-1110" fmla="*/ 1261569 h 1347679"/>
                  <a:gd name="connsiteX24-1111" fmla="*/ 1234826 w 1529875"/>
                  <a:gd name="connsiteY24-1112" fmla="*/ 1232065 h 1347679"/>
                  <a:gd name="connsiteX25-1113" fmla="*/ 1234826 w 1529875"/>
                  <a:gd name="connsiteY25-1114" fmla="*/ 1206371 h 1347679"/>
                  <a:gd name="connsiteX26-1115" fmla="*/ 1234826 w 1529875"/>
                  <a:gd name="connsiteY26-1116" fmla="*/ 1102703 h 1347679"/>
                  <a:gd name="connsiteX27-1117" fmla="*/ 1205321 w 1529875"/>
                  <a:gd name="connsiteY27-1118" fmla="*/ 1073198 h 1347679"/>
                  <a:gd name="connsiteX28-1119" fmla="*/ 1175816 w 1529875"/>
                  <a:gd name="connsiteY28-1120" fmla="*/ 1102703 h 1347679"/>
                  <a:gd name="connsiteX29-1121" fmla="*/ 1175816 w 1529875"/>
                  <a:gd name="connsiteY29-1122" fmla="*/ 1206371 h 1347679"/>
                  <a:gd name="connsiteX30-1123" fmla="*/ 1175816 w 1529875"/>
                  <a:gd name="connsiteY30-1124" fmla="*/ 1254144 h 1347679"/>
                  <a:gd name="connsiteX31-1125" fmla="*/ 1146311 w 1529875"/>
                  <a:gd name="connsiteY31-1126" fmla="*/ 1283648 h 1347679"/>
                  <a:gd name="connsiteX32-1127" fmla="*/ 1116806 w 1529875"/>
                  <a:gd name="connsiteY32-1128" fmla="*/ 1254144 h 1347679"/>
                  <a:gd name="connsiteX33-1129" fmla="*/ 1116806 w 1529875"/>
                  <a:gd name="connsiteY33-1130" fmla="*/ 1206371 h 1347679"/>
                  <a:gd name="connsiteX34-1131" fmla="*/ 1116806 w 1529875"/>
                  <a:gd name="connsiteY34-1132" fmla="*/ 1055770 h 1347679"/>
                  <a:gd name="connsiteX35-1133" fmla="*/ 1116806 w 1529875"/>
                  <a:gd name="connsiteY35-1134" fmla="*/ 1009863 h 1347679"/>
                  <a:gd name="connsiteX36-1135" fmla="*/ 759581 w 1529875"/>
                  <a:gd name="connsiteY36-1136" fmla="*/ 0 h 1347679"/>
                  <a:gd name="connsiteX37-1137" fmla="*/ 1171288 w 1529875"/>
                  <a:gd name="connsiteY37-1138" fmla="*/ 117206 h 1347679"/>
                  <a:gd name="connsiteX38-1139" fmla="*/ 1438342 w 1529875"/>
                  <a:gd name="connsiteY38-1140" fmla="*/ 475503 h 1347679"/>
                  <a:gd name="connsiteX39-1141" fmla="*/ 1526664 w 1529875"/>
                  <a:gd name="connsiteY39-1142" fmla="*/ 943543 h 1347679"/>
                  <a:gd name="connsiteX40-1143" fmla="*/ 1528585 w 1529875"/>
                  <a:gd name="connsiteY40-1144" fmla="*/ 1009862 h 1347679"/>
                  <a:gd name="connsiteX41-1145" fmla="*/ 1113802 w 1529875"/>
                  <a:gd name="connsiteY41-1146" fmla="*/ 1009862 h 1347679"/>
                  <a:gd name="connsiteX42-1147" fmla="*/ 1111076 w 1529875"/>
                  <a:gd name="connsiteY42-1148" fmla="*/ 952862 h 1347679"/>
                  <a:gd name="connsiteX43-1149" fmla="*/ 1020186 w 1529875"/>
                  <a:gd name="connsiteY43-1150" fmla="*/ 557845 h 1347679"/>
                  <a:gd name="connsiteX44-1151" fmla="*/ 769224 w 1529875"/>
                  <a:gd name="connsiteY44-1152" fmla="*/ 394645 h 1347679"/>
                  <a:gd name="connsiteX45-1153" fmla="*/ 582669 w 1529875"/>
                  <a:gd name="connsiteY45-1154" fmla="*/ 462150 h 1347679"/>
                  <a:gd name="connsiteX46-1155" fmla="*/ 458311 w 1529875"/>
                  <a:gd name="connsiteY46-1156" fmla="*/ 694339 h 1347679"/>
                  <a:gd name="connsiteX47-1157" fmla="*/ 426111 w 1529875"/>
                  <a:gd name="connsiteY47-1158" fmla="*/ 897225 h 1347679"/>
                  <a:gd name="connsiteX48-1159" fmla="*/ 419142 w 1529875"/>
                  <a:gd name="connsiteY48-1160" fmla="*/ 1009862 h 1347679"/>
                  <a:gd name="connsiteX49-1161" fmla="*/ 415450 w 1529875"/>
                  <a:gd name="connsiteY49-1162" fmla="*/ 1055770 h 1347679"/>
                  <a:gd name="connsiteX50-1163" fmla="*/ 415450 w 1529875"/>
                  <a:gd name="connsiteY50-1164" fmla="*/ 1206371 h 1347679"/>
                  <a:gd name="connsiteX51-1165" fmla="*/ 415450 w 1529875"/>
                  <a:gd name="connsiteY51-1166" fmla="*/ 1280640 h 1347679"/>
                  <a:gd name="connsiteX52-1167" fmla="*/ 385945 w 1529875"/>
                  <a:gd name="connsiteY52-1168" fmla="*/ 1310145 h 1347679"/>
                  <a:gd name="connsiteX53-1169" fmla="*/ 356440 w 1529875"/>
                  <a:gd name="connsiteY53-1170" fmla="*/ 1280640 h 1347679"/>
                  <a:gd name="connsiteX54-1171" fmla="*/ 356440 w 1529875"/>
                  <a:gd name="connsiteY54-1172" fmla="*/ 1206371 h 1347679"/>
                  <a:gd name="connsiteX55-1173" fmla="*/ 356440 w 1529875"/>
                  <a:gd name="connsiteY55-1174" fmla="*/ 1159543 h 1347679"/>
                  <a:gd name="connsiteX56-1175" fmla="*/ 326935 w 1529875"/>
                  <a:gd name="connsiteY56-1176" fmla="*/ 1130039 h 1347679"/>
                  <a:gd name="connsiteX57-1177" fmla="*/ 297431 w 1529875"/>
                  <a:gd name="connsiteY57-1178" fmla="*/ 1159543 h 1347679"/>
                  <a:gd name="connsiteX58-1179" fmla="*/ 297431 w 1529875"/>
                  <a:gd name="connsiteY58-1180" fmla="*/ 1206371 h 1347679"/>
                  <a:gd name="connsiteX59-1181" fmla="*/ 297431 w 1529875"/>
                  <a:gd name="connsiteY59-1182" fmla="*/ 1318174 h 1347679"/>
                  <a:gd name="connsiteX60-1183" fmla="*/ 267926 w 1529875"/>
                  <a:gd name="connsiteY60-1184" fmla="*/ 1347679 h 1347679"/>
                  <a:gd name="connsiteX61-1185" fmla="*/ 238421 w 1529875"/>
                  <a:gd name="connsiteY61-1186" fmla="*/ 1318174 h 1347679"/>
                  <a:gd name="connsiteX62-1187" fmla="*/ 238421 w 1529875"/>
                  <a:gd name="connsiteY62-1188" fmla="*/ 1206371 h 1347679"/>
                  <a:gd name="connsiteX63-1189" fmla="*/ 238068 w 1529875"/>
                  <a:gd name="connsiteY63-1190" fmla="*/ 1206371 h 1347679"/>
                  <a:gd name="connsiteX64-1191" fmla="*/ 236102 w 1529875"/>
                  <a:gd name="connsiteY64-1192" fmla="*/ 1196633 h 1347679"/>
                  <a:gd name="connsiteX65-1193" fmla="*/ 208916 w 1529875"/>
                  <a:gd name="connsiteY65-1194" fmla="*/ 1178613 h 1347679"/>
                  <a:gd name="connsiteX66-1195" fmla="*/ 181730 w 1529875"/>
                  <a:gd name="connsiteY66-1196" fmla="*/ 1196633 h 1347679"/>
                  <a:gd name="connsiteX67-1197" fmla="*/ 179764 w 1529875"/>
                  <a:gd name="connsiteY67-1198" fmla="*/ 1206371 h 1347679"/>
                  <a:gd name="connsiteX68-1199" fmla="*/ 179411 w 1529875"/>
                  <a:gd name="connsiteY68-1200" fmla="*/ 1206371 h 1347679"/>
                  <a:gd name="connsiteX69-1201" fmla="*/ 179411 w 1529875"/>
                  <a:gd name="connsiteY69-1202" fmla="*/ 1232065 h 1347679"/>
                  <a:gd name="connsiteX70-1203" fmla="*/ 149906 w 1529875"/>
                  <a:gd name="connsiteY70-1204" fmla="*/ 1261569 h 1347679"/>
                  <a:gd name="connsiteX71-1205" fmla="*/ 120401 w 1529875"/>
                  <a:gd name="connsiteY71-1206" fmla="*/ 1232065 h 1347679"/>
                  <a:gd name="connsiteX72-1207" fmla="*/ 120401 w 1529875"/>
                  <a:gd name="connsiteY72-1208" fmla="*/ 1206371 h 1347679"/>
                  <a:gd name="connsiteX73-1209" fmla="*/ 120401 w 1529875"/>
                  <a:gd name="connsiteY73-1210" fmla="*/ 1102703 h 1347679"/>
                  <a:gd name="connsiteX74-1211" fmla="*/ 90896 w 1529875"/>
                  <a:gd name="connsiteY74-1212" fmla="*/ 1073198 h 1347679"/>
                  <a:gd name="connsiteX75-1213" fmla="*/ 61391 w 1529875"/>
                  <a:gd name="connsiteY75-1214" fmla="*/ 1102703 h 1347679"/>
                  <a:gd name="connsiteX76-1215" fmla="*/ 61391 w 1529875"/>
                  <a:gd name="connsiteY76-1216" fmla="*/ 1206371 h 1347679"/>
                  <a:gd name="connsiteX77-1217" fmla="*/ 61391 w 1529875"/>
                  <a:gd name="connsiteY77-1218" fmla="*/ 1254144 h 1347679"/>
                  <a:gd name="connsiteX78-1219" fmla="*/ 31886 w 1529875"/>
                  <a:gd name="connsiteY78-1220" fmla="*/ 1283648 h 1347679"/>
                  <a:gd name="connsiteX79-1221" fmla="*/ 2381 w 1529875"/>
                  <a:gd name="connsiteY79-1222" fmla="*/ 1254144 h 1347679"/>
                  <a:gd name="connsiteX80-1223" fmla="*/ 0 w 1529875"/>
                  <a:gd name="connsiteY80-1224" fmla="*/ 1203990 h 1347679"/>
                  <a:gd name="connsiteX81-1225" fmla="*/ 2381 w 1529875"/>
                  <a:gd name="connsiteY81-1226" fmla="*/ 1009863 h 1347679"/>
                  <a:gd name="connsiteX82-1227" fmla="*/ 3680 w 1529875"/>
                  <a:gd name="connsiteY82-1228" fmla="*/ 1009862 h 1347679"/>
                  <a:gd name="connsiteX83-1229" fmla="*/ 11553 w 1529875"/>
                  <a:gd name="connsiteY83-1230" fmla="*/ 887860 h 1347679"/>
                  <a:gd name="connsiteX84-1231" fmla="*/ 185416 w 1529875"/>
                  <a:gd name="connsiteY84-1232" fmla="*/ 296726 h 1347679"/>
                  <a:gd name="connsiteX85-1233" fmla="*/ 759581 w 1529875"/>
                  <a:gd name="connsiteY85-1234" fmla="*/ 0 h 13476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  <a:cxn ang="0">
                    <a:pos x="connsiteX62-125" y="connsiteY62-126"/>
                  </a:cxn>
                  <a:cxn ang="0">
                    <a:pos x="connsiteX63-127" y="connsiteY63-128"/>
                  </a:cxn>
                  <a:cxn ang="0">
                    <a:pos x="connsiteX64-129" y="connsiteY64-130"/>
                  </a:cxn>
                  <a:cxn ang="0">
                    <a:pos x="connsiteX65-131" y="connsiteY65-132"/>
                  </a:cxn>
                  <a:cxn ang="0">
                    <a:pos x="connsiteX66-133" y="connsiteY66-134"/>
                  </a:cxn>
                  <a:cxn ang="0">
                    <a:pos x="connsiteX67-135" y="connsiteY67-136"/>
                  </a:cxn>
                  <a:cxn ang="0">
                    <a:pos x="connsiteX68-137" y="connsiteY68-138"/>
                  </a:cxn>
                  <a:cxn ang="0">
                    <a:pos x="connsiteX69-139" y="connsiteY69-140"/>
                  </a:cxn>
                  <a:cxn ang="0">
                    <a:pos x="connsiteX70-141" y="connsiteY70-142"/>
                  </a:cxn>
                  <a:cxn ang="0">
                    <a:pos x="connsiteX71-143" y="connsiteY71-144"/>
                  </a:cxn>
                  <a:cxn ang="0">
                    <a:pos x="connsiteX72-145" y="connsiteY72-146"/>
                  </a:cxn>
                  <a:cxn ang="0">
                    <a:pos x="connsiteX73-147" y="connsiteY73-148"/>
                  </a:cxn>
                  <a:cxn ang="0">
                    <a:pos x="connsiteX74-149" y="connsiteY74-150"/>
                  </a:cxn>
                  <a:cxn ang="0">
                    <a:pos x="connsiteX75-151" y="connsiteY75-152"/>
                  </a:cxn>
                  <a:cxn ang="0">
                    <a:pos x="connsiteX76-153" y="connsiteY76-154"/>
                  </a:cxn>
                  <a:cxn ang="0">
                    <a:pos x="connsiteX77-155" y="connsiteY77-156"/>
                  </a:cxn>
                  <a:cxn ang="0">
                    <a:pos x="connsiteX78-157" y="connsiteY78-158"/>
                  </a:cxn>
                  <a:cxn ang="0">
                    <a:pos x="connsiteX79-159" y="connsiteY79-160"/>
                  </a:cxn>
                  <a:cxn ang="0">
                    <a:pos x="connsiteX80-161" y="connsiteY80-162"/>
                  </a:cxn>
                  <a:cxn ang="0">
                    <a:pos x="connsiteX81-163" y="connsiteY81-164"/>
                  </a:cxn>
                  <a:cxn ang="0">
                    <a:pos x="connsiteX82-165" y="connsiteY82-166"/>
                  </a:cxn>
                  <a:cxn ang="0">
                    <a:pos x="connsiteX83-167" y="connsiteY83-168"/>
                  </a:cxn>
                  <a:cxn ang="0">
                    <a:pos x="connsiteX84-169" y="connsiteY84-170"/>
                  </a:cxn>
                  <a:cxn ang="0">
                    <a:pos x="connsiteX85-171" y="connsiteY85-172"/>
                  </a:cxn>
                </a:cxnLst>
                <a:rect l="l" t="t" r="r" b="b"/>
                <a:pathLst>
                  <a:path w="1529875" h="1347679">
                    <a:moveTo>
                      <a:pt x="1116806" y="1009863"/>
                    </a:moveTo>
                    <a:lnTo>
                      <a:pt x="1529875" y="1009863"/>
                    </a:lnTo>
                    <a:lnTo>
                      <a:pt x="1529875" y="1055770"/>
                    </a:lnTo>
                    <a:lnTo>
                      <a:pt x="1529875" y="1206371"/>
                    </a:lnTo>
                    <a:lnTo>
                      <a:pt x="1529875" y="1280640"/>
                    </a:lnTo>
                    <a:cubicBezTo>
                      <a:pt x="1529875" y="1296935"/>
                      <a:pt x="1516665" y="1310145"/>
                      <a:pt x="1500370" y="1310145"/>
                    </a:cubicBezTo>
                    <a:cubicBezTo>
                      <a:pt x="1484075" y="1310145"/>
                      <a:pt x="1470865" y="1296935"/>
                      <a:pt x="1470865" y="1280640"/>
                    </a:cubicBezTo>
                    <a:lnTo>
                      <a:pt x="1470865" y="1206371"/>
                    </a:lnTo>
                    <a:lnTo>
                      <a:pt x="1470865" y="1159543"/>
                    </a:lnTo>
                    <a:cubicBezTo>
                      <a:pt x="1470865" y="1143248"/>
                      <a:pt x="1457655" y="1130039"/>
                      <a:pt x="1441360" y="1130039"/>
                    </a:cubicBezTo>
                    <a:cubicBezTo>
                      <a:pt x="1425065" y="1130039"/>
                      <a:pt x="1411856" y="1143248"/>
                      <a:pt x="1411856" y="1159543"/>
                    </a:cubicBezTo>
                    <a:lnTo>
                      <a:pt x="1411856" y="1206371"/>
                    </a:lnTo>
                    <a:lnTo>
                      <a:pt x="1411856" y="1318174"/>
                    </a:lnTo>
                    <a:cubicBezTo>
                      <a:pt x="1411856" y="1334469"/>
                      <a:pt x="1398646" y="1347679"/>
                      <a:pt x="1382351" y="1347679"/>
                    </a:cubicBezTo>
                    <a:cubicBezTo>
                      <a:pt x="1366056" y="1347679"/>
                      <a:pt x="1352846" y="1334469"/>
                      <a:pt x="1352846" y="1318174"/>
                    </a:cubicBezTo>
                    <a:lnTo>
                      <a:pt x="1352846" y="1206371"/>
                    </a:lnTo>
                    <a:lnTo>
                      <a:pt x="1352493" y="1206371"/>
                    </a:lnTo>
                    <a:lnTo>
                      <a:pt x="1350527" y="1196633"/>
                    </a:lnTo>
                    <a:cubicBezTo>
                      <a:pt x="1346048" y="1186043"/>
                      <a:pt x="1335562" y="1178613"/>
                      <a:pt x="1323341" y="1178613"/>
                    </a:cubicBezTo>
                    <a:cubicBezTo>
                      <a:pt x="1311119" y="1178613"/>
                      <a:pt x="1300634" y="1186043"/>
                      <a:pt x="1296155" y="1196633"/>
                    </a:cubicBezTo>
                    <a:lnTo>
                      <a:pt x="1294189" y="1206371"/>
                    </a:lnTo>
                    <a:lnTo>
                      <a:pt x="1293836" y="1206371"/>
                    </a:lnTo>
                    <a:lnTo>
                      <a:pt x="1293836" y="1232065"/>
                    </a:lnTo>
                    <a:cubicBezTo>
                      <a:pt x="1293836" y="1248360"/>
                      <a:pt x="1280626" y="1261569"/>
                      <a:pt x="1264331" y="1261569"/>
                    </a:cubicBezTo>
                    <a:cubicBezTo>
                      <a:pt x="1248036" y="1261569"/>
                      <a:pt x="1234826" y="1248360"/>
                      <a:pt x="1234826" y="1232065"/>
                    </a:cubicBezTo>
                    <a:lnTo>
                      <a:pt x="1234826" y="1206371"/>
                    </a:lnTo>
                    <a:lnTo>
                      <a:pt x="1234826" y="1102703"/>
                    </a:lnTo>
                    <a:cubicBezTo>
                      <a:pt x="1234826" y="1086408"/>
                      <a:pt x="1221616" y="1073198"/>
                      <a:pt x="1205321" y="1073198"/>
                    </a:cubicBezTo>
                    <a:cubicBezTo>
                      <a:pt x="1189026" y="1073198"/>
                      <a:pt x="1175816" y="1086408"/>
                      <a:pt x="1175816" y="1102703"/>
                    </a:cubicBezTo>
                    <a:lnTo>
                      <a:pt x="1175816" y="1206371"/>
                    </a:lnTo>
                    <a:lnTo>
                      <a:pt x="1175816" y="1254144"/>
                    </a:lnTo>
                    <a:cubicBezTo>
                      <a:pt x="1175816" y="1270439"/>
                      <a:pt x="1162606" y="1283648"/>
                      <a:pt x="1146311" y="1283648"/>
                    </a:cubicBezTo>
                    <a:cubicBezTo>
                      <a:pt x="1130016" y="1283648"/>
                      <a:pt x="1116806" y="1270439"/>
                      <a:pt x="1116806" y="1254144"/>
                    </a:cubicBezTo>
                    <a:lnTo>
                      <a:pt x="1116806" y="1206371"/>
                    </a:lnTo>
                    <a:lnTo>
                      <a:pt x="1116806" y="1055770"/>
                    </a:lnTo>
                    <a:lnTo>
                      <a:pt x="1116806" y="1009863"/>
                    </a:lnTo>
                    <a:close/>
                    <a:moveTo>
                      <a:pt x="759581" y="0"/>
                    </a:moveTo>
                    <a:cubicBezTo>
                      <a:pt x="918824" y="0"/>
                      <a:pt x="1056059" y="39069"/>
                      <a:pt x="1171288" y="117206"/>
                    </a:cubicBezTo>
                    <a:cubicBezTo>
                      <a:pt x="1286517" y="195344"/>
                      <a:pt x="1375535" y="314776"/>
                      <a:pt x="1438342" y="475503"/>
                    </a:cubicBezTo>
                    <a:cubicBezTo>
                      <a:pt x="1485448" y="596048"/>
                      <a:pt x="1514888" y="752062"/>
                      <a:pt x="1526664" y="943543"/>
                    </a:cubicBezTo>
                    <a:cubicBezTo>
                      <a:pt x="1527304" y="965649"/>
                      <a:pt x="1527945" y="987756"/>
                      <a:pt x="1528585" y="1009862"/>
                    </a:cubicBezTo>
                    <a:lnTo>
                      <a:pt x="1113802" y="1009862"/>
                    </a:lnTo>
                    <a:lnTo>
                      <a:pt x="1111076" y="952862"/>
                    </a:lnTo>
                    <a:cubicBezTo>
                      <a:pt x="1098955" y="771117"/>
                      <a:pt x="1068652" y="639444"/>
                      <a:pt x="1020186" y="557845"/>
                    </a:cubicBezTo>
                    <a:cubicBezTo>
                      <a:pt x="955520" y="449045"/>
                      <a:pt x="871873" y="394645"/>
                      <a:pt x="769224" y="394645"/>
                    </a:cubicBezTo>
                    <a:cubicBezTo>
                      <a:pt x="699138" y="394645"/>
                      <a:pt x="636954" y="417147"/>
                      <a:pt x="582669" y="462150"/>
                    </a:cubicBezTo>
                    <a:cubicBezTo>
                      <a:pt x="528386" y="507154"/>
                      <a:pt x="486933" y="584550"/>
                      <a:pt x="458311" y="694339"/>
                    </a:cubicBezTo>
                    <a:cubicBezTo>
                      <a:pt x="444000" y="749233"/>
                      <a:pt x="433267" y="816862"/>
                      <a:pt x="426111" y="897225"/>
                    </a:cubicBezTo>
                    <a:lnTo>
                      <a:pt x="419142" y="1009862"/>
                    </a:lnTo>
                    <a:lnTo>
                      <a:pt x="415450" y="1055770"/>
                    </a:lnTo>
                    <a:lnTo>
                      <a:pt x="415450" y="1206371"/>
                    </a:lnTo>
                    <a:lnTo>
                      <a:pt x="415450" y="1280640"/>
                    </a:lnTo>
                    <a:cubicBezTo>
                      <a:pt x="415450" y="1296935"/>
                      <a:pt x="402240" y="1310145"/>
                      <a:pt x="385945" y="1310145"/>
                    </a:cubicBezTo>
                    <a:cubicBezTo>
                      <a:pt x="369650" y="1310145"/>
                      <a:pt x="356440" y="1296935"/>
                      <a:pt x="356440" y="1280640"/>
                    </a:cubicBezTo>
                    <a:lnTo>
                      <a:pt x="356440" y="1206371"/>
                    </a:lnTo>
                    <a:lnTo>
                      <a:pt x="356440" y="1159543"/>
                    </a:lnTo>
                    <a:cubicBezTo>
                      <a:pt x="356440" y="1143248"/>
                      <a:pt x="343230" y="1130039"/>
                      <a:pt x="326935" y="1130039"/>
                    </a:cubicBezTo>
                    <a:cubicBezTo>
                      <a:pt x="310640" y="1130039"/>
                      <a:pt x="297431" y="1143248"/>
                      <a:pt x="297431" y="1159543"/>
                    </a:cubicBezTo>
                    <a:lnTo>
                      <a:pt x="297431" y="1206371"/>
                    </a:lnTo>
                    <a:lnTo>
                      <a:pt x="297431" y="1318174"/>
                    </a:lnTo>
                    <a:cubicBezTo>
                      <a:pt x="297431" y="1334469"/>
                      <a:pt x="284221" y="1347679"/>
                      <a:pt x="267926" y="1347679"/>
                    </a:cubicBezTo>
                    <a:cubicBezTo>
                      <a:pt x="251631" y="1347679"/>
                      <a:pt x="238421" y="1334469"/>
                      <a:pt x="238421" y="1318174"/>
                    </a:cubicBezTo>
                    <a:lnTo>
                      <a:pt x="238421" y="1206371"/>
                    </a:lnTo>
                    <a:lnTo>
                      <a:pt x="238068" y="1206371"/>
                    </a:lnTo>
                    <a:lnTo>
                      <a:pt x="236102" y="1196633"/>
                    </a:lnTo>
                    <a:cubicBezTo>
                      <a:pt x="231623" y="1186043"/>
                      <a:pt x="221137" y="1178613"/>
                      <a:pt x="208916" y="1178613"/>
                    </a:cubicBezTo>
                    <a:cubicBezTo>
                      <a:pt x="196694" y="1178613"/>
                      <a:pt x="186209" y="1186043"/>
                      <a:pt x="181730" y="1196633"/>
                    </a:cubicBezTo>
                    <a:lnTo>
                      <a:pt x="179764" y="1206371"/>
                    </a:lnTo>
                    <a:lnTo>
                      <a:pt x="179411" y="1206371"/>
                    </a:lnTo>
                    <a:lnTo>
                      <a:pt x="179411" y="1232065"/>
                    </a:lnTo>
                    <a:cubicBezTo>
                      <a:pt x="179411" y="1248360"/>
                      <a:pt x="166201" y="1261569"/>
                      <a:pt x="149906" y="1261569"/>
                    </a:cubicBezTo>
                    <a:cubicBezTo>
                      <a:pt x="133611" y="1261569"/>
                      <a:pt x="120401" y="1248360"/>
                      <a:pt x="120401" y="1232065"/>
                    </a:cubicBezTo>
                    <a:lnTo>
                      <a:pt x="120401" y="1206371"/>
                    </a:lnTo>
                    <a:lnTo>
                      <a:pt x="120401" y="1102703"/>
                    </a:lnTo>
                    <a:cubicBezTo>
                      <a:pt x="120401" y="1086408"/>
                      <a:pt x="107191" y="1073198"/>
                      <a:pt x="90896" y="1073198"/>
                    </a:cubicBezTo>
                    <a:cubicBezTo>
                      <a:pt x="74601" y="1073198"/>
                      <a:pt x="61391" y="1086408"/>
                      <a:pt x="61391" y="1102703"/>
                    </a:cubicBezTo>
                    <a:lnTo>
                      <a:pt x="61391" y="1206371"/>
                    </a:lnTo>
                    <a:lnTo>
                      <a:pt x="61391" y="1254144"/>
                    </a:lnTo>
                    <a:cubicBezTo>
                      <a:pt x="61391" y="1270439"/>
                      <a:pt x="48181" y="1283648"/>
                      <a:pt x="31886" y="1283648"/>
                    </a:cubicBezTo>
                    <a:cubicBezTo>
                      <a:pt x="15591" y="1283648"/>
                      <a:pt x="2381" y="1270439"/>
                      <a:pt x="2381" y="1254144"/>
                    </a:cubicBezTo>
                    <a:lnTo>
                      <a:pt x="0" y="1203990"/>
                    </a:lnTo>
                    <a:cubicBezTo>
                      <a:pt x="794" y="1139281"/>
                      <a:pt x="1587" y="1074572"/>
                      <a:pt x="2381" y="1009863"/>
                    </a:cubicBezTo>
                    <a:lnTo>
                      <a:pt x="3680" y="1009862"/>
                    </a:lnTo>
                    <a:lnTo>
                      <a:pt x="11553" y="887860"/>
                    </a:lnTo>
                    <a:cubicBezTo>
                      <a:pt x="34735" y="628781"/>
                      <a:pt x="92689" y="431736"/>
                      <a:pt x="185416" y="296726"/>
                    </a:cubicBezTo>
                    <a:cubicBezTo>
                      <a:pt x="322899" y="98908"/>
                      <a:pt x="514287" y="0"/>
                      <a:pt x="759581" y="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sz="23900" b="1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7" name="任意多边形 16"/>
            <p:cNvSpPr/>
            <p:nvPr/>
          </p:nvSpPr>
          <p:spPr>
            <a:xfrm rot="16200000" flipH="1">
              <a:off x="2628914" y="2974801"/>
              <a:ext cx="2182420" cy="912909"/>
            </a:xfrm>
            <a:custGeom>
              <a:avLst/>
              <a:gdLst>
                <a:gd name="connsiteX0" fmla="*/ 0 w 2182420"/>
                <a:gd name="connsiteY0" fmla="*/ 912909 h 912909"/>
                <a:gd name="connsiteX1" fmla="*/ 2182420 w 2182420"/>
                <a:gd name="connsiteY1" fmla="*/ 912908 h 912909"/>
                <a:gd name="connsiteX2" fmla="*/ 2182420 w 2182420"/>
                <a:gd name="connsiteY2" fmla="*/ 500459 h 912909"/>
                <a:gd name="connsiteX3" fmla="*/ 390195 w 2182420"/>
                <a:gd name="connsiteY3" fmla="*/ 500460 h 912909"/>
                <a:gd name="connsiteX4" fmla="*/ 386958 w 2182420"/>
                <a:gd name="connsiteY4" fmla="*/ 132228 h 912909"/>
                <a:gd name="connsiteX5" fmla="*/ 386958 w 2182420"/>
                <a:gd name="connsiteY5" fmla="*/ 87525 h 912909"/>
                <a:gd name="connsiteX6" fmla="*/ 359349 w 2182420"/>
                <a:gd name="connsiteY6" fmla="*/ 59916 h 912909"/>
                <a:gd name="connsiteX7" fmla="*/ 331740 w 2182420"/>
                <a:gd name="connsiteY7" fmla="*/ 87525 h 912909"/>
                <a:gd name="connsiteX8" fmla="*/ 331740 w 2182420"/>
                <a:gd name="connsiteY8" fmla="*/ 132228 h 912909"/>
                <a:gd name="connsiteX9" fmla="*/ 331740 w 2182420"/>
                <a:gd name="connsiteY9" fmla="*/ 229233 h 912909"/>
                <a:gd name="connsiteX10" fmla="*/ 304132 w 2182420"/>
                <a:gd name="connsiteY10" fmla="*/ 256842 h 912909"/>
                <a:gd name="connsiteX11" fmla="*/ 276523 w 2182420"/>
                <a:gd name="connsiteY11" fmla="*/ 229233 h 912909"/>
                <a:gd name="connsiteX12" fmla="*/ 276523 w 2182420"/>
                <a:gd name="connsiteY12" fmla="*/ 132228 h 912909"/>
                <a:gd name="connsiteX13" fmla="*/ 276523 w 2182420"/>
                <a:gd name="connsiteY13" fmla="*/ 108185 h 912909"/>
                <a:gd name="connsiteX14" fmla="*/ 248914 w 2182420"/>
                <a:gd name="connsiteY14" fmla="*/ 80576 h 912909"/>
                <a:gd name="connsiteX15" fmla="*/ 221305 w 2182420"/>
                <a:gd name="connsiteY15" fmla="*/ 108185 h 912909"/>
                <a:gd name="connsiteX16" fmla="*/ 221305 w 2182420"/>
                <a:gd name="connsiteY16" fmla="*/ 132228 h 912909"/>
                <a:gd name="connsiteX17" fmla="*/ 220975 w 2182420"/>
                <a:gd name="connsiteY17" fmla="*/ 132228 h 912909"/>
                <a:gd name="connsiteX18" fmla="*/ 219135 w 2182420"/>
                <a:gd name="connsiteY18" fmla="*/ 141340 h 912909"/>
                <a:gd name="connsiteX19" fmla="*/ 193696 w 2182420"/>
                <a:gd name="connsiteY19" fmla="*/ 158202 h 912909"/>
                <a:gd name="connsiteX20" fmla="*/ 168257 w 2182420"/>
                <a:gd name="connsiteY20" fmla="*/ 141340 h 912909"/>
                <a:gd name="connsiteX21" fmla="*/ 166417 w 2182420"/>
                <a:gd name="connsiteY21" fmla="*/ 132228 h 912909"/>
                <a:gd name="connsiteX22" fmla="*/ 166087 w 2182420"/>
                <a:gd name="connsiteY22" fmla="*/ 132228 h 912909"/>
                <a:gd name="connsiteX23" fmla="*/ 166087 w 2182420"/>
                <a:gd name="connsiteY23" fmla="*/ 27609 h 912909"/>
                <a:gd name="connsiteX24" fmla="*/ 138478 w 2182420"/>
                <a:gd name="connsiteY24" fmla="*/ 0 h 912909"/>
                <a:gd name="connsiteX25" fmla="*/ 110869 w 2182420"/>
                <a:gd name="connsiteY25" fmla="*/ 27609 h 912909"/>
                <a:gd name="connsiteX26" fmla="*/ 110869 w 2182420"/>
                <a:gd name="connsiteY26" fmla="*/ 132228 h 912909"/>
                <a:gd name="connsiteX27" fmla="*/ 110869 w 2182420"/>
                <a:gd name="connsiteY27" fmla="*/ 176046 h 912909"/>
                <a:gd name="connsiteX28" fmla="*/ 83261 w 2182420"/>
                <a:gd name="connsiteY28" fmla="*/ 203655 h 912909"/>
                <a:gd name="connsiteX29" fmla="*/ 55652 w 2182420"/>
                <a:gd name="connsiteY29" fmla="*/ 176046 h 912909"/>
                <a:gd name="connsiteX30" fmla="*/ 55652 w 2182420"/>
                <a:gd name="connsiteY30" fmla="*/ 132228 h 912909"/>
                <a:gd name="connsiteX31" fmla="*/ 55652 w 2182420"/>
                <a:gd name="connsiteY31" fmla="*/ 62731 h 912909"/>
                <a:gd name="connsiteX32" fmla="*/ 28043 w 2182420"/>
                <a:gd name="connsiteY32" fmla="*/ 35123 h 912909"/>
                <a:gd name="connsiteX33" fmla="*/ 434 w 2182420"/>
                <a:gd name="connsiteY33" fmla="*/ 62731 h 912909"/>
                <a:gd name="connsiteX34" fmla="*/ 0 w 2182420"/>
                <a:gd name="connsiteY34" fmla="*/ 912909 h 91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82420" h="912909">
                  <a:moveTo>
                    <a:pt x="0" y="912909"/>
                  </a:moveTo>
                  <a:lnTo>
                    <a:pt x="2182420" y="912908"/>
                  </a:lnTo>
                  <a:lnTo>
                    <a:pt x="2182420" y="500459"/>
                  </a:lnTo>
                  <a:lnTo>
                    <a:pt x="390195" y="500460"/>
                  </a:lnTo>
                  <a:lnTo>
                    <a:pt x="386958" y="132228"/>
                  </a:lnTo>
                  <a:lnTo>
                    <a:pt x="386958" y="87525"/>
                  </a:lnTo>
                  <a:cubicBezTo>
                    <a:pt x="386958" y="72277"/>
                    <a:pt x="374597" y="59916"/>
                    <a:pt x="359349" y="59916"/>
                  </a:cubicBezTo>
                  <a:cubicBezTo>
                    <a:pt x="344101" y="59916"/>
                    <a:pt x="331740" y="72277"/>
                    <a:pt x="331740" y="87525"/>
                  </a:cubicBezTo>
                  <a:lnTo>
                    <a:pt x="331740" y="132228"/>
                  </a:lnTo>
                  <a:lnTo>
                    <a:pt x="331740" y="229233"/>
                  </a:lnTo>
                  <a:cubicBezTo>
                    <a:pt x="331740" y="244481"/>
                    <a:pt x="319379" y="256842"/>
                    <a:pt x="304132" y="256842"/>
                  </a:cubicBezTo>
                  <a:cubicBezTo>
                    <a:pt x="288884" y="256842"/>
                    <a:pt x="276523" y="244481"/>
                    <a:pt x="276523" y="229233"/>
                  </a:cubicBezTo>
                  <a:lnTo>
                    <a:pt x="276523" y="132228"/>
                  </a:lnTo>
                  <a:lnTo>
                    <a:pt x="276523" y="108185"/>
                  </a:lnTo>
                  <a:cubicBezTo>
                    <a:pt x="276523" y="92937"/>
                    <a:pt x="264162" y="80576"/>
                    <a:pt x="248914" y="80576"/>
                  </a:cubicBezTo>
                  <a:cubicBezTo>
                    <a:pt x="233666" y="80576"/>
                    <a:pt x="221305" y="92937"/>
                    <a:pt x="221305" y="108185"/>
                  </a:cubicBezTo>
                  <a:lnTo>
                    <a:pt x="221305" y="132228"/>
                  </a:lnTo>
                  <a:lnTo>
                    <a:pt x="220975" y="132228"/>
                  </a:lnTo>
                  <a:lnTo>
                    <a:pt x="219135" y="141340"/>
                  </a:lnTo>
                  <a:cubicBezTo>
                    <a:pt x="214944" y="151249"/>
                    <a:pt x="205132" y="158202"/>
                    <a:pt x="193696" y="158202"/>
                  </a:cubicBezTo>
                  <a:cubicBezTo>
                    <a:pt x="182260" y="158202"/>
                    <a:pt x="172448" y="151249"/>
                    <a:pt x="168257" y="141340"/>
                  </a:cubicBezTo>
                  <a:lnTo>
                    <a:pt x="166417" y="132228"/>
                  </a:lnTo>
                  <a:lnTo>
                    <a:pt x="166087" y="132228"/>
                  </a:lnTo>
                  <a:lnTo>
                    <a:pt x="166087" y="27609"/>
                  </a:lnTo>
                  <a:cubicBezTo>
                    <a:pt x="166087" y="12361"/>
                    <a:pt x="153726" y="0"/>
                    <a:pt x="138478" y="0"/>
                  </a:cubicBezTo>
                  <a:cubicBezTo>
                    <a:pt x="123231" y="0"/>
                    <a:pt x="110869" y="12361"/>
                    <a:pt x="110869" y="27609"/>
                  </a:cubicBezTo>
                  <a:lnTo>
                    <a:pt x="110869" y="132228"/>
                  </a:lnTo>
                  <a:lnTo>
                    <a:pt x="110869" y="176046"/>
                  </a:lnTo>
                  <a:cubicBezTo>
                    <a:pt x="110869" y="191294"/>
                    <a:pt x="98508" y="203655"/>
                    <a:pt x="83261" y="203655"/>
                  </a:cubicBezTo>
                  <a:cubicBezTo>
                    <a:pt x="68013" y="203655"/>
                    <a:pt x="55652" y="191294"/>
                    <a:pt x="55652" y="176046"/>
                  </a:cubicBezTo>
                  <a:lnTo>
                    <a:pt x="55652" y="132228"/>
                  </a:lnTo>
                  <a:lnTo>
                    <a:pt x="55652" y="62731"/>
                  </a:lnTo>
                  <a:cubicBezTo>
                    <a:pt x="55652" y="47484"/>
                    <a:pt x="43291" y="35123"/>
                    <a:pt x="28043" y="35123"/>
                  </a:cubicBezTo>
                  <a:cubicBezTo>
                    <a:pt x="12795" y="35123"/>
                    <a:pt x="434" y="47484"/>
                    <a:pt x="434" y="62731"/>
                  </a:cubicBezTo>
                  <a:cubicBezTo>
                    <a:pt x="289" y="346124"/>
                    <a:pt x="145" y="629516"/>
                    <a:pt x="0" y="912909"/>
                  </a:cubicBezTo>
                  <a:close/>
                </a:path>
              </a:pathLst>
            </a:custGeom>
            <a:solidFill>
              <a:srgbClr val="37AB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751812" y="1899423"/>
            <a:ext cx="2653216" cy="1415175"/>
          </a:xfrm>
          <a:prstGeom prst="rect">
            <a:avLst/>
          </a:prstGeom>
          <a:blipFill>
            <a:blip r:embed="rId1"/>
            <a:srcRect/>
            <a:stretch>
              <a:fillRect t="-12362" b="-121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490722" y="1899423"/>
            <a:ext cx="2653216" cy="4197759"/>
          </a:xfrm>
          <a:prstGeom prst="rect">
            <a:avLst/>
          </a:prstGeom>
          <a:blipFill>
            <a:blip r:embed="rId2"/>
            <a:srcRect/>
            <a:stretch>
              <a:fillRect l="-69457" r="-687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952582" y="3399563"/>
            <a:ext cx="5450343" cy="2697619"/>
          </a:xfrm>
          <a:prstGeom prst="rect">
            <a:avLst/>
          </a:prstGeom>
          <a:blipFill>
            <a:blip r:embed="rId3"/>
            <a:srcRect/>
            <a:stretch>
              <a:fillRect t="-17164" b="-170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55689" y="3399563"/>
            <a:ext cx="1804244" cy="2697619"/>
          </a:xfrm>
          <a:prstGeom prst="rect">
            <a:avLst/>
          </a:prstGeom>
          <a:blipFill>
            <a:blip r:embed="rId4"/>
            <a:srcRect/>
            <a:stretch>
              <a:fillRect l="-62087" r="-612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055688" y="1899423"/>
            <a:ext cx="4610100" cy="1415175"/>
            <a:chOff x="1055688" y="1899423"/>
            <a:chExt cx="4610100" cy="1415175"/>
          </a:xfrm>
        </p:grpSpPr>
        <p:sp>
          <p:nvSpPr>
            <p:cNvPr id="6" name="矩形 5"/>
            <p:cNvSpPr/>
            <p:nvPr/>
          </p:nvSpPr>
          <p:spPr>
            <a:xfrm>
              <a:off x="1055688" y="1899423"/>
              <a:ext cx="4610100" cy="1415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457672" y="2184453"/>
              <a:ext cx="3806131" cy="781752"/>
              <a:chOff x="3624779" y="2412339"/>
              <a:chExt cx="3806131" cy="781752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3624780" y="2412339"/>
                <a:ext cx="2133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624779" y="2750893"/>
                <a:ext cx="3806131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presentation and make it film to be used in a wider field</a:t>
                </a:r>
                <a:endPara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18" name="组合 17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27" name="圆角矩形 26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圆角矩形 24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年度工作概述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íSľiḑé"/>
          <p:cNvSpPr/>
          <p:nvPr/>
        </p:nvSpPr>
        <p:spPr>
          <a:xfrm>
            <a:off x="874718" y="1949730"/>
            <a:ext cx="3638977" cy="2509774"/>
          </a:xfrm>
          <a:prstGeom prst="rect">
            <a:avLst/>
          </a:prstGeom>
          <a:blipFill>
            <a:blip r:embed="rId1"/>
            <a:srcRect/>
            <a:stretch>
              <a:fillRect l="-1753" r="-17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iŝļîḋe"/>
          <p:cNvSpPr/>
          <p:nvPr/>
        </p:nvSpPr>
        <p:spPr>
          <a:xfrm>
            <a:off x="7678311" y="1949730"/>
            <a:ext cx="3638977" cy="2509774"/>
          </a:xfrm>
          <a:prstGeom prst="rect">
            <a:avLst/>
          </a:prstGeom>
          <a:blipFill>
            <a:blip r:embed="rId2"/>
            <a:srcRect/>
            <a:stretch>
              <a:fillRect l="-1937" r="-192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2" name="组合 1"/>
          <p:cNvGrpSpPr/>
          <p:nvPr/>
        </p:nvGrpSpPr>
        <p:grpSpPr>
          <a:xfrm>
            <a:off x="4513698" y="1949730"/>
            <a:ext cx="3164617" cy="2509774"/>
            <a:chOff x="4513698" y="1949730"/>
            <a:chExt cx="3164617" cy="2509774"/>
          </a:xfrm>
        </p:grpSpPr>
        <p:sp>
          <p:nvSpPr>
            <p:cNvPr id="4" name="iŝ1íḑe"/>
            <p:cNvSpPr/>
            <p:nvPr/>
          </p:nvSpPr>
          <p:spPr>
            <a:xfrm>
              <a:off x="4513698" y="1949730"/>
              <a:ext cx="3164617" cy="25097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" name="îsḷiḋè"/>
            <p:cNvSpPr>
              <a:spLocks noChangeAspect="1"/>
            </p:cNvSpPr>
            <p:nvPr/>
          </p:nvSpPr>
          <p:spPr>
            <a:xfrm>
              <a:off x="5732241" y="2299352"/>
              <a:ext cx="727539" cy="72753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" name="işḷiḍê"/>
            <p:cNvSpPr/>
            <p:nvPr/>
          </p:nvSpPr>
          <p:spPr bwMode="auto">
            <a:xfrm>
              <a:off x="5935678" y="2530798"/>
              <a:ext cx="326461" cy="264646"/>
            </a:xfrm>
            <a:custGeom>
              <a:avLst/>
              <a:gdLst>
                <a:gd name="T0" fmla="*/ 68 w 186"/>
                <a:gd name="T1" fmla="*/ 84 h 151"/>
                <a:gd name="T2" fmla="*/ 118 w 186"/>
                <a:gd name="T3" fmla="*/ 84 h 151"/>
                <a:gd name="T4" fmla="*/ 93 w 186"/>
                <a:gd name="T5" fmla="*/ 101 h 151"/>
                <a:gd name="T6" fmla="*/ 93 w 186"/>
                <a:gd name="T7" fmla="*/ 67 h 151"/>
                <a:gd name="T8" fmla="*/ 93 w 186"/>
                <a:gd name="T9" fmla="*/ 101 h 151"/>
                <a:gd name="T10" fmla="*/ 114 w 186"/>
                <a:gd name="T11" fmla="*/ 25 h 151"/>
                <a:gd name="T12" fmla="*/ 114 w 186"/>
                <a:gd name="T13" fmla="*/ 16 h 151"/>
                <a:gd name="T14" fmla="*/ 68 w 186"/>
                <a:gd name="T15" fmla="*/ 21 h 151"/>
                <a:gd name="T16" fmla="*/ 156 w 186"/>
                <a:gd name="T17" fmla="*/ 33 h 151"/>
                <a:gd name="T18" fmla="*/ 156 w 186"/>
                <a:gd name="T19" fmla="*/ 59 h 151"/>
                <a:gd name="T20" fmla="*/ 156 w 186"/>
                <a:gd name="T21" fmla="*/ 33 h 151"/>
                <a:gd name="T22" fmla="*/ 152 w 186"/>
                <a:gd name="T23" fmla="*/ 46 h 151"/>
                <a:gd name="T24" fmla="*/ 160 w 186"/>
                <a:gd name="T25" fmla="*/ 46 h 151"/>
                <a:gd name="T26" fmla="*/ 169 w 186"/>
                <a:gd name="T27" fmla="*/ 16 h 151"/>
                <a:gd name="T28" fmla="*/ 122 w 186"/>
                <a:gd name="T29" fmla="*/ 0 h 151"/>
                <a:gd name="T30" fmla="*/ 63 w 186"/>
                <a:gd name="T31" fmla="*/ 0 h 151"/>
                <a:gd name="T32" fmla="*/ 17 w 186"/>
                <a:gd name="T33" fmla="*/ 16 h 151"/>
                <a:gd name="T34" fmla="*/ 0 w 186"/>
                <a:gd name="T35" fmla="*/ 135 h 151"/>
                <a:gd name="T36" fmla="*/ 169 w 186"/>
                <a:gd name="T37" fmla="*/ 151 h 151"/>
                <a:gd name="T38" fmla="*/ 186 w 186"/>
                <a:gd name="T39" fmla="*/ 33 h 151"/>
                <a:gd name="T40" fmla="*/ 177 w 186"/>
                <a:gd name="T41" fmla="*/ 101 h 151"/>
                <a:gd name="T42" fmla="*/ 137 w 186"/>
                <a:gd name="T43" fmla="*/ 109 h 151"/>
                <a:gd name="T44" fmla="*/ 177 w 186"/>
                <a:gd name="T45" fmla="*/ 135 h 151"/>
                <a:gd name="T46" fmla="*/ 17 w 186"/>
                <a:gd name="T47" fmla="*/ 143 h 151"/>
                <a:gd name="T48" fmla="*/ 9 w 186"/>
                <a:gd name="T49" fmla="*/ 109 h 151"/>
                <a:gd name="T50" fmla="*/ 45 w 186"/>
                <a:gd name="T51" fmla="*/ 101 h 151"/>
                <a:gd name="T52" fmla="*/ 9 w 186"/>
                <a:gd name="T53" fmla="*/ 33 h 151"/>
                <a:gd name="T54" fmla="*/ 34 w 186"/>
                <a:gd name="T55" fmla="*/ 25 h 151"/>
                <a:gd name="T56" fmla="*/ 93 w 186"/>
                <a:gd name="T57" fmla="*/ 8 h 151"/>
                <a:gd name="T58" fmla="*/ 152 w 186"/>
                <a:gd name="T59" fmla="*/ 25 h 151"/>
                <a:gd name="T60" fmla="*/ 177 w 186"/>
                <a:gd name="T61" fmla="*/ 33 h 151"/>
                <a:gd name="T62" fmla="*/ 156 w 186"/>
                <a:gd name="T63" fmla="*/ 67 h 151"/>
                <a:gd name="T64" fmla="*/ 156 w 186"/>
                <a:gd name="T65" fmla="*/ 75 h 151"/>
                <a:gd name="T66" fmla="*/ 156 w 186"/>
                <a:gd name="T67" fmla="*/ 67 h 151"/>
                <a:gd name="T68" fmla="*/ 51 w 186"/>
                <a:gd name="T69" fmla="*/ 84 h 151"/>
                <a:gd name="T70" fmla="*/ 135 w 186"/>
                <a:gd name="T71" fmla="*/ 84 h 151"/>
                <a:gd name="T72" fmla="*/ 93 w 186"/>
                <a:gd name="T73" fmla="*/ 118 h 151"/>
                <a:gd name="T74" fmla="*/ 93 w 186"/>
                <a:gd name="T75" fmla="*/ 50 h 151"/>
                <a:gd name="T76" fmla="*/ 93 w 186"/>
                <a:gd name="T77" fmla="*/ 11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6" h="151">
                  <a:moveTo>
                    <a:pt x="93" y="59"/>
                  </a:moveTo>
                  <a:cubicBezTo>
                    <a:pt x="79" y="59"/>
                    <a:pt x="68" y="70"/>
                    <a:pt x="68" y="84"/>
                  </a:cubicBezTo>
                  <a:cubicBezTo>
                    <a:pt x="68" y="98"/>
                    <a:pt x="79" y="109"/>
                    <a:pt x="93" y="109"/>
                  </a:cubicBezTo>
                  <a:cubicBezTo>
                    <a:pt x="107" y="109"/>
                    <a:pt x="118" y="98"/>
                    <a:pt x="118" y="84"/>
                  </a:cubicBezTo>
                  <a:cubicBezTo>
                    <a:pt x="118" y="70"/>
                    <a:pt x="107" y="59"/>
                    <a:pt x="93" y="59"/>
                  </a:cubicBezTo>
                  <a:close/>
                  <a:moveTo>
                    <a:pt x="93" y="101"/>
                  </a:moveTo>
                  <a:cubicBezTo>
                    <a:pt x="84" y="101"/>
                    <a:pt x="76" y="93"/>
                    <a:pt x="76" y="84"/>
                  </a:cubicBezTo>
                  <a:cubicBezTo>
                    <a:pt x="76" y="75"/>
                    <a:pt x="84" y="67"/>
                    <a:pt x="93" y="67"/>
                  </a:cubicBezTo>
                  <a:cubicBezTo>
                    <a:pt x="102" y="67"/>
                    <a:pt x="110" y="75"/>
                    <a:pt x="110" y="84"/>
                  </a:cubicBezTo>
                  <a:cubicBezTo>
                    <a:pt x="110" y="93"/>
                    <a:pt x="102" y="101"/>
                    <a:pt x="93" y="101"/>
                  </a:cubicBezTo>
                  <a:close/>
                  <a:moveTo>
                    <a:pt x="72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16" y="25"/>
                    <a:pt x="118" y="23"/>
                    <a:pt x="118" y="21"/>
                  </a:cubicBezTo>
                  <a:cubicBezTo>
                    <a:pt x="118" y="18"/>
                    <a:pt x="116" y="16"/>
                    <a:pt x="114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0" y="16"/>
                    <a:pt x="68" y="18"/>
                    <a:pt x="68" y="21"/>
                  </a:cubicBezTo>
                  <a:cubicBezTo>
                    <a:pt x="68" y="23"/>
                    <a:pt x="70" y="25"/>
                    <a:pt x="72" y="25"/>
                  </a:cubicBezTo>
                  <a:close/>
                  <a:moveTo>
                    <a:pt x="156" y="33"/>
                  </a:moveTo>
                  <a:cubicBezTo>
                    <a:pt x="149" y="33"/>
                    <a:pt x="144" y="39"/>
                    <a:pt x="144" y="46"/>
                  </a:cubicBezTo>
                  <a:cubicBezTo>
                    <a:pt x="144" y="53"/>
                    <a:pt x="149" y="59"/>
                    <a:pt x="156" y="59"/>
                  </a:cubicBezTo>
                  <a:cubicBezTo>
                    <a:pt x="163" y="59"/>
                    <a:pt x="169" y="53"/>
                    <a:pt x="169" y="46"/>
                  </a:cubicBezTo>
                  <a:cubicBezTo>
                    <a:pt x="169" y="39"/>
                    <a:pt x="163" y="33"/>
                    <a:pt x="156" y="33"/>
                  </a:cubicBezTo>
                  <a:close/>
                  <a:moveTo>
                    <a:pt x="156" y="50"/>
                  </a:moveTo>
                  <a:cubicBezTo>
                    <a:pt x="154" y="50"/>
                    <a:pt x="152" y="48"/>
                    <a:pt x="152" y="46"/>
                  </a:cubicBezTo>
                  <a:cubicBezTo>
                    <a:pt x="152" y="44"/>
                    <a:pt x="154" y="42"/>
                    <a:pt x="156" y="42"/>
                  </a:cubicBezTo>
                  <a:cubicBezTo>
                    <a:pt x="159" y="42"/>
                    <a:pt x="160" y="44"/>
                    <a:pt x="160" y="46"/>
                  </a:cubicBezTo>
                  <a:cubicBezTo>
                    <a:pt x="160" y="48"/>
                    <a:pt x="159" y="50"/>
                    <a:pt x="156" y="50"/>
                  </a:cubicBezTo>
                  <a:close/>
                  <a:moveTo>
                    <a:pt x="169" y="16"/>
                  </a:moveTo>
                  <a:cubicBezTo>
                    <a:pt x="152" y="16"/>
                    <a:pt x="152" y="16"/>
                    <a:pt x="152" y="16"/>
                  </a:cubicBezTo>
                  <a:cubicBezTo>
                    <a:pt x="139" y="16"/>
                    <a:pt x="139" y="0"/>
                    <a:pt x="122" y="0"/>
                  </a:cubicBezTo>
                  <a:cubicBezTo>
                    <a:pt x="106" y="0"/>
                    <a:pt x="93" y="0"/>
                    <a:pt x="93" y="0"/>
                  </a:cubicBezTo>
                  <a:cubicBezTo>
                    <a:pt x="93" y="0"/>
                    <a:pt x="80" y="0"/>
                    <a:pt x="63" y="0"/>
                  </a:cubicBezTo>
                  <a:cubicBezTo>
                    <a:pt x="47" y="0"/>
                    <a:pt x="47" y="16"/>
                    <a:pt x="34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8" y="16"/>
                    <a:pt x="0" y="24"/>
                    <a:pt x="0" y="3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4"/>
                    <a:pt x="8" y="151"/>
                    <a:pt x="17" y="151"/>
                  </a:cubicBezTo>
                  <a:cubicBezTo>
                    <a:pt x="169" y="151"/>
                    <a:pt x="169" y="151"/>
                    <a:pt x="169" y="151"/>
                  </a:cubicBezTo>
                  <a:cubicBezTo>
                    <a:pt x="178" y="151"/>
                    <a:pt x="186" y="144"/>
                    <a:pt x="186" y="135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24"/>
                    <a:pt x="178" y="16"/>
                    <a:pt x="169" y="16"/>
                  </a:cubicBezTo>
                  <a:close/>
                  <a:moveTo>
                    <a:pt x="177" y="101"/>
                  </a:moveTo>
                  <a:cubicBezTo>
                    <a:pt x="141" y="101"/>
                    <a:pt x="141" y="101"/>
                    <a:pt x="141" y="101"/>
                  </a:cubicBezTo>
                  <a:cubicBezTo>
                    <a:pt x="140" y="104"/>
                    <a:pt x="138" y="107"/>
                    <a:pt x="137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9"/>
                    <a:pt x="174" y="143"/>
                    <a:pt x="169" y="143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2" y="143"/>
                    <a:pt x="9" y="139"/>
                    <a:pt x="9" y="135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8" y="107"/>
                    <a:pt x="46" y="104"/>
                    <a:pt x="45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29"/>
                    <a:pt x="12" y="25"/>
                    <a:pt x="17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1" y="25"/>
                    <a:pt x="51" y="8"/>
                    <a:pt x="63" y="8"/>
                  </a:cubicBezTo>
                  <a:cubicBezTo>
                    <a:pt x="72" y="8"/>
                    <a:pt x="93" y="8"/>
                    <a:pt x="93" y="8"/>
                  </a:cubicBezTo>
                  <a:cubicBezTo>
                    <a:pt x="93" y="8"/>
                    <a:pt x="114" y="8"/>
                    <a:pt x="122" y="8"/>
                  </a:cubicBezTo>
                  <a:cubicBezTo>
                    <a:pt x="135" y="8"/>
                    <a:pt x="135" y="25"/>
                    <a:pt x="152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74" y="25"/>
                    <a:pt x="177" y="29"/>
                    <a:pt x="177" y="33"/>
                  </a:cubicBezTo>
                  <a:lnTo>
                    <a:pt x="177" y="101"/>
                  </a:lnTo>
                  <a:close/>
                  <a:moveTo>
                    <a:pt x="156" y="67"/>
                  </a:moveTo>
                  <a:cubicBezTo>
                    <a:pt x="154" y="67"/>
                    <a:pt x="152" y="69"/>
                    <a:pt x="152" y="71"/>
                  </a:cubicBezTo>
                  <a:cubicBezTo>
                    <a:pt x="152" y="74"/>
                    <a:pt x="154" y="75"/>
                    <a:pt x="156" y="75"/>
                  </a:cubicBezTo>
                  <a:cubicBezTo>
                    <a:pt x="159" y="75"/>
                    <a:pt x="160" y="74"/>
                    <a:pt x="160" y="71"/>
                  </a:cubicBezTo>
                  <a:cubicBezTo>
                    <a:pt x="160" y="69"/>
                    <a:pt x="159" y="67"/>
                    <a:pt x="156" y="67"/>
                  </a:cubicBezTo>
                  <a:close/>
                  <a:moveTo>
                    <a:pt x="93" y="42"/>
                  </a:moveTo>
                  <a:cubicBezTo>
                    <a:pt x="70" y="42"/>
                    <a:pt x="51" y="61"/>
                    <a:pt x="51" y="84"/>
                  </a:cubicBezTo>
                  <a:cubicBezTo>
                    <a:pt x="51" y="107"/>
                    <a:pt x="70" y="126"/>
                    <a:pt x="93" y="126"/>
                  </a:cubicBezTo>
                  <a:cubicBezTo>
                    <a:pt x="116" y="126"/>
                    <a:pt x="135" y="107"/>
                    <a:pt x="135" y="84"/>
                  </a:cubicBezTo>
                  <a:cubicBezTo>
                    <a:pt x="135" y="61"/>
                    <a:pt x="116" y="42"/>
                    <a:pt x="93" y="42"/>
                  </a:cubicBezTo>
                  <a:close/>
                  <a:moveTo>
                    <a:pt x="93" y="118"/>
                  </a:moveTo>
                  <a:cubicBezTo>
                    <a:pt x="74" y="118"/>
                    <a:pt x="59" y="103"/>
                    <a:pt x="59" y="84"/>
                  </a:cubicBezTo>
                  <a:cubicBezTo>
                    <a:pt x="59" y="65"/>
                    <a:pt x="74" y="50"/>
                    <a:pt x="93" y="50"/>
                  </a:cubicBezTo>
                  <a:cubicBezTo>
                    <a:pt x="112" y="50"/>
                    <a:pt x="127" y="65"/>
                    <a:pt x="127" y="84"/>
                  </a:cubicBezTo>
                  <a:cubicBezTo>
                    <a:pt x="127" y="103"/>
                    <a:pt x="112" y="118"/>
                    <a:pt x="93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709925" y="3258337"/>
              <a:ext cx="2772160" cy="957185"/>
              <a:chOff x="3624780" y="2412339"/>
              <a:chExt cx="2772160" cy="957185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943970" y="2412339"/>
                <a:ext cx="2133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标题文字添加</a:t>
                </a:r>
                <a:endPara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624780" y="2750893"/>
                <a:ext cx="2772160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j-ea"/>
                  </a:rPr>
                  <a:t>The user can demonstrate on a projector or computer, or presentation and make it film to be used in a wider field</a:t>
                </a:r>
                <a:endPara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874712" y="4809126"/>
            <a:ext cx="10442575" cy="957185"/>
            <a:chOff x="3624778" y="2412339"/>
            <a:chExt cx="10442575" cy="957185"/>
          </a:xfrm>
        </p:grpSpPr>
        <p:sp>
          <p:nvSpPr>
            <p:cNvPr id="20" name="文本框 19"/>
            <p:cNvSpPr txBox="1"/>
            <p:nvPr/>
          </p:nvSpPr>
          <p:spPr>
            <a:xfrm>
              <a:off x="3624780" y="241233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624778" y="2750893"/>
              <a:ext cx="104425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15" name="组合 14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31" name="圆角矩形 30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29" name="圆角矩形 2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" name="圆角矩形 26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年度工作概述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接连接符 56"/>
          <p:cNvCxnSpPr/>
          <p:nvPr/>
        </p:nvCxnSpPr>
        <p:spPr>
          <a:xfrm>
            <a:off x="6080418" y="4338643"/>
            <a:ext cx="0" cy="2062214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组合 82"/>
          <p:cNvGrpSpPr/>
          <p:nvPr/>
        </p:nvGrpSpPr>
        <p:grpSpPr>
          <a:xfrm>
            <a:off x="1138908" y="1549401"/>
            <a:ext cx="9914185" cy="4573982"/>
            <a:chOff x="1179513" y="1549401"/>
            <a:chExt cx="9914185" cy="4573982"/>
          </a:xfrm>
        </p:grpSpPr>
        <p:grpSp>
          <p:nvGrpSpPr>
            <p:cNvPr id="69" name="组合 68"/>
            <p:cNvGrpSpPr/>
            <p:nvPr/>
          </p:nvGrpSpPr>
          <p:grpSpPr>
            <a:xfrm>
              <a:off x="1179513" y="1549401"/>
              <a:ext cx="4630985" cy="4573982"/>
              <a:chOff x="849313" y="1549401"/>
              <a:chExt cx="4630985" cy="4573982"/>
            </a:xfrm>
          </p:grpSpPr>
          <p:sp>
            <p:nvSpPr>
              <p:cNvPr id="55" name="îšḷïḑè"/>
              <p:cNvSpPr/>
              <p:nvPr/>
            </p:nvSpPr>
            <p:spPr>
              <a:xfrm>
                <a:off x="1236000" y="1549401"/>
                <a:ext cx="3621750" cy="2433392"/>
              </a:xfrm>
              <a:prstGeom prst="roundRect">
                <a:avLst/>
              </a:prstGeom>
              <a:blipFill>
                <a:blip r:embed="rId1"/>
                <a:srcRect/>
                <a:stretch>
                  <a:fillRect l="-591" r="-58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58" name="iŝ1íďé"/>
              <p:cNvGrpSpPr/>
              <p:nvPr/>
            </p:nvGrpSpPr>
            <p:grpSpPr>
              <a:xfrm>
                <a:off x="2598075" y="3514558"/>
                <a:ext cx="897600" cy="897606"/>
                <a:chOff x="5371847" y="2312243"/>
                <a:chExt cx="656438" cy="656442"/>
              </a:xfrm>
            </p:grpSpPr>
            <p:sp>
              <p:nvSpPr>
                <p:cNvPr id="66" name="îSļiḓê"/>
                <p:cNvSpPr/>
                <p:nvPr/>
              </p:nvSpPr>
              <p:spPr>
                <a:xfrm>
                  <a:off x="5371847" y="2312243"/>
                  <a:ext cx="656438" cy="65644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67" name="ïṧḷïďé"/>
                <p:cNvSpPr/>
                <p:nvPr/>
              </p:nvSpPr>
              <p:spPr bwMode="auto">
                <a:xfrm>
                  <a:off x="5532705" y="2476366"/>
                  <a:ext cx="334720" cy="328193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7200" dirty="0"/>
                </a:p>
              </p:txBody>
            </p:sp>
          </p:grpSp>
          <p:cxnSp>
            <p:nvCxnSpPr>
              <p:cNvPr id="60" name="肘形连接符 59"/>
              <p:cNvCxnSpPr>
                <a:stCxn id="66" idx="4"/>
              </p:cNvCxnSpPr>
              <p:nvPr/>
            </p:nvCxnSpPr>
            <p:spPr>
              <a:xfrm rot="5400000">
                <a:off x="2254264" y="4060903"/>
                <a:ext cx="441351" cy="1143873"/>
              </a:xfrm>
              <a:prstGeom prst="bentConnector3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肘形连接符 60"/>
              <p:cNvCxnSpPr>
                <a:stCxn id="66" idx="4"/>
              </p:cNvCxnSpPr>
              <p:nvPr/>
            </p:nvCxnSpPr>
            <p:spPr>
              <a:xfrm rot="16200000" flipH="1">
                <a:off x="3506623" y="3952415"/>
                <a:ext cx="441732" cy="1361229"/>
              </a:xfrm>
              <a:prstGeom prst="bentConnector3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组合 46"/>
              <p:cNvGrpSpPr/>
              <p:nvPr/>
            </p:nvGrpSpPr>
            <p:grpSpPr>
              <a:xfrm>
                <a:off x="849313" y="4990765"/>
                <a:ext cx="2133782" cy="1132618"/>
                <a:chOff x="1867328" y="2349127"/>
                <a:chExt cx="2133782" cy="1132618"/>
              </a:xfrm>
            </p:grpSpPr>
            <p:sp>
              <p:nvSpPr>
                <p:cNvPr id="48" name="文本框 47"/>
                <p:cNvSpPr txBox="1"/>
                <p:nvPr/>
              </p:nvSpPr>
              <p:spPr>
                <a:xfrm>
                  <a:off x="1867328" y="2349127"/>
                  <a:ext cx="213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标题文字添加</a:t>
                  </a:r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1867328" y="2687681"/>
                  <a:ext cx="2133782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can demonstrate on a projector or computer, or presentation and make it film to be used in a wider field</a:t>
                  </a:r>
                  <a:endParaRPr lang="en-US" altLang="zh-CN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3346516" y="4990765"/>
                <a:ext cx="2133782" cy="1132618"/>
                <a:chOff x="1867328" y="2349127"/>
                <a:chExt cx="2133782" cy="1132618"/>
              </a:xfrm>
            </p:grpSpPr>
            <p:sp>
              <p:nvSpPr>
                <p:cNvPr id="51" name="文本框 50"/>
                <p:cNvSpPr txBox="1"/>
                <p:nvPr/>
              </p:nvSpPr>
              <p:spPr>
                <a:xfrm>
                  <a:off x="1867328" y="2349127"/>
                  <a:ext cx="213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标题文字添加</a:t>
                  </a:r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2" name="文本框 51"/>
                <p:cNvSpPr txBox="1"/>
                <p:nvPr/>
              </p:nvSpPr>
              <p:spPr>
                <a:xfrm>
                  <a:off x="1867328" y="2687681"/>
                  <a:ext cx="2133782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can demonstrate on a projector or computer, or presentation and make it film to be used in a wider field</a:t>
                  </a:r>
                  <a:endParaRPr lang="en-US" altLang="zh-CN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6462713" y="1549401"/>
              <a:ext cx="4630985" cy="4573982"/>
              <a:chOff x="849313" y="1549401"/>
              <a:chExt cx="4630985" cy="4573982"/>
            </a:xfrm>
          </p:grpSpPr>
          <p:sp>
            <p:nvSpPr>
              <p:cNvPr id="71" name="îšḷïḑè"/>
              <p:cNvSpPr/>
              <p:nvPr/>
            </p:nvSpPr>
            <p:spPr>
              <a:xfrm>
                <a:off x="1236000" y="1549401"/>
                <a:ext cx="3621750" cy="2433392"/>
              </a:xfrm>
              <a:prstGeom prst="roundRect">
                <a:avLst/>
              </a:prstGeom>
              <a:blipFill>
                <a:blip r:embed="rId2"/>
                <a:srcRect/>
                <a:stretch>
                  <a:fillRect l="-175" r="-17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72" name="iŝ1íďé"/>
              <p:cNvGrpSpPr/>
              <p:nvPr/>
            </p:nvGrpSpPr>
            <p:grpSpPr>
              <a:xfrm>
                <a:off x="2598075" y="3514558"/>
                <a:ext cx="897600" cy="897606"/>
                <a:chOff x="5371847" y="2312243"/>
                <a:chExt cx="656438" cy="656442"/>
              </a:xfrm>
            </p:grpSpPr>
            <p:sp>
              <p:nvSpPr>
                <p:cNvPr id="81" name="îSļiḓê"/>
                <p:cNvSpPr/>
                <p:nvPr/>
              </p:nvSpPr>
              <p:spPr>
                <a:xfrm>
                  <a:off x="5371847" y="2312243"/>
                  <a:ext cx="656438" cy="65644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  <p:sp>
              <p:nvSpPr>
                <p:cNvPr id="82" name="ïṧḷïďé"/>
                <p:cNvSpPr/>
                <p:nvPr/>
              </p:nvSpPr>
              <p:spPr bwMode="auto">
                <a:xfrm>
                  <a:off x="5532705" y="2476366"/>
                  <a:ext cx="334720" cy="328193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7200" dirty="0"/>
                </a:p>
              </p:txBody>
            </p:sp>
          </p:grpSp>
          <p:cxnSp>
            <p:nvCxnSpPr>
              <p:cNvPr id="73" name="肘形连接符 72"/>
              <p:cNvCxnSpPr>
                <a:stCxn id="81" idx="4"/>
              </p:cNvCxnSpPr>
              <p:nvPr/>
            </p:nvCxnSpPr>
            <p:spPr>
              <a:xfrm rot="5400000">
                <a:off x="2254264" y="4060903"/>
                <a:ext cx="441351" cy="1143873"/>
              </a:xfrm>
              <a:prstGeom prst="bentConnector3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肘形连接符 73"/>
              <p:cNvCxnSpPr>
                <a:stCxn id="81" idx="4"/>
              </p:cNvCxnSpPr>
              <p:nvPr/>
            </p:nvCxnSpPr>
            <p:spPr>
              <a:xfrm rot="16200000" flipH="1">
                <a:off x="3506623" y="3952415"/>
                <a:ext cx="441732" cy="1361229"/>
              </a:xfrm>
              <a:prstGeom prst="bentConnector3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组合 74"/>
              <p:cNvGrpSpPr/>
              <p:nvPr/>
            </p:nvGrpSpPr>
            <p:grpSpPr>
              <a:xfrm>
                <a:off x="849313" y="4990765"/>
                <a:ext cx="2133782" cy="1132618"/>
                <a:chOff x="1867328" y="2349127"/>
                <a:chExt cx="2133782" cy="1132618"/>
              </a:xfrm>
            </p:grpSpPr>
            <p:sp>
              <p:nvSpPr>
                <p:cNvPr id="79" name="文本框 78"/>
                <p:cNvSpPr txBox="1"/>
                <p:nvPr/>
              </p:nvSpPr>
              <p:spPr>
                <a:xfrm>
                  <a:off x="1867328" y="2349127"/>
                  <a:ext cx="213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标题文字添加</a:t>
                  </a:r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867328" y="2687681"/>
                  <a:ext cx="2133782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can demonstrate on a projector or computer, or presentation and make it film to be used in a wider field</a:t>
                  </a:r>
                  <a:endParaRPr lang="en-US" altLang="zh-CN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endParaRPr>
                </a:p>
              </p:txBody>
            </p:sp>
          </p:grpSp>
          <p:grpSp>
            <p:nvGrpSpPr>
              <p:cNvPr id="76" name="组合 75"/>
              <p:cNvGrpSpPr/>
              <p:nvPr/>
            </p:nvGrpSpPr>
            <p:grpSpPr>
              <a:xfrm>
                <a:off x="3346516" y="4990765"/>
                <a:ext cx="2133782" cy="1132618"/>
                <a:chOff x="1867328" y="2349127"/>
                <a:chExt cx="2133782" cy="1132618"/>
              </a:xfrm>
            </p:grpSpPr>
            <p:sp>
              <p:nvSpPr>
                <p:cNvPr id="77" name="文本框 76"/>
                <p:cNvSpPr txBox="1"/>
                <p:nvPr/>
              </p:nvSpPr>
              <p:spPr>
                <a:xfrm>
                  <a:off x="1867328" y="2349127"/>
                  <a:ext cx="213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</a:rPr>
                    <a:t>标题文字添加</a:t>
                  </a:r>
                  <a:endPara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8" name="文本框 77"/>
                <p:cNvSpPr txBox="1"/>
                <p:nvPr/>
              </p:nvSpPr>
              <p:spPr>
                <a:xfrm>
                  <a:off x="1867328" y="2687681"/>
                  <a:ext cx="2133782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can demonstrate on a projector or computer, or presentation and make it film to be used in a wider field</a:t>
                  </a:r>
                  <a:endParaRPr lang="en-US" altLang="zh-CN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j-ea"/>
                  </a:endParaRPr>
                </a:p>
              </p:txBody>
            </p:sp>
          </p:grpSp>
        </p:grpSp>
      </p:grpSp>
      <p:grpSp>
        <p:nvGrpSpPr>
          <p:cNvPr id="30" name="组合 29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1" name="组合 30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1" name="圆角矩形 40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39" name="圆角矩形 38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圆角矩形 36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年度工作概述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1a8a88b8-940d-493b-a646-d33707380e9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2393468" y="2784141"/>
            <a:ext cx="7512720" cy="3501226"/>
            <a:chOff x="2393468" y="2499298"/>
            <a:chExt cx="7512720" cy="3501226"/>
          </a:xfrm>
        </p:grpSpPr>
        <p:sp>
          <p:nvSpPr>
            <p:cNvPr id="103" name="ïṣlïdè"/>
            <p:cNvSpPr/>
            <p:nvPr/>
          </p:nvSpPr>
          <p:spPr>
            <a:xfrm>
              <a:off x="2393468" y="2499298"/>
              <a:ext cx="1872208" cy="1872208"/>
            </a:xfrm>
            <a:prstGeom prst="ellipse">
              <a:avLst/>
            </a:prstGeom>
            <a:blipFill>
              <a:blip r:embed="rId1"/>
              <a:srcRect/>
              <a:stretch>
                <a:fillRect l="-25466" r="-25122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04" name="íṡḻïďê"/>
            <p:cNvGrpSpPr/>
            <p:nvPr/>
          </p:nvGrpSpPr>
          <p:grpSpPr>
            <a:xfrm>
              <a:off x="2543732" y="4008610"/>
              <a:ext cx="1571681" cy="504720"/>
              <a:chOff x="2348654" y="4008610"/>
              <a:chExt cx="1571681" cy="504720"/>
            </a:xfrm>
          </p:grpSpPr>
          <p:grpSp>
            <p:nvGrpSpPr>
              <p:cNvPr id="117" name="ïṧḷiḍê"/>
              <p:cNvGrpSpPr/>
              <p:nvPr/>
            </p:nvGrpSpPr>
            <p:grpSpPr>
              <a:xfrm>
                <a:off x="3415615" y="4008610"/>
                <a:ext cx="504720" cy="504720"/>
                <a:chOff x="4792557" y="2249137"/>
                <a:chExt cx="648072" cy="648072"/>
              </a:xfrm>
            </p:grpSpPr>
            <p:sp>
              <p:nvSpPr>
                <p:cNvPr id="121" name="îşḷîḋè"/>
                <p:cNvSpPr/>
                <p:nvPr/>
              </p:nvSpPr>
              <p:spPr>
                <a:xfrm>
                  <a:off x="4792557" y="2249137"/>
                  <a:ext cx="648072" cy="648072"/>
                </a:xfrm>
                <a:prstGeom prst="ellips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22" name="iṥļïḓê"/>
                <p:cNvSpPr/>
                <p:nvPr/>
              </p:nvSpPr>
              <p:spPr bwMode="auto">
                <a:xfrm>
                  <a:off x="4963154" y="2422724"/>
                  <a:ext cx="306881" cy="300897"/>
                </a:xfrm>
                <a:custGeom>
                  <a:avLst/>
                  <a:gdLst>
                    <a:gd name="T0" fmla="*/ 1312 w 1990"/>
                    <a:gd name="T1" fmla="*/ 1552 h 1954"/>
                    <a:gd name="T2" fmla="*/ 291 w 1990"/>
                    <a:gd name="T3" fmla="*/ 1746 h 1954"/>
                    <a:gd name="T4" fmla="*/ 0 w 1990"/>
                    <a:gd name="T5" fmla="*/ 540 h 1954"/>
                    <a:gd name="T6" fmla="*/ 515 w 1990"/>
                    <a:gd name="T7" fmla="*/ 249 h 1954"/>
                    <a:gd name="T8" fmla="*/ 1205 w 1990"/>
                    <a:gd name="T9" fmla="*/ 0 h 1954"/>
                    <a:gd name="T10" fmla="*/ 1496 w 1990"/>
                    <a:gd name="T11" fmla="*/ 489 h 1954"/>
                    <a:gd name="T12" fmla="*/ 1413 w 1990"/>
                    <a:gd name="T13" fmla="*/ 291 h 1954"/>
                    <a:gd name="T14" fmla="*/ 802 w 1990"/>
                    <a:gd name="T15" fmla="*/ 83 h 1954"/>
                    <a:gd name="T16" fmla="*/ 1039 w 1990"/>
                    <a:gd name="T17" fmla="*/ 249 h 1954"/>
                    <a:gd name="T18" fmla="*/ 1243 w 1990"/>
                    <a:gd name="T19" fmla="*/ 499 h 1954"/>
                    <a:gd name="T20" fmla="*/ 291 w 1990"/>
                    <a:gd name="T21" fmla="*/ 333 h 1954"/>
                    <a:gd name="T22" fmla="*/ 83 w 1990"/>
                    <a:gd name="T23" fmla="*/ 1455 h 1954"/>
                    <a:gd name="T24" fmla="*/ 1039 w 1990"/>
                    <a:gd name="T25" fmla="*/ 1663 h 1954"/>
                    <a:gd name="T26" fmla="*/ 1641 w 1990"/>
                    <a:gd name="T27" fmla="*/ 1453 h 1954"/>
                    <a:gd name="T28" fmla="*/ 1138 w 1990"/>
                    <a:gd name="T29" fmla="*/ 583 h 1954"/>
                    <a:gd name="T30" fmla="*/ 1641 w 1990"/>
                    <a:gd name="T31" fmla="*/ 1453 h 1954"/>
                    <a:gd name="T32" fmla="*/ 1752 w 1990"/>
                    <a:gd name="T33" fmla="*/ 809 h 1954"/>
                    <a:gd name="T34" fmla="*/ 1026 w 1990"/>
                    <a:gd name="T35" fmla="*/ 1228 h 1954"/>
                    <a:gd name="T36" fmla="*/ 1767 w 1990"/>
                    <a:gd name="T37" fmla="*/ 1422 h 1954"/>
                    <a:gd name="T38" fmla="*/ 1717 w 1990"/>
                    <a:gd name="T39" fmla="*/ 1835 h 1954"/>
                    <a:gd name="T40" fmla="*/ 1767 w 1990"/>
                    <a:gd name="T41" fmla="*/ 1422 h 1954"/>
                    <a:gd name="T42" fmla="*/ 1739 w 1990"/>
                    <a:gd name="T43" fmla="*/ 1874 h 1954"/>
                    <a:gd name="T44" fmla="*/ 1956 w 1990"/>
                    <a:gd name="T45" fmla="*/ 1749 h 1954"/>
                    <a:gd name="T46" fmla="*/ 249 w 1990"/>
                    <a:gd name="T47" fmla="*/ 551 h 1954"/>
                    <a:gd name="T48" fmla="*/ 803 w 1990"/>
                    <a:gd name="T49" fmla="*/ 613 h 1954"/>
                    <a:gd name="T50" fmla="*/ 675 w 1990"/>
                    <a:gd name="T51" fmla="*/ 828 h 1954"/>
                    <a:gd name="T52" fmla="*/ 249 w 1990"/>
                    <a:gd name="T53" fmla="*/ 890 h 1954"/>
                    <a:gd name="T54" fmla="*/ 675 w 1990"/>
                    <a:gd name="T55" fmla="*/ 828 h 1954"/>
                    <a:gd name="T56" fmla="*/ 675 w 1990"/>
                    <a:gd name="T57" fmla="*/ 1167 h 1954"/>
                    <a:gd name="T58" fmla="*/ 249 w 1990"/>
                    <a:gd name="T59" fmla="*/ 1105 h 1954"/>
                    <a:gd name="T60" fmla="*/ 249 w 1990"/>
                    <a:gd name="T61" fmla="*/ 1444 h 1954"/>
                    <a:gd name="T62" fmla="*/ 803 w 1990"/>
                    <a:gd name="T63" fmla="*/ 1382 h 1954"/>
                    <a:gd name="T64" fmla="*/ 249 w 1990"/>
                    <a:gd name="T65" fmla="*/ 1444 h 1954"/>
                    <a:gd name="T66" fmla="*/ 1179 w 1990"/>
                    <a:gd name="T67" fmla="*/ 961 h 1954"/>
                    <a:gd name="T68" fmla="*/ 1300 w 1990"/>
                    <a:gd name="T69" fmla="*/ 1219 h 1954"/>
                    <a:gd name="T70" fmla="*/ 1604 w 1990"/>
                    <a:gd name="T71" fmla="*/ 858 h 1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90" h="1954">
                      <a:moveTo>
                        <a:pt x="1231" y="1534"/>
                      </a:moveTo>
                      <a:cubicBezTo>
                        <a:pt x="1258" y="1542"/>
                        <a:pt x="1285" y="1548"/>
                        <a:pt x="1312" y="1552"/>
                      </a:cubicBezTo>
                      <a:cubicBezTo>
                        <a:pt x="1272" y="1665"/>
                        <a:pt x="1165" y="1746"/>
                        <a:pt x="1039" y="1746"/>
                      </a:cubicBezTo>
                      <a:lnTo>
                        <a:pt x="291" y="1746"/>
                      </a:lnTo>
                      <a:cubicBezTo>
                        <a:pt x="131" y="1746"/>
                        <a:pt x="0" y="1615"/>
                        <a:pt x="0" y="1455"/>
                      </a:cubicBezTo>
                      <a:lnTo>
                        <a:pt x="0" y="540"/>
                      </a:lnTo>
                      <a:cubicBezTo>
                        <a:pt x="0" y="380"/>
                        <a:pt x="131" y="249"/>
                        <a:pt x="291" y="249"/>
                      </a:cubicBezTo>
                      <a:lnTo>
                        <a:pt x="515" y="249"/>
                      </a:lnTo>
                      <a:cubicBezTo>
                        <a:pt x="535" y="109"/>
                        <a:pt x="656" y="0"/>
                        <a:pt x="802" y="0"/>
                      </a:cubicBezTo>
                      <a:lnTo>
                        <a:pt x="1205" y="0"/>
                      </a:lnTo>
                      <a:cubicBezTo>
                        <a:pt x="1366" y="0"/>
                        <a:pt x="1496" y="131"/>
                        <a:pt x="1496" y="291"/>
                      </a:cubicBezTo>
                      <a:lnTo>
                        <a:pt x="1496" y="489"/>
                      </a:lnTo>
                      <a:cubicBezTo>
                        <a:pt x="1469" y="484"/>
                        <a:pt x="1441" y="480"/>
                        <a:pt x="1413" y="479"/>
                      </a:cubicBezTo>
                      <a:lnTo>
                        <a:pt x="1413" y="291"/>
                      </a:lnTo>
                      <a:cubicBezTo>
                        <a:pt x="1413" y="176"/>
                        <a:pt x="1320" y="83"/>
                        <a:pt x="1205" y="83"/>
                      </a:cubicBezTo>
                      <a:lnTo>
                        <a:pt x="802" y="83"/>
                      </a:lnTo>
                      <a:cubicBezTo>
                        <a:pt x="701" y="83"/>
                        <a:pt x="617" y="155"/>
                        <a:pt x="598" y="249"/>
                      </a:cubicBezTo>
                      <a:lnTo>
                        <a:pt x="1039" y="249"/>
                      </a:lnTo>
                      <a:cubicBezTo>
                        <a:pt x="1180" y="249"/>
                        <a:pt x="1297" y="349"/>
                        <a:pt x="1324" y="482"/>
                      </a:cubicBezTo>
                      <a:cubicBezTo>
                        <a:pt x="1297" y="485"/>
                        <a:pt x="1270" y="491"/>
                        <a:pt x="1243" y="499"/>
                      </a:cubicBezTo>
                      <a:cubicBezTo>
                        <a:pt x="1224" y="404"/>
                        <a:pt x="1140" y="333"/>
                        <a:pt x="1039" y="333"/>
                      </a:cubicBezTo>
                      <a:lnTo>
                        <a:pt x="291" y="333"/>
                      </a:lnTo>
                      <a:cubicBezTo>
                        <a:pt x="177" y="333"/>
                        <a:pt x="83" y="426"/>
                        <a:pt x="83" y="540"/>
                      </a:cubicBezTo>
                      <a:lnTo>
                        <a:pt x="83" y="1455"/>
                      </a:lnTo>
                      <a:cubicBezTo>
                        <a:pt x="83" y="1569"/>
                        <a:pt x="177" y="1663"/>
                        <a:pt x="291" y="1663"/>
                      </a:cubicBezTo>
                      <a:lnTo>
                        <a:pt x="1039" y="1663"/>
                      </a:lnTo>
                      <a:cubicBezTo>
                        <a:pt x="1126" y="1663"/>
                        <a:pt x="1200" y="1609"/>
                        <a:pt x="1231" y="1534"/>
                      </a:cubicBezTo>
                      <a:close/>
                      <a:moveTo>
                        <a:pt x="1641" y="1453"/>
                      </a:moveTo>
                      <a:cubicBezTo>
                        <a:pt x="1401" y="1591"/>
                        <a:pt x="1093" y="1509"/>
                        <a:pt x="955" y="1269"/>
                      </a:cubicBezTo>
                      <a:cubicBezTo>
                        <a:pt x="816" y="1029"/>
                        <a:pt x="899" y="722"/>
                        <a:pt x="1138" y="583"/>
                      </a:cubicBezTo>
                      <a:cubicBezTo>
                        <a:pt x="1378" y="445"/>
                        <a:pt x="1686" y="527"/>
                        <a:pt x="1824" y="767"/>
                      </a:cubicBezTo>
                      <a:cubicBezTo>
                        <a:pt x="1963" y="1007"/>
                        <a:pt x="1880" y="1314"/>
                        <a:pt x="1641" y="1453"/>
                      </a:cubicBezTo>
                      <a:close/>
                      <a:moveTo>
                        <a:pt x="1599" y="1381"/>
                      </a:moveTo>
                      <a:cubicBezTo>
                        <a:pt x="1799" y="1266"/>
                        <a:pt x="1868" y="1009"/>
                        <a:pt x="1752" y="809"/>
                      </a:cubicBezTo>
                      <a:cubicBezTo>
                        <a:pt x="1637" y="608"/>
                        <a:pt x="1380" y="539"/>
                        <a:pt x="1180" y="655"/>
                      </a:cubicBezTo>
                      <a:cubicBezTo>
                        <a:pt x="980" y="771"/>
                        <a:pt x="911" y="1027"/>
                        <a:pt x="1026" y="1228"/>
                      </a:cubicBezTo>
                      <a:cubicBezTo>
                        <a:pt x="1142" y="1428"/>
                        <a:pt x="1399" y="1497"/>
                        <a:pt x="1599" y="1381"/>
                      </a:cubicBezTo>
                      <a:close/>
                      <a:moveTo>
                        <a:pt x="1767" y="1422"/>
                      </a:moveTo>
                      <a:lnTo>
                        <a:pt x="1551" y="1547"/>
                      </a:lnTo>
                      <a:lnTo>
                        <a:pt x="1717" y="1835"/>
                      </a:lnTo>
                      <a:lnTo>
                        <a:pt x="1933" y="1710"/>
                      </a:lnTo>
                      <a:lnTo>
                        <a:pt x="1767" y="1422"/>
                      </a:lnTo>
                      <a:close/>
                      <a:moveTo>
                        <a:pt x="1956" y="1749"/>
                      </a:moveTo>
                      <a:lnTo>
                        <a:pt x="1739" y="1874"/>
                      </a:lnTo>
                      <a:cubicBezTo>
                        <a:pt x="1774" y="1934"/>
                        <a:pt x="1850" y="1954"/>
                        <a:pt x="1910" y="1919"/>
                      </a:cubicBezTo>
                      <a:cubicBezTo>
                        <a:pt x="1969" y="1885"/>
                        <a:pt x="1990" y="1809"/>
                        <a:pt x="1956" y="1749"/>
                      </a:cubicBezTo>
                      <a:close/>
                      <a:moveTo>
                        <a:pt x="803" y="551"/>
                      </a:moveTo>
                      <a:lnTo>
                        <a:pt x="249" y="551"/>
                      </a:lnTo>
                      <a:lnTo>
                        <a:pt x="249" y="613"/>
                      </a:lnTo>
                      <a:lnTo>
                        <a:pt x="803" y="613"/>
                      </a:lnTo>
                      <a:lnTo>
                        <a:pt x="803" y="551"/>
                      </a:lnTo>
                      <a:close/>
                      <a:moveTo>
                        <a:pt x="675" y="828"/>
                      </a:moveTo>
                      <a:lnTo>
                        <a:pt x="249" y="828"/>
                      </a:lnTo>
                      <a:lnTo>
                        <a:pt x="249" y="890"/>
                      </a:lnTo>
                      <a:lnTo>
                        <a:pt x="675" y="890"/>
                      </a:lnTo>
                      <a:lnTo>
                        <a:pt x="675" y="828"/>
                      </a:lnTo>
                      <a:close/>
                      <a:moveTo>
                        <a:pt x="249" y="1167"/>
                      </a:moveTo>
                      <a:lnTo>
                        <a:pt x="675" y="1167"/>
                      </a:lnTo>
                      <a:lnTo>
                        <a:pt x="675" y="1105"/>
                      </a:lnTo>
                      <a:lnTo>
                        <a:pt x="249" y="1105"/>
                      </a:lnTo>
                      <a:lnTo>
                        <a:pt x="249" y="1167"/>
                      </a:lnTo>
                      <a:close/>
                      <a:moveTo>
                        <a:pt x="249" y="1444"/>
                      </a:moveTo>
                      <a:lnTo>
                        <a:pt x="803" y="1444"/>
                      </a:lnTo>
                      <a:lnTo>
                        <a:pt x="803" y="1382"/>
                      </a:lnTo>
                      <a:lnTo>
                        <a:pt x="249" y="1382"/>
                      </a:lnTo>
                      <a:lnTo>
                        <a:pt x="249" y="1444"/>
                      </a:lnTo>
                      <a:close/>
                      <a:moveTo>
                        <a:pt x="1308" y="1105"/>
                      </a:moveTo>
                      <a:lnTo>
                        <a:pt x="1179" y="961"/>
                      </a:lnTo>
                      <a:lnTo>
                        <a:pt x="1118" y="1017"/>
                      </a:lnTo>
                      <a:lnTo>
                        <a:pt x="1300" y="1219"/>
                      </a:lnTo>
                      <a:lnTo>
                        <a:pt x="1657" y="922"/>
                      </a:lnTo>
                      <a:lnTo>
                        <a:pt x="1604" y="858"/>
                      </a:lnTo>
                      <a:lnTo>
                        <a:pt x="1308" y="1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grpSp>
            <p:nvGrpSpPr>
              <p:cNvPr id="118" name="îṧlíḋê"/>
              <p:cNvGrpSpPr/>
              <p:nvPr/>
            </p:nvGrpSpPr>
            <p:grpSpPr>
              <a:xfrm>
                <a:off x="2348654" y="4008610"/>
                <a:ext cx="504720" cy="504720"/>
                <a:chOff x="3909160" y="2249137"/>
                <a:chExt cx="648072" cy="648072"/>
              </a:xfrm>
            </p:grpSpPr>
            <p:sp>
              <p:nvSpPr>
                <p:cNvPr id="119" name="îs1ïḋê"/>
                <p:cNvSpPr/>
                <p:nvPr/>
              </p:nvSpPr>
              <p:spPr>
                <a:xfrm>
                  <a:off x="3909160" y="2249137"/>
                  <a:ext cx="648072" cy="64807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20" name="ï$1íḍè"/>
                <p:cNvSpPr/>
                <p:nvPr/>
              </p:nvSpPr>
              <p:spPr bwMode="auto">
                <a:xfrm>
                  <a:off x="4079757" y="2431704"/>
                  <a:ext cx="306881" cy="282936"/>
                </a:xfrm>
                <a:custGeom>
                  <a:avLst/>
                  <a:gdLst>
                    <a:gd name="connsiteX0" fmla="*/ 469488 w 578320"/>
                    <a:gd name="connsiteY0" fmla="*/ 312166 h 533197"/>
                    <a:gd name="connsiteX1" fmla="*/ 523904 w 578320"/>
                    <a:gd name="connsiteY1" fmla="*/ 363740 h 533197"/>
                    <a:gd name="connsiteX2" fmla="*/ 523904 w 578320"/>
                    <a:gd name="connsiteY2" fmla="*/ 376634 h 533197"/>
                    <a:gd name="connsiteX3" fmla="*/ 527594 w 578320"/>
                    <a:gd name="connsiteY3" fmla="*/ 391369 h 533197"/>
                    <a:gd name="connsiteX4" fmla="*/ 512837 w 578320"/>
                    <a:gd name="connsiteY4" fmla="*/ 411630 h 533197"/>
                    <a:gd name="connsiteX5" fmla="*/ 498080 w 578320"/>
                    <a:gd name="connsiteY5" fmla="*/ 440180 h 533197"/>
                    <a:gd name="connsiteX6" fmla="*/ 529438 w 578320"/>
                    <a:gd name="connsiteY6" fmla="*/ 475176 h 533197"/>
                    <a:gd name="connsiteX7" fmla="*/ 578320 w 578320"/>
                    <a:gd name="connsiteY7" fmla="*/ 518462 h 533197"/>
                    <a:gd name="connsiteX8" fmla="*/ 485168 w 578320"/>
                    <a:gd name="connsiteY8" fmla="*/ 533197 h 533197"/>
                    <a:gd name="connsiteX9" fmla="*/ 477789 w 578320"/>
                    <a:gd name="connsiteY9" fmla="*/ 486228 h 533197"/>
                    <a:gd name="connsiteX10" fmla="*/ 481478 w 578320"/>
                    <a:gd name="connsiteY10" fmla="*/ 479781 h 533197"/>
                    <a:gd name="connsiteX11" fmla="*/ 480556 w 578320"/>
                    <a:gd name="connsiteY11" fmla="*/ 477939 h 533197"/>
                    <a:gd name="connsiteX12" fmla="*/ 471333 w 578320"/>
                    <a:gd name="connsiteY12" fmla="*/ 466888 h 533197"/>
                    <a:gd name="connsiteX13" fmla="*/ 467644 w 578320"/>
                    <a:gd name="connsiteY13" fmla="*/ 466888 h 533197"/>
                    <a:gd name="connsiteX14" fmla="*/ 458421 w 578320"/>
                    <a:gd name="connsiteY14" fmla="*/ 477939 h 533197"/>
                    <a:gd name="connsiteX15" fmla="*/ 458421 w 578320"/>
                    <a:gd name="connsiteY15" fmla="*/ 479781 h 533197"/>
                    <a:gd name="connsiteX16" fmla="*/ 462110 w 578320"/>
                    <a:gd name="connsiteY16" fmla="*/ 486228 h 533197"/>
                    <a:gd name="connsiteX17" fmla="*/ 454732 w 578320"/>
                    <a:gd name="connsiteY17" fmla="*/ 533197 h 533197"/>
                    <a:gd name="connsiteX18" fmla="*/ 361579 w 578320"/>
                    <a:gd name="connsiteY18" fmla="*/ 518462 h 533197"/>
                    <a:gd name="connsiteX19" fmla="*/ 409539 w 578320"/>
                    <a:gd name="connsiteY19" fmla="*/ 475176 h 533197"/>
                    <a:gd name="connsiteX20" fmla="*/ 440897 w 578320"/>
                    <a:gd name="connsiteY20" fmla="*/ 440180 h 533197"/>
                    <a:gd name="connsiteX21" fmla="*/ 427063 w 578320"/>
                    <a:gd name="connsiteY21" fmla="*/ 411630 h 533197"/>
                    <a:gd name="connsiteX22" fmla="*/ 411383 w 578320"/>
                    <a:gd name="connsiteY22" fmla="*/ 391369 h 533197"/>
                    <a:gd name="connsiteX23" fmla="*/ 415995 w 578320"/>
                    <a:gd name="connsiteY23" fmla="*/ 376634 h 533197"/>
                    <a:gd name="connsiteX24" fmla="*/ 415995 w 578320"/>
                    <a:gd name="connsiteY24" fmla="*/ 363740 h 533197"/>
                    <a:gd name="connsiteX25" fmla="*/ 469488 w 578320"/>
                    <a:gd name="connsiteY25" fmla="*/ 312166 h 533197"/>
                    <a:gd name="connsiteX26" fmla="*/ 107909 w 578320"/>
                    <a:gd name="connsiteY26" fmla="*/ 312166 h 533197"/>
                    <a:gd name="connsiteX27" fmla="*/ 162325 w 578320"/>
                    <a:gd name="connsiteY27" fmla="*/ 363740 h 533197"/>
                    <a:gd name="connsiteX28" fmla="*/ 162325 w 578320"/>
                    <a:gd name="connsiteY28" fmla="*/ 376634 h 533197"/>
                    <a:gd name="connsiteX29" fmla="*/ 166937 w 578320"/>
                    <a:gd name="connsiteY29" fmla="*/ 391369 h 533197"/>
                    <a:gd name="connsiteX30" fmla="*/ 151257 w 578320"/>
                    <a:gd name="connsiteY30" fmla="*/ 411630 h 533197"/>
                    <a:gd name="connsiteX31" fmla="*/ 137423 w 578320"/>
                    <a:gd name="connsiteY31" fmla="*/ 440180 h 533197"/>
                    <a:gd name="connsiteX32" fmla="*/ 167859 w 578320"/>
                    <a:gd name="connsiteY32" fmla="*/ 475176 h 533197"/>
                    <a:gd name="connsiteX33" fmla="*/ 216741 w 578320"/>
                    <a:gd name="connsiteY33" fmla="*/ 518462 h 533197"/>
                    <a:gd name="connsiteX34" fmla="*/ 123588 w 578320"/>
                    <a:gd name="connsiteY34" fmla="*/ 533197 h 533197"/>
                    <a:gd name="connsiteX35" fmla="*/ 116210 w 578320"/>
                    <a:gd name="connsiteY35" fmla="*/ 486228 h 533197"/>
                    <a:gd name="connsiteX36" fmla="*/ 119899 w 578320"/>
                    <a:gd name="connsiteY36" fmla="*/ 479781 h 533197"/>
                    <a:gd name="connsiteX37" fmla="*/ 119899 w 578320"/>
                    <a:gd name="connsiteY37" fmla="*/ 477939 h 533197"/>
                    <a:gd name="connsiteX38" fmla="*/ 109754 w 578320"/>
                    <a:gd name="connsiteY38" fmla="*/ 466888 h 533197"/>
                    <a:gd name="connsiteX39" fmla="*/ 106987 w 578320"/>
                    <a:gd name="connsiteY39" fmla="*/ 466888 h 533197"/>
                    <a:gd name="connsiteX40" fmla="*/ 96842 w 578320"/>
                    <a:gd name="connsiteY40" fmla="*/ 477939 h 533197"/>
                    <a:gd name="connsiteX41" fmla="*/ 96842 w 578320"/>
                    <a:gd name="connsiteY41" fmla="*/ 479781 h 533197"/>
                    <a:gd name="connsiteX42" fmla="*/ 100531 w 578320"/>
                    <a:gd name="connsiteY42" fmla="*/ 486228 h 533197"/>
                    <a:gd name="connsiteX43" fmla="*/ 93152 w 578320"/>
                    <a:gd name="connsiteY43" fmla="*/ 533197 h 533197"/>
                    <a:gd name="connsiteX44" fmla="*/ 0 w 578320"/>
                    <a:gd name="connsiteY44" fmla="*/ 518462 h 533197"/>
                    <a:gd name="connsiteX45" fmla="*/ 48882 w 578320"/>
                    <a:gd name="connsiteY45" fmla="*/ 475176 h 533197"/>
                    <a:gd name="connsiteX46" fmla="*/ 79318 w 578320"/>
                    <a:gd name="connsiteY46" fmla="*/ 440180 h 533197"/>
                    <a:gd name="connsiteX47" fmla="*/ 65483 w 578320"/>
                    <a:gd name="connsiteY47" fmla="*/ 411630 h 533197"/>
                    <a:gd name="connsiteX48" fmla="*/ 49804 w 578320"/>
                    <a:gd name="connsiteY48" fmla="*/ 391369 h 533197"/>
                    <a:gd name="connsiteX49" fmla="*/ 54416 w 578320"/>
                    <a:gd name="connsiteY49" fmla="*/ 376634 h 533197"/>
                    <a:gd name="connsiteX50" fmla="*/ 54416 w 578320"/>
                    <a:gd name="connsiteY50" fmla="*/ 363740 h 533197"/>
                    <a:gd name="connsiteX51" fmla="*/ 107909 w 578320"/>
                    <a:gd name="connsiteY51" fmla="*/ 312166 h 533197"/>
                    <a:gd name="connsiteX52" fmla="*/ 288717 w 578320"/>
                    <a:gd name="connsiteY52" fmla="*/ 237601 h 533197"/>
                    <a:gd name="connsiteX53" fmla="*/ 303485 w 578320"/>
                    <a:gd name="connsiteY53" fmla="*/ 252338 h 533197"/>
                    <a:gd name="connsiteX54" fmla="*/ 303485 w 578320"/>
                    <a:gd name="connsiteY54" fmla="*/ 331547 h 533197"/>
                    <a:gd name="connsiteX55" fmla="*/ 384708 w 578320"/>
                    <a:gd name="connsiteY55" fmla="*/ 398782 h 533197"/>
                    <a:gd name="connsiteX56" fmla="*/ 386554 w 578320"/>
                    <a:gd name="connsiteY56" fmla="*/ 419045 h 533197"/>
                    <a:gd name="connsiteX57" fmla="*/ 375478 w 578320"/>
                    <a:gd name="connsiteY57" fmla="*/ 423650 h 533197"/>
                    <a:gd name="connsiteX58" fmla="*/ 366248 w 578320"/>
                    <a:gd name="connsiteY58" fmla="*/ 420887 h 533197"/>
                    <a:gd name="connsiteX59" fmla="*/ 288717 w 578320"/>
                    <a:gd name="connsiteY59" fmla="*/ 356415 h 533197"/>
                    <a:gd name="connsiteX60" fmla="*/ 212108 w 578320"/>
                    <a:gd name="connsiteY60" fmla="*/ 420887 h 533197"/>
                    <a:gd name="connsiteX61" fmla="*/ 191802 w 578320"/>
                    <a:gd name="connsiteY61" fmla="*/ 419045 h 533197"/>
                    <a:gd name="connsiteX62" fmla="*/ 193648 w 578320"/>
                    <a:gd name="connsiteY62" fmla="*/ 398782 h 533197"/>
                    <a:gd name="connsiteX63" fmla="*/ 274872 w 578320"/>
                    <a:gd name="connsiteY63" fmla="*/ 331547 h 533197"/>
                    <a:gd name="connsiteX64" fmla="*/ 274872 w 578320"/>
                    <a:gd name="connsiteY64" fmla="*/ 252338 h 533197"/>
                    <a:gd name="connsiteX65" fmla="*/ 288717 w 578320"/>
                    <a:gd name="connsiteY65" fmla="*/ 237601 h 533197"/>
                    <a:gd name="connsiteX66" fmla="*/ 288699 w 578320"/>
                    <a:gd name="connsiteY66" fmla="*/ 0 h 533197"/>
                    <a:gd name="connsiteX67" fmla="*/ 343115 w 578320"/>
                    <a:gd name="connsiteY67" fmla="*/ 50653 h 533197"/>
                    <a:gd name="connsiteX68" fmla="*/ 343115 w 578320"/>
                    <a:gd name="connsiteY68" fmla="*/ 63546 h 533197"/>
                    <a:gd name="connsiteX69" fmla="*/ 346805 w 578320"/>
                    <a:gd name="connsiteY69" fmla="*/ 78282 h 533197"/>
                    <a:gd name="connsiteX70" fmla="*/ 332048 w 578320"/>
                    <a:gd name="connsiteY70" fmla="*/ 98543 h 533197"/>
                    <a:gd name="connsiteX71" fmla="*/ 318213 w 578320"/>
                    <a:gd name="connsiteY71" fmla="*/ 127093 h 533197"/>
                    <a:gd name="connsiteX72" fmla="*/ 348649 w 578320"/>
                    <a:gd name="connsiteY72" fmla="*/ 163010 h 533197"/>
                    <a:gd name="connsiteX73" fmla="*/ 397531 w 578320"/>
                    <a:gd name="connsiteY73" fmla="*/ 206295 h 533197"/>
                    <a:gd name="connsiteX74" fmla="*/ 304379 w 578320"/>
                    <a:gd name="connsiteY74" fmla="*/ 220110 h 533197"/>
                    <a:gd name="connsiteX75" fmla="*/ 297000 w 578320"/>
                    <a:gd name="connsiteY75" fmla="*/ 173141 h 533197"/>
                    <a:gd name="connsiteX76" fmla="*/ 300689 w 578320"/>
                    <a:gd name="connsiteY76" fmla="*/ 167615 h 533197"/>
                    <a:gd name="connsiteX77" fmla="*/ 300689 w 578320"/>
                    <a:gd name="connsiteY77" fmla="*/ 164852 h 533197"/>
                    <a:gd name="connsiteX78" fmla="*/ 290544 w 578320"/>
                    <a:gd name="connsiteY78" fmla="*/ 154722 h 533197"/>
                    <a:gd name="connsiteX79" fmla="*/ 287777 w 578320"/>
                    <a:gd name="connsiteY79" fmla="*/ 154722 h 533197"/>
                    <a:gd name="connsiteX80" fmla="*/ 277632 w 578320"/>
                    <a:gd name="connsiteY80" fmla="*/ 164852 h 533197"/>
                    <a:gd name="connsiteX81" fmla="*/ 277632 w 578320"/>
                    <a:gd name="connsiteY81" fmla="*/ 167615 h 533197"/>
                    <a:gd name="connsiteX82" fmla="*/ 281321 w 578320"/>
                    <a:gd name="connsiteY82" fmla="*/ 173141 h 533197"/>
                    <a:gd name="connsiteX83" fmla="*/ 273943 w 578320"/>
                    <a:gd name="connsiteY83" fmla="*/ 221031 h 533197"/>
                    <a:gd name="connsiteX84" fmla="*/ 180790 w 578320"/>
                    <a:gd name="connsiteY84" fmla="*/ 206295 h 533197"/>
                    <a:gd name="connsiteX85" fmla="*/ 228750 w 578320"/>
                    <a:gd name="connsiteY85" fmla="*/ 163010 h 533197"/>
                    <a:gd name="connsiteX86" fmla="*/ 260108 w 578320"/>
                    <a:gd name="connsiteY86" fmla="*/ 127093 h 533197"/>
                    <a:gd name="connsiteX87" fmla="*/ 246274 w 578320"/>
                    <a:gd name="connsiteY87" fmla="*/ 98543 h 533197"/>
                    <a:gd name="connsiteX88" fmla="*/ 230594 w 578320"/>
                    <a:gd name="connsiteY88" fmla="*/ 78282 h 533197"/>
                    <a:gd name="connsiteX89" fmla="*/ 235206 w 578320"/>
                    <a:gd name="connsiteY89" fmla="*/ 63546 h 533197"/>
                    <a:gd name="connsiteX90" fmla="*/ 235206 w 578320"/>
                    <a:gd name="connsiteY90" fmla="*/ 50653 h 533197"/>
                    <a:gd name="connsiteX91" fmla="*/ 288699 w 578320"/>
                    <a:gd name="connsiteY91" fmla="*/ 0 h 533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578320" h="533197">
                      <a:moveTo>
                        <a:pt x="469488" y="312166"/>
                      </a:moveTo>
                      <a:cubicBezTo>
                        <a:pt x="499002" y="312166"/>
                        <a:pt x="523904" y="335190"/>
                        <a:pt x="523904" y="363740"/>
                      </a:cubicBezTo>
                      <a:lnTo>
                        <a:pt x="523904" y="376634"/>
                      </a:lnTo>
                      <a:cubicBezTo>
                        <a:pt x="523904" y="376634"/>
                        <a:pt x="529438" y="381238"/>
                        <a:pt x="527594" y="391369"/>
                      </a:cubicBezTo>
                      <a:cubicBezTo>
                        <a:pt x="526671" y="404262"/>
                        <a:pt x="512837" y="411630"/>
                        <a:pt x="512837" y="411630"/>
                      </a:cubicBezTo>
                      <a:cubicBezTo>
                        <a:pt x="512837" y="411630"/>
                        <a:pt x="509147" y="430970"/>
                        <a:pt x="498080" y="440180"/>
                      </a:cubicBezTo>
                      <a:cubicBezTo>
                        <a:pt x="494391" y="467809"/>
                        <a:pt x="513759" y="470572"/>
                        <a:pt x="529438" y="475176"/>
                      </a:cubicBezTo>
                      <a:cubicBezTo>
                        <a:pt x="555263" y="483465"/>
                        <a:pt x="578320" y="485307"/>
                        <a:pt x="578320" y="518462"/>
                      </a:cubicBezTo>
                      <a:cubicBezTo>
                        <a:pt x="578320" y="525829"/>
                        <a:pt x="543273" y="532276"/>
                        <a:pt x="485168" y="533197"/>
                      </a:cubicBezTo>
                      <a:lnTo>
                        <a:pt x="477789" y="486228"/>
                      </a:lnTo>
                      <a:lnTo>
                        <a:pt x="481478" y="479781"/>
                      </a:lnTo>
                      <a:cubicBezTo>
                        <a:pt x="481478" y="478860"/>
                        <a:pt x="481478" y="477939"/>
                        <a:pt x="480556" y="477939"/>
                      </a:cubicBezTo>
                      <a:lnTo>
                        <a:pt x="471333" y="466888"/>
                      </a:lnTo>
                      <a:cubicBezTo>
                        <a:pt x="470411" y="465967"/>
                        <a:pt x="468566" y="465967"/>
                        <a:pt x="467644" y="466888"/>
                      </a:cubicBezTo>
                      <a:lnTo>
                        <a:pt x="458421" y="477939"/>
                      </a:lnTo>
                      <a:cubicBezTo>
                        <a:pt x="457499" y="477939"/>
                        <a:pt x="457499" y="478860"/>
                        <a:pt x="458421" y="479781"/>
                      </a:cubicBezTo>
                      <a:lnTo>
                        <a:pt x="462110" y="486228"/>
                      </a:lnTo>
                      <a:lnTo>
                        <a:pt x="454732" y="533197"/>
                      </a:lnTo>
                      <a:cubicBezTo>
                        <a:pt x="396627" y="532276"/>
                        <a:pt x="361579" y="525829"/>
                        <a:pt x="361579" y="518462"/>
                      </a:cubicBezTo>
                      <a:cubicBezTo>
                        <a:pt x="361579" y="485307"/>
                        <a:pt x="384637" y="483465"/>
                        <a:pt x="409539" y="475176"/>
                      </a:cubicBezTo>
                      <a:cubicBezTo>
                        <a:pt x="425218" y="470572"/>
                        <a:pt x="444586" y="466888"/>
                        <a:pt x="440897" y="440180"/>
                      </a:cubicBezTo>
                      <a:cubicBezTo>
                        <a:pt x="430752" y="430970"/>
                        <a:pt x="427063" y="411630"/>
                        <a:pt x="427063" y="411630"/>
                      </a:cubicBezTo>
                      <a:cubicBezTo>
                        <a:pt x="427063" y="411630"/>
                        <a:pt x="413228" y="404262"/>
                        <a:pt x="411383" y="391369"/>
                      </a:cubicBezTo>
                      <a:cubicBezTo>
                        <a:pt x="410461" y="381238"/>
                        <a:pt x="415995" y="376634"/>
                        <a:pt x="415995" y="376634"/>
                      </a:cubicBezTo>
                      <a:lnTo>
                        <a:pt x="415995" y="363740"/>
                      </a:lnTo>
                      <a:cubicBezTo>
                        <a:pt x="415995" y="335190"/>
                        <a:pt x="439975" y="312166"/>
                        <a:pt x="469488" y="312166"/>
                      </a:cubicBezTo>
                      <a:close/>
                      <a:moveTo>
                        <a:pt x="107909" y="312166"/>
                      </a:moveTo>
                      <a:cubicBezTo>
                        <a:pt x="138345" y="312166"/>
                        <a:pt x="162325" y="335190"/>
                        <a:pt x="162325" y="363740"/>
                      </a:cubicBezTo>
                      <a:lnTo>
                        <a:pt x="162325" y="376634"/>
                      </a:lnTo>
                      <a:cubicBezTo>
                        <a:pt x="162325" y="376634"/>
                        <a:pt x="167859" y="381238"/>
                        <a:pt x="166937" y="391369"/>
                      </a:cubicBezTo>
                      <a:cubicBezTo>
                        <a:pt x="165092" y="404262"/>
                        <a:pt x="151257" y="411630"/>
                        <a:pt x="151257" y="411630"/>
                      </a:cubicBezTo>
                      <a:cubicBezTo>
                        <a:pt x="151257" y="411630"/>
                        <a:pt x="147568" y="430970"/>
                        <a:pt x="137423" y="440180"/>
                      </a:cubicBezTo>
                      <a:cubicBezTo>
                        <a:pt x="132811" y="467809"/>
                        <a:pt x="152180" y="470572"/>
                        <a:pt x="167859" y="475176"/>
                      </a:cubicBezTo>
                      <a:cubicBezTo>
                        <a:pt x="193684" y="483465"/>
                        <a:pt x="216741" y="485307"/>
                        <a:pt x="216741" y="518462"/>
                      </a:cubicBezTo>
                      <a:cubicBezTo>
                        <a:pt x="216741" y="525829"/>
                        <a:pt x="181693" y="532276"/>
                        <a:pt x="123588" y="533197"/>
                      </a:cubicBezTo>
                      <a:lnTo>
                        <a:pt x="116210" y="486228"/>
                      </a:lnTo>
                      <a:lnTo>
                        <a:pt x="119899" y="479781"/>
                      </a:lnTo>
                      <a:cubicBezTo>
                        <a:pt x="120821" y="478860"/>
                        <a:pt x="119899" y="477939"/>
                        <a:pt x="119899" y="477939"/>
                      </a:cubicBezTo>
                      <a:lnTo>
                        <a:pt x="109754" y="466888"/>
                      </a:lnTo>
                      <a:cubicBezTo>
                        <a:pt x="108832" y="465967"/>
                        <a:pt x="107909" y="465967"/>
                        <a:pt x="106987" y="466888"/>
                      </a:cubicBezTo>
                      <a:lnTo>
                        <a:pt x="96842" y="477939"/>
                      </a:lnTo>
                      <a:cubicBezTo>
                        <a:pt x="96842" y="477939"/>
                        <a:pt x="95919" y="478860"/>
                        <a:pt x="96842" y="479781"/>
                      </a:cubicBezTo>
                      <a:lnTo>
                        <a:pt x="100531" y="486228"/>
                      </a:lnTo>
                      <a:lnTo>
                        <a:pt x="93152" y="533197"/>
                      </a:lnTo>
                      <a:cubicBezTo>
                        <a:pt x="35047" y="532276"/>
                        <a:pt x="0" y="525829"/>
                        <a:pt x="0" y="518462"/>
                      </a:cubicBezTo>
                      <a:cubicBezTo>
                        <a:pt x="0" y="485307"/>
                        <a:pt x="23057" y="483465"/>
                        <a:pt x="48882" y="475176"/>
                      </a:cubicBezTo>
                      <a:cubicBezTo>
                        <a:pt x="64561" y="470572"/>
                        <a:pt x="83929" y="466888"/>
                        <a:pt x="79318" y="440180"/>
                      </a:cubicBezTo>
                      <a:cubicBezTo>
                        <a:pt x="69173" y="430970"/>
                        <a:pt x="65483" y="411630"/>
                        <a:pt x="65483" y="411630"/>
                      </a:cubicBezTo>
                      <a:cubicBezTo>
                        <a:pt x="65483" y="411630"/>
                        <a:pt x="51649" y="404262"/>
                        <a:pt x="49804" y="391369"/>
                      </a:cubicBezTo>
                      <a:cubicBezTo>
                        <a:pt x="48882" y="381238"/>
                        <a:pt x="54416" y="376634"/>
                        <a:pt x="54416" y="376634"/>
                      </a:cubicBezTo>
                      <a:lnTo>
                        <a:pt x="54416" y="363740"/>
                      </a:lnTo>
                      <a:cubicBezTo>
                        <a:pt x="54416" y="335190"/>
                        <a:pt x="78396" y="312166"/>
                        <a:pt x="107909" y="312166"/>
                      </a:cubicBezTo>
                      <a:close/>
                      <a:moveTo>
                        <a:pt x="288717" y="237601"/>
                      </a:moveTo>
                      <a:cubicBezTo>
                        <a:pt x="297024" y="237601"/>
                        <a:pt x="303485" y="244048"/>
                        <a:pt x="303485" y="252338"/>
                      </a:cubicBezTo>
                      <a:lnTo>
                        <a:pt x="303485" y="331547"/>
                      </a:lnTo>
                      <a:lnTo>
                        <a:pt x="384708" y="398782"/>
                      </a:lnTo>
                      <a:cubicBezTo>
                        <a:pt x="390246" y="403387"/>
                        <a:pt x="391169" y="412598"/>
                        <a:pt x="386554" y="419045"/>
                      </a:cubicBezTo>
                      <a:cubicBezTo>
                        <a:pt x="383785" y="421808"/>
                        <a:pt x="379170" y="423650"/>
                        <a:pt x="375478" y="423650"/>
                      </a:cubicBezTo>
                      <a:cubicBezTo>
                        <a:pt x="371786" y="423650"/>
                        <a:pt x="369017" y="422729"/>
                        <a:pt x="366248" y="420887"/>
                      </a:cubicBezTo>
                      <a:lnTo>
                        <a:pt x="288717" y="356415"/>
                      </a:lnTo>
                      <a:lnTo>
                        <a:pt x="212108" y="420887"/>
                      </a:lnTo>
                      <a:cubicBezTo>
                        <a:pt x="205647" y="425492"/>
                        <a:pt x="196417" y="424571"/>
                        <a:pt x="191802" y="419045"/>
                      </a:cubicBezTo>
                      <a:cubicBezTo>
                        <a:pt x="186264" y="412598"/>
                        <a:pt x="187187" y="403387"/>
                        <a:pt x="193648" y="398782"/>
                      </a:cubicBezTo>
                      <a:lnTo>
                        <a:pt x="274872" y="331547"/>
                      </a:lnTo>
                      <a:lnTo>
                        <a:pt x="274872" y="252338"/>
                      </a:lnTo>
                      <a:cubicBezTo>
                        <a:pt x="274872" y="244048"/>
                        <a:pt x="281333" y="237601"/>
                        <a:pt x="288717" y="237601"/>
                      </a:cubicBezTo>
                      <a:close/>
                      <a:moveTo>
                        <a:pt x="288699" y="0"/>
                      </a:moveTo>
                      <a:cubicBezTo>
                        <a:pt x="318213" y="0"/>
                        <a:pt x="343115" y="22103"/>
                        <a:pt x="343115" y="50653"/>
                      </a:cubicBezTo>
                      <a:lnTo>
                        <a:pt x="343115" y="63546"/>
                      </a:lnTo>
                      <a:cubicBezTo>
                        <a:pt x="343115" y="63546"/>
                        <a:pt x="348649" y="68151"/>
                        <a:pt x="346805" y="78282"/>
                      </a:cubicBezTo>
                      <a:cubicBezTo>
                        <a:pt x="345882" y="92096"/>
                        <a:pt x="332048" y="98543"/>
                        <a:pt x="332048" y="98543"/>
                      </a:cubicBezTo>
                      <a:cubicBezTo>
                        <a:pt x="332048" y="98543"/>
                        <a:pt x="328358" y="117883"/>
                        <a:pt x="318213" y="127093"/>
                      </a:cubicBezTo>
                      <a:cubicBezTo>
                        <a:pt x="313602" y="154722"/>
                        <a:pt x="332970" y="157484"/>
                        <a:pt x="348649" y="163010"/>
                      </a:cubicBezTo>
                      <a:cubicBezTo>
                        <a:pt x="374474" y="171299"/>
                        <a:pt x="397531" y="172220"/>
                        <a:pt x="397531" y="206295"/>
                      </a:cubicBezTo>
                      <a:cubicBezTo>
                        <a:pt x="397531" y="212742"/>
                        <a:pt x="362484" y="219189"/>
                        <a:pt x="304379" y="220110"/>
                      </a:cubicBezTo>
                      <a:lnTo>
                        <a:pt x="297000" y="173141"/>
                      </a:lnTo>
                      <a:lnTo>
                        <a:pt x="300689" y="167615"/>
                      </a:lnTo>
                      <a:cubicBezTo>
                        <a:pt x="300689" y="166694"/>
                        <a:pt x="300689" y="165773"/>
                        <a:pt x="300689" y="164852"/>
                      </a:cubicBezTo>
                      <a:lnTo>
                        <a:pt x="290544" y="154722"/>
                      </a:lnTo>
                      <a:cubicBezTo>
                        <a:pt x="289622" y="153801"/>
                        <a:pt x="287777" y="153801"/>
                        <a:pt x="287777" y="154722"/>
                      </a:cubicBezTo>
                      <a:lnTo>
                        <a:pt x="277632" y="164852"/>
                      </a:lnTo>
                      <a:cubicBezTo>
                        <a:pt x="276710" y="165773"/>
                        <a:pt x="276710" y="166694"/>
                        <a:pt x="277632" y="167615"/>
                      </a:cubicBezTo>
                      <a:lnTo>
                        <a:pt x="281321" y="173141"/>
                      </a:lnTo>
                      <a:lnTo>
                        <a:pt x="273943" y="221031"/>
                      </a:lnTo>
                      <a:cubicBezTo>
                        <a:pt x="215838" y="219189"/>
                        <a:pt x="180790" y="212742"/>
                        <a:pt x="180790" y="206295"/>
                      </a:cubicBezTo>
                      <a:cubicBezTo>
                        <a:pt x="180790" y="172220"/>
                        <a:pt x="203848" y="171299"/>
                        <a:pt x="228750" y="163010"/>
                      </a:cubicBezTo>
                      <a:cubicBezTo>
                        <a:pt x="244429" y="157484"/>
                        <a:pt x="264720" y="154722"/>
                        <a:pt x="260108" y="127093"/>
                      </a:cubicBezTo>
                      <a:cubicBezTo>
                        <a:pt x="249963" y="117883"/>
                        <a:pt x="246274" y="98543"/>
                        <a:pt x="246274" y="98543"/>
                      </a:cubicBezTo>
                      <a:cubicBezTo>
                        <a:pt x="246274" y="98543"/>
                        <a:pt x="232439" y="92096"/>
                        <a:pt x="230594" y="78282"/>
                      </a:cubicBezTo>
                      <a:cubicBezTo>
                        <a:pt x="229672" y="68151"/>
                        <a:pt x="235206" y="63546"/>
                        <a:pt x="235206" y="63546"/>
                      </a:cubicBezTo>
                      <a:lnTo>
                        <a:pt x="235206" y="50653"/>
                      </a:lnTo>
                      <a:cubicBezTo>
                        <a:pt x="235206" y="22103"/>
                        <a:pt x="259186" y="0"/>
                        <a:pt x="28869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</p:grpSp>
        <p:sp>
          <p:nvSpPr>
            <p:cNvPr id="106" name="iṧḻiḋe"/>
            <p:cNvSpPr/>
            <p:nvPr/>
          </p:nvSpPr>
          <p:spPr>
            <a:xfrm>
              <a:off x="8033980" y="2499298"/>
              <a:ext cx="1872208" cy="1872208"/>
            </a:xfrm>
            <a:prstGeom prst="ellipse">
              <a:avLst/>
            </a:prstGeom>
            <a:blipFill>
              <a:blip r:embed="rId2"/>
              <a:srcRect/>
              <a:stretch>
                <a:fillRect l="-24846" r="-24512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107" name="íŝlíḑé"/>
            <p:cNvGrpSpPr/>
            <p:nvPr/>
          </p:nvGrpSpPr>
          <p:grpSpPr>
            <a:xfrm>
              <a:off x="8114035" y="4008610"/>
              <a:ext cx="1706238" cy="504720"/>
              <a:chOff x="7290047" y="4008610"/>
              <a:chExt cx="1706238" cy="504720"/>
            </a:xfrm>
          </p:grpSpPr>
          <p:grpSp>
            <p:nvGrpSpPr>
              <p:cNvPr id="111" name="îšlïḋè"/>
              <p:cNvGrpSpPr/>
              <p:nvPr/>
            </p:nvGrpSpPr>
            <p:grpSpPr>
              <a:xfrm>
                <a:off x="7290047" y="4008610"/>
                <a:ext cx="504720" cy="504720"/>
                <a:chOff x="5675954" y="2249137"/>
                <a:chExt cx="648072" cy="648072"/>
              </a:xfrm>
            </p:grpSpPr>
            <p:sp>
              <p:nvSpPr>
                <p:cNvPr id="115" name="iṥḷídé"/>
                <p:cNvSpPr/>
                <p:nvPr/>
              </p:nvSpPr>
              <p:spPr>
                <a:xfrm>
                  <a:off x="5675954" y="2249137"/>
                  <a:ext cx="648072" cy="64807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6" name="îŝlíḑe"/>
                <p:cNvSpPr/>
                <p:nvPr/>
              </p:nvSpPr>
              <p:spPr bwMode="auto">
                <a:xfrm>
                  <a:off x="5846551" y="2465276"/>
                  <a:ext cx="306881" cy="215793"/>
                </a:xfrm>
                <a:custGeom>
                  <a:avLst/>
                  <a:gdLst>
                    <a:gd name="connsiteX0" fmla="*/ 449927 w 558430"/>
                    <a:gd name="connsiteY0" fmla="*/ 167891 h 392678"/>
                    <a:gd name="connsiteX1" fmla="*/ 444760 w 558430"/>
                    <a:gd name="connsiteY1" fmla="*/ 178218 h 392678"/>
                    <a:gd name="connsiteX2" fmla="*/ 431843 w 558430"/>
                    <a:gd name="connsiteY2" fmla="*/ 204034 h 392678"/>
                    <a:gd name="connsiteX3" fmla="*/ 452510 w 558430"/>
                    <a:gd name="connsiteY3" fmla="*/ 204034 h 392678"/>
                    <a:gd name="connsiteX4" fmla="*/ 449927 w 558430"/>
                    <a:gd name="connsiteY4" fmla="*/ 178218 h 392678"/>
                    <a:gd name="connsiteX5" fmla="*/ 449927 w 558430"/>
                    <a:gd name="connsiteY5" fmla="*/ 167891 h 392678"/>
                    <a:gd name="connsiteX6" fmla="*/ 434427 w 558430"/>
                    <a:gd name="connsiteY6" fmla="*/ 124004 h 392678"/>
                    <a:gd name="connsiteX7" fmla="*/ 478344 w 558430"/>
                    <a:gd name="connsiteY7" fmla="*/ 124004 h 392678"/>
                    <a:gd name="connsiteX8" fmla="*/ 496428 w 558430"/>
                    <a:gd name="connsiteY8" fmla="*/ 271155 h 392678"/>
                    <a:gd name="connsiteX9" fmla="*/ 457677 w 558430"/>
                    <a:gd name="connsiteY9" fmla="*/ 271155 h 392678"/>
                    <a:gd name="connsiteX10" fmla="*/ 452510 w 558430"/>
                    <a:gd name="connsiteY10" fmla="*/ 235013 h 392678"/>
                    <a:gd name="connsiteX11" fmla="*/ 421510 w 558430"/>
                    <a:gd name="connsiteY11" fmla="*/ 235013 h 392678"/>
                    <a:gd name="connsiteX12" fmla="*/ 403426 w 558430"/>
                    <a:gd name="connsiteY12" fmla="*/ 271155 h 392678"/>
                    <a:gd name="connsiteX13" fmla="*/ 362091 w 558430"/>
                    <a:gd name="connsiteY13" fmla="*/ 271155 h 392678"/>
                    <a:gd name="connsiteX14" fmla="*/ 232747 w 558430"/>
                    <a:gd name="connsiteY14" fmla="*/ 124004 h 392678"/>
                    <a:gd name="connsiteX15" fmla="*/ 269088 w 558430"/>
                    <a:gd name="connsiteY15" fmla="*/ 124004 h 392678"/>
                    <a:gd name="connsiteX16" fmla="*/ 243130 w 558430"/>
                    <a:gd name="connsiteY16" fmla="*/ 271155 h 392678"/>
                    <a:gd name="connsiteX17" fmla="*/ 204193 w 558430"/>
                    <a:gd name="connsiteY17" fmla="*/ 271155 h 392678"/>
                    <a:gd name="connsiteX18" fmla="*/ 51668 w 558430"/>
                    <a:gd name="connsiteY18" fmla="*/ 124004 h 392678"/>
                    <a:gd name="connsiteX19" fmla="*/ 116336 w 558430"/>
                    <a:gd name="connsiteY19" fmla="*/ 124004 h 392678"/>
                    <a:gd name="connsiteX20" fmla="*/ 124097 w 558430"/>
                    <a:gd name="connsiteY20" fmla="*/ 193707 h 392678"/>
                    <a:gd name="connsiteX21" fmla="*/ 126683 w 558430"/>
                    <a:gd name="connsiteY21" fmla="*/ 216941 h 392678"/>
                    <a:gd name="connsiteX22" fmla="*/ 137030 w 558430"/>
                    <a:gd name="connsiteY22" fmla="*/ 191126 h 392678"/>
                    <a:gd name="connsiteX23" fmla="*/ 170658 w 558430"/>
                    <a:gd name="connsiteY23" fmla="*/ 124004 h 392678"/>
                    <a:gd name="connsiteX24" fmla="*/ 212046 w 558430"/>
                    <a:gd name="connsiteY24" fmla="*/ 124004 h 392678"/>
                    <a:gd name="connsiteX25" fmla="*/ 137030 w 558430"/>
                    <a:gd name="connsiteY25" fmla="*/ 271155 h 392678"/>
                    <a:gd name="connsiteX26" fmla="*/ 95642 w 558430"/>
                    <a:gd name="connsiteY26" fmla="*/ 271155 h 392678"/>
                    <a:gd name="connsiteX27" fmla="*/ 80122 w 558430"/>
                    <a:gd name="connsiteY27" fmla="*/ 152402 h 392678"/>
                    <a:gd name="connsiteX28" fmla="*/ 118923 w 558430"/>
                    <a:gd name="connsiteY28" fmla="*/ 175636 h 392678"/>
                    <a:gd name="connsiteX29" fmla="*/ 338667 w 558430"/>
                    <a:gd name="connsiteY29" fmla="*/ 121524 h 392678"/>
                    <a:gd name="connsiteX30" fmla="*/ 372222 w 558430"/>
                    <a:gd name="connsiteY30" fmla="*/ 129264 h 392678"/>
                    <a:gd name="connsiteX31" fmla="*/ 377384 w 558430"/>
                    <a:gd name="connsiteY31" fmla="*/ 129264 h 392678"/>
                    <a:gd name="connsiteX32" fmla="*/ 364479 w 558430"/>
                    <a:gd name="connsiteY32" fmla="*/ 162802 h 392678"/>
                    <a:gd name="connsiteX33" fmla="*/ 359316 w 558430"/>
                    <a:gd name="connsiteY33" fmla="*/ 160222 h 392678"/>
                    <a:gd name="connsiteX34" fmla="*/ 336086 w 558430"/>
                    <a:gd name="connsiteY34" fmla="*/ 155062 h 392678"/>
                    <a:gd name="connsiteX35" fmla="*/ 320599 w 558430"/>
                    <a:gd name="connsiteY35" fmla="*/ 165381 h 392678"/>
                    <a:gd name="connsiteX36" fmla="*/ 336086 w 558430"/>
                    <a:gd name="connsiteY36" fmla="*/ 180860 h 392678"/>
                    <a:gd name="connsiteX37" fmla="*/ 367060 w 558430"/>
                    <a:gd name="connsiteY37" fmla="*/ 222138 h 392678"/>
                    <a:gd name="connsiteX38" fmla="*/ 307694 w 558430"/>
                    <a:gd name="connsiteY38" fmla="*/ 271155 h 392678"/>
                    <a:gd name="connsiteX39" fmla="*/ 263815 w 558430"/>
                    <a:gd name="connsiteY39" fmla="*/ 260836 h 392678"/>
                    <a:gd name="connsiteX40" fmla="*/ 261234 w 558430"/>
                    <a:gd name="connsiteY40" fmla="*/ 258256 h 392678"/>
                    <a:gd name="connsiteX41" fmla="*/ 274139 w 558430"/>
                    <a:gd name="connsiteY41" fmla="*/ 227298 h 392678"/>
                    <a:gd name="connsiteX42" fmla="*/ 279302 w 558430"/>
                    <a:gd name="connsiteY42" fmla="*/ 229878 h 392678"/>
                    <a:gd name="connsiteX43" fmla="*/ 310275 w 558430"/>
                    <a:gd name="connsiteY43" fmla="*/ 237617 h 392678"/>
                    <a:gd name="connsiteX44" fmla="*/ 325762 w 558430"/>
                    <a:gd name="connsiteY44" fmla="*/ 227298 h 392678"/>
                    <a:gd name="connsiteX45" fmla="*/ 310275 w 558430"/>
                    <a:gd name="connsiteY45" fmla="*/ 211819 h 392678"/>
                    <a:gd name="connsiteX46" fmla="*/ 279302 w 558430"/>
                    <a:gd name="connsiteY46" fmla="*/ 170541 h 392678"/>
                    <a:gd name="connsiteX47" fmla="*/ 338667 w 558430"/>
                    <a:gd name="connsiteY47" fmla="*/ 121524 h 392678"/>
                    <a:gd name="connsiteX48" fmla="*/ 31024 w 558430"/>
                    <a:gd name="connsiteY48" fmla="*/ 33584 h 392678"/>
                    <a:gd name="connsiteX49" fmla="*/ 33609 w 558430"/>
                    <a:gd name="connsiteY49" fmla="*/ 359094 h 392678"/>
                    <a:gd name="connsiteX50" fmla="*/ 524821 w 558430"/>
                    <a:gd name="connsiteY50" fmla="*/ 359094 h 392678"/>
                    <a:gd name="connsiteX51" fmla="*/ 524821 w 558430"/>
                    <a:gd name="connsiteY51" fmla="*/ 33584 h 392678"/>
                    <a:gd name="connsiteX52" fmla="*/ 31024 w 558430"/>
                    <a:gd name="connsiteY52" fmla="*/ 0 h 392678"/>
                    <a:gd name="connsiteX53" fmla="*/ 527406 w 558430"/>
                    <a:gd name="connsiteY53" fmla="*/ 0 h 392678"/>
                    <a:gd name="connsiteX54" fmla="*/ 558430 w 558430"/>
                    <a:gd name="connsiteY54" fmla="*/ 33584 h 392678"/>
                    <a:gd name="connsiteX55" fmla="*/ 558430 w 558430"/>
                    <a:gd name="connsiteY55" fmla="*/ 359094 h 392678"/>
                    <a:gd name="connsiteX56" fmla="*/ 527406 w 558430"/>
                    <a:gd name="connsiteY56" fmla="*/ 392678 h 392678"/>
                    <a:gd name="connsiteX57" fmla="*/ 31024 w 558430"/>
                    <a:gd name="connsiteY57" fmla="*/ 392678 h 392678"/>
                    <a:gd name="connsiteX58" fmla="*/ 0 w 558430"/>
                    <a:gd name="connsiteY58" fmla="*/ 359094 h 392678"/>
                    <a:gd name="connsiteX59" fmla="*/ 0 w 558430"/>
                    <a:gd name="connsiteY59" fmla="*/ 33584 h 392678"/>
                    <a:gd name="connsiteX60" fmla="*/ 31024 w 558430"/>
                    <a:gd name="connsiteY60" fmla="*/ 0 h 392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558430" h="392678">
                      <a:moveTo>
                        <a:pt x="449927" y="167891"/>
                      </a:moveTo>
                      <a:cubicBezTo>
                        <a:pt x="447344" y="173054"/>
                        <a:pt x="444760" y="175636"/>
                        <a:pt x="444760" y="178218"/>
                      </a:cubicBezTo>
                      <a:lnTo>
                        <a:pt x="431843" y="204034"/>
                      </a:lnTo>
                      <a:lnTo>
                        <a:pt x="452510" y="204034"/>
                      </a:lnTo>
                      <a:lnTo>
                        <a:pt x="449927" y="178218"/>
                      </a:lnTo>
                      <a:cubicBezTo>
                        <a:pt x="449927" y="175636"/>
                        <a:pt x="449927" y="170473"/>
                        <a:pt x="449927" y="167891"/>
                      </a:cubicBezTo>
                      <a:close/>
                      <a:moveTo>
                        <a:pt x="434427" y="124004"/>
                      </a:moveTo>
                      <a:lnTo>
                        <a:pt x="478344" y="124004"/>
                      </a:lnTo>
                      <a:lnTo>
                        <a:pt x="496428" y="271155"/>
                      </a:lnTo>
                      <a:lnTo>
                        <a:pt x="457677" y="271155"/>
                      </a:lnTo>
                      <a:lnTo>
                        <a:pt x="452510" y="235013"/>
                      </a:lnTo>
                      <a:lnTo>
                        <a:pt x="421510" y="235013"/>
                      </a:lnTo>
                      <a:lnTo>
                        <a:pt x="403426" y="271155"/>
                      </a:lnTo>
                      <a:lnTo>
                        <a:pt x="362091" y="271155"/>
                      </a:lnTo>
                      <a:close/>
                      <a:moveTo>
                        <a:pt x="232747" y="124004"/>
                      </a:moveTo>
                      <a:lnTo>
                        <a:pt x="269088" y="124004"/>
                      </a:lnTo>
                      <a:lnTo>
                        <a:pt x="243130" y="271155"/>
                      </a:lnTo>
                      <a:lnTo>
                        <a:pt x="204193" y="271155"/>
                      </a:lnTo>
                      <a:close/>
                      <a:moveTo>
                        <a:pt x="51668" y="124004"/>
                      </a:moveTo>
                      <a:lnTo>
                        <a:pt x="116336" y="124004"/>
                      </a:lnTo>
                      <a:lnTo>
                        <a:pt x="124097" y="193707"/>
                      </a:lnTo>
                      <a:cubicBezTo>
                        <a:pt x="124097" y="201452"/>
                        <a:pt x="124097" y="209197"/>
                        <a:pt x="126683" y="216941"/>
                      </a:cubicBezTo>
                      <a:cubicBezTo>
                        <a:pt x="129270" y="209197"/>
                        <a:pt x="131857" y="201452"/>
                        <a:pt x="137030" y="191126"/>
                      </a:cubicBezTo>
                      <a:lnTo>
                        <a:pt x="170658" y="124004"/>
                      </a:lnTo>
                      <a:lnTo>
                        <a:pt x="212046" y="124004"/>
                      </a:lnTo>
                      <a:lnTo>
                        <a:pt x="137030" y="271155"/>
                      </a:lnTo>
                      <a:lnTo>
                        <a:pt x="95642" y="271155"/>
                      </a:lnTo>
                      <a:lnTo>
                        <a:pt x="80122" y="152402"/>
                      </a:lnTo>
                      <a:lnTo>
                        <a:pt x="118923" y="175636"/>
                      </a:lnTo>
                      <a:close/>
                      <a:moveTo>
                        <a:pt x="338667" y="121524"/>
                      </a:moveTo>
                      <a:cubicBezTo>
                        <a:pt x="351573" y="121524"/>
                        <a:pt x="364479" y="124104"/>
                        <a:pt x="372222" y="129264"/>
                      </a:cubicBezTo>
                      <a:lnTo>
                        <a:pt x="377384" y="129264"/>
                      </a:lnTo>
                      <a:lnTo>
                        <a:pt x="364479" y="162802"/>
                      </a:lnTo>
                      <a:lnTo>
                        <a:pt x="359316" y="160222"/>
                      </a:lnTo>
                      <a:cubicBezTo>
                        <a:pt x="359316" y="160222"/>
                        <a:pt x="348992" y="155062"/>
                        <a:pt x="336086" y="155062"/>
                      </a:cubicBezTo>
                      <a:cubicBezTo>
                        <a:pt x="325762" y="155062"/>
                        <a:pt x="320599" y="160222"/>
                        <a:pt x="320599" y="165381"/>
                      </a:cubicBezTo>
                      <a:cubicBezTo>
                        <a:pt x="320599" y="170541"/>
                        <a:pt x="325762" y="175701"/>
                        <a:pt x="336086" y="180860"/>
                      </a:cubicBezTo>
                      <a:cubicBezTo>
                        <a:pt x="356735" y="191180"/>
                        <a:pt x="367060" y="204079"/>
                        <a:pt x="367060" y="222138"/>
                      </a:cubicBezTo>
                      <a:cubicBezTo>
                        <a:pt x="367060" y="250516"/>
                        <a:pt x="343829" y="271155"/>
                        <a:pt x="307694" y="271155"/>
                      </a:cubicBezTo>
                      <a:cubicBezTo>
                        <a:pt x="289626" y="271155"/>
                        <a:pt x="274139" y="268575"/>
                        <a:pt x="263815" y="260836"/>
                      </a:cubicBezTo>
                      <a:lnTo>
                        <a:pt x="261234" y="258256"/>
                      </a:lnTo>
                      <a:lnTo>
                        <a:pt x="274139" y="227298"/>
                      </a:lnTo>
                      <a:lnTo>
                        <a:pt x="279302" y="229878"/>
                      </a:lnTo>
                      <a:cubicBezTo>
                        <a:pt x="287045" y="235037"/>
                        <a:pt x="299950" y="237617"/>
                        <a:pt x="310275" y="237617"/>
                      </a:cubicBezTo>
                      <a:cubicBezTo>
                        <a:pt x="318018" y="237617"/>
                        <a:pt x="325762" y="235037"/>
                        <a:pt x="325762" y="227298"/>
                      </a:cubicBezTo>
                      <a:cubicBezTo>
                        <a:pt x="325762" y="222138"/>
                        <a:pt x="323180" y="216978"/>
                        <a:pt x="310275" y="211819"/>
                      </a:cubicBezTo>
                      <a:cubicBezTo>
                        <a:pt x="297369" y="201499"/>
                        <a:pt x="279302" y="191180"/>
                        <a:pt x="279302" y="170541"/>
                      </a:cubicBezTo>
                      <a:cubicBezTo>
                        <a:pt x="279302" y="142163"/>
                        <a:pt x="305113" y="121524"/>
                        <a:pt x="338667" y="121524"/>
                      </a:cubicBezTo>
                      <a:close/>
                      <a:moveTo>
                        <a:pt x="31024" y="33584"/>
                      </a:moveTo>
                      <a:lnTo>
                        <a:pt x="33609" y="359094"/>
                      </a:lnTo>
                      <a:lnTo>
                        <a:pt x="524821" y="359094"/>
                      </a:lnTo>
                      <a:lnTo>
                        <a:pt x="524821" y="33584"/>
                      </a:lnTo>
                      <a:close/>
                      <a:moveTo>
                        <a:pt x="31024" y="0"/>
                      </a:moveTo>
                      <a:lnTo>
                        <a:pt x="527406" y="0"/>
                      </a:lnTo>
                      <a:cubicBezTo>
                        <a:pt x="545504" y="0"/>
                        <a:pt x="558430" y="15500"/>
                        <a:pt x="558430" y="33584"/>
                      </a:cubicBezTo>
                      <a:lnTo>
                        <a:pt x="558430" y="359094"/>
                      </a:lnTo>
                      <a:cubicBezTo>
                        <a:pt x="558430" y="377178"/>
                        <a:pt x="545504" y="392678"/>
                        <a:pt x="527406" y="392678"/>
                      </a:cubicBezTo>
                      <a:lnTo>
                        <a:pt x="31024" y="392678"/>
                      </a:lnTo>
                      <a:cubicBezTo>
                        <a:pt x="15512" y="392678"/>
                        <a:pt x="0" y="377178"/>
                        <a:pt x="0" y="359094"/>
                      </a:cubicBezTo>
                      <a:lnTo>
                        <a:pt x="0" y="33584"/>
                      </a:lnTo>
                      <a:cubicBezTo>
                        <a:pt x="0" y="15500"/>
                        <a:pt x="15512" y="0"/>
                        <a:pt x="310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  <p:grpSp>
            <p:nvGrpSpPr>
              <p:cNvPr id="112" name="îśḻîde"/>
              <p:cNvGrpSpPr/>
              <p:nvPr/>
            </p:nvGrpSpPr>
            <p:grpSpPr>
              <a:xfrm>
                <a:off x="8491565" y="4008610"/>
                <a:ext cx="504720" cy="504720"/>
                <a:chOff x="6559351" y="2249137"/>
                <a:chExt cx="648072" cy="648072"/>
              </a:xfrm>
            </p:grpSpPr>
            <p:sp>
              <p:nvSpPr>
                <p:cNvPr id="113" name="i$líďê"/>
                <p:cNvSpPr/>
                <p:nvPr/>
              </p:nvSpPr>
              <p:spPr>
                <a:xfrm>
                  <a:off x="6559351" y="2249137"/>
                  <a:ext cx="648072" cy="64807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4" name="íśļîḋè"/>
                <p:cNvSpPr/>
                <p:nvPr/>
              </p:nvSpPr>
              <p:spPr bwMode="auto">
                <a:xfrm>
                  <a:off x="6729948" y="2448976"/>
                  <a:ext cx="306881" cy="248392"/>
                </a:xfrm>
                <a:custGeom>
                  <a:avLst/>
                  <a:gdLst>
                    <a:gd name="connsiteX0" fmla="*/ 355420 w 607568"/>
                    <a:gd name="connsiteY0" fmla="*/ 250307 h 491771"/>
                    <a:gd name="connsiteX1" fmla="*/ 352312 w 607568"/>
                    <a:gd name="connsiteY1" fmla="*/ 251812 h 491771"/>
                    <a:gd name="connsiteX2" fmla="*/ 321042 w 607568"/>
                    <a:gd name="connsiteY2" fmla="*/ 289814 h 491771"/>
                    <a:gd name="connsiteX3" fmla="*/ 321513 w 607568"/>
                    <a:gd name="connsiteY3" fmla="*/ 295364 h 491771"/>
                    <a:gd name="connsiteX4" fmla="*/ 369736 w 607568"/>
                    <a:gd name="connsiteY4" fmla="*/ 338257 h 491771"/>
                    <a:gd name="connsiteX5" fmla="*/ 371997 w 607568"/>
                    <a:gd name="connsiteY5" fmla="*/ 339104 h 491771"/>
                    <a:gd name="connsiteX6" fmla="*/ 373127 w 607568"/>
                    <a:gd name="connsiteY6" fmla="*/ 338916 h 491771"/>
                    <a:gd name="connsiteX7" fmla="*/ 375293 w 607568"/>
                    <a:gd name="connsiteY7" fmla="*/ 336282 h 491771"/>
                    <a:gd name="connsiteX8" fmla="*/ 383676 w 607568"/>
                    <a:gd name="connsiteY8" fmla="*/ 279467 h 491771"/>
                    <a:gd name="connsiteX9" fmla="*/ 376424 w 607568"/>
                    <a:gd name="connsiteY9" fmla="*/ 263287 h 491771"/>
                    <a:gd name="connsiteX10" fmla="*/ 357681 w 607568"/>
                    <a:gd name="connsiteY10" fmla="*/ 250965 h 491771"/>
                    <a:gd name="connsiteX11" fmla="*/ 355420 w 607568"/>
                    <a:gd name="connsiteY11" fmla="*/ 250307 h 491771"/>
                    <a:gd name="connsiteX12" fmla="*/ 258879 w 607568"/>
                    <a:gd name="connsiteY12" fmla="*/ 250307 h 491771"/>
                    <a:gd name="connsiteX13" fmla="*/ 256712 w 607568"/>
                    <a:gd name="connsiteY13" fmla="*/ 250965 h 491771"/>
                    <a:gd name="connsiteX14" fmla="*/ 237969 w 607568"/>
                    <a:gd name="connsiteY14" fmla="*/ 263287 h 491771"/>
                    <a:gd name="connsiteX15" fmla="*/ 230717 w 607568"/>
                    <a:gd name="connsiteY15" fmla="*/ 279467 h 491771"/>
                    <a:gd name="connsiteX16" fmla="*/ 239100 w 607568"/>
                    <a:gd name="connsiteY16" fmla="*/ 336282 h 491771"/>
                    <a:gd name="connsiteX17" fmla="*/ 241266 w 607568"/>
                    <a:gd name="connsiteY17" fmla="*/ 338916 h 491771"/>
                    <a:gd name="connsiteX18" fmla="*/ 242396 w 607568"/>
                    <a:gd name="connsiteY18" fmla="*/ 339104 h 491771"/>
                    <a:gd name="connsiteX19" fmla="*/ 244657 w 607568"/>
                    <a:gd name="connsiteY19" fmla="*/ 338257 h 491771"/>
                    <a:gd name="connsiteX20" fmla="*/ 292880 w 607568"/>
                    <a:gd name="connsiteY20" fmla="*/ 295364 h 491771"/>
                    <a:gd name="connsiteX21" fmla="*/ 293351 w 607568"/>
                    <a:gd name="connsiteY21" fmla="*/ 289814 h 491771"/>
                    <a:gd name="connsiteX22" fmla="*/ 261987 w 607568"/>
                    <a:gd name="connsiteY22" fmla="*/ 251812 h 491771"/>
                    <a:gd name="connsiteX23" fmla="*/ 258879 w 607568"/>
                    <a:gd name="connsiteY23" fmla="*/ 250307 h 491771"/>
                    <a:gd name="connsiteX24" fmla="*/ 500465 w 607568"/>
                    <a:gd name="connsiteY24" fmla="*/ 66049 h 491771"/>
                    <a:gd name="connsiteX25" fmla="*/ 565743 w 607568"/>
                    <a:gd name="connsiteY25" fmla="*/ 130673 h 491771"/>
                    <a:gd name="connsiteX26" fmla="*/ 566120 w 607568"/>
                    <a:gd name="connsiteY26" fmla="*/ 130673 h 491771"/>
                    <a:gd name="connsiteX27" fmla="*/ 580250 w 607568"/>
                    <a:gd name="connsiteY27" fmla="*/ 160962 h 491771"/>
                    <a:gd name="connsiteX28" fmla="*/ 560939 w 607568"/>
                    <a:gd name="connsiteY28" fmla="*/ 182503 h 491771"/>
                    <a:gd name="connsiteX29" fmla="*/ 531927 w 607568"/>
                    <a:gd name="connsiteY29" fmla="*/ 223799 h 491771"/>
                    <a:gd name="connsiteX30" fmla="*/ 528253 w 607568"/>
                    <a:gd name="connsiteY30" fmla="*/ 234240 h 491771"/>
                    <a:gd name="connsiteX31" fmla="*/ 530797 w 607568"/>
                    <a:gd name="connsiteY31" fmla="*/ 246281 h 491771"/>
                    <a:gd name="connsiteX32" fmla="*/ 545868 w 607568"/>
                    <a:gd name="connsiteY32" fmla="*/ 261143 h 491771"/>
                    <a:gd name="connsiteX33" fmla="*/ 558961 w 607568"/>
                    <a:gd name="connsiteY33" fmla="*/ 263777 h 491771"/>
                    <a:gd name="connsiteX34" fmla="*/ 597299 w 607568"/>
                    <a:gd name="connsiteY34" fmla="*/ 301968 h 491771"/>
                    <a:gd name="connsiteX35" fmla="*/ 607002 w 607568"/>
                    <a:gd name="connsiteY35" fmla="*/ 350788 h 491771"/>
                    <a:gd name="connsiteX36" fmla="*/ 601256 w 607568"/>
                    <a:gd name="connsiteY36" fmla="*/ 373835 h 491771"/>
                    <a:gd name="connsiteX37" fmla="*/ 579685 w 607568"/>
                    <a:gd name="connsiteY37" fmla="*/ 384088 h 491771"/>
                    <a:gd name="connsiteX38" fmla="*/ 490386 w 607568"/>
                    <a:gd name="connsiteY38" fmla="*/ 384088 h 491771"/>
                    <a:gd name="connsiteX39" fmla="*/ 467685 w 607568"/>
                    <a:gd name="connsiteY39" fmla="*/ 310058 h 491771"/>
                    <a:gd name="connsiteX40" fmla="*/ 431702 w 607568"/>
                    <a:gd name="connsiteY40" fmla="*/ 267445 h 491771"/>
                    <a:gd name="connsiteX41" fmla="*/ 441969 w 607568"/>
                    <a:gd name="connsiteY41" fmla="*/ 263777 h 491771"/>
                    <a:gd name="connsiteX42" fmla="*/ 455157 w 607568"/>
                    <a:gd name="connsiteY42" fmla="*/ 261237 h 491771"/>
                    <a:gd name="connsiteX43" fmla="*/ 470228 w 607568"/>
                    <a:gd name="connsiteY43" fmla="*/ 246281 h 491771"/>
                    <a:gd name="connsiteX44" fmla="*/ 472677 w 607568"/>
                    <a:gd name="connsiteY44" fmla="*/ 234240 h 491771"/>
                    <a:gd name="connsiteX45" fmla="*/ 469098 w 607568"/>
                    <a:gd name="connsiteY45" fmla="*/ 223893 h 491771"/>
                    <a:gd name="connsiteX46" fmla="*/ 439991 w 607568"/>
                    <a:gd name="connsiteY46" fmla="*/ 182503 h 491771"/>
                    <a:gd name="connsiteX47" fmla="*/ 426144 w 607568"/>
                    <a:gd name="connsiteY47" fmla="*/ 172720 h 491771"/>
                    <a:gd name="connsiteX48" fmla="*/ 441404 w 607568"/>
                    <a:gd name="connsiteY48" fmla="*/ 143278 h 491771"/>
                    <a:gd name="connsiteX49" fmla="*/ 439708 w 607568"/>
                    <a:gd name="connsiteY49" fmla="*/ 107438 h 491771"/>
                    <a:gd name="connsiteX50" fmla="*/ 500465 w 607568"/>
                    <a:gd name="connsiteY50" fmla="*/ 66049 h 491771"/>
                    <a:gd name="connsiteX51" fmla="*/ 107100 w 607568"/>
                    <a:gd name="connsiteY51" fmla="*/ 66049 h 491771"/>
                    <a:gd name="connsiteX52" fmla="*/ 171341 w 607568"/>
                    <a:gd name="connsiteY52" fmla="*/ 123618 h 491771"/>
                    <a:gd name="connsiteX53" fmla="*/ 172849 w 607568"/>
                    <a:gd name="connsiteY53" fmla="*/ 143278 h 491771"/>
                    <a:gd name="connsiteX54" fmla="*/ 184246 w 607568"/>
                    <a:gd name="connsiteY54" fmla="*/ 168205 h 491771"/>
                    <a:gd name="connsiteX55" fmla="*/ 167574 w 607568"/>
                    <a:gd name="connsiteY55" fmla="*/ 182503 h 491771"/>
                    <a:gd name="connsiteX56" fmla="*/ 138468 w 607568"/>
                    <a:gd name="connsiteY56" fmla="*/ 223799 h 491771"/>
                    <a:gd name="connsiteX57" fmla="*/ 134794 w 607568"/>
                    <a:gd name="connsiteY57" fmla="*/ 234240 h 491771"/>
                    <a:gd name="connsiteX58" fmla="*/ 137337 w 607568"/>
                    <a:gd name="connsiteY58" fmla="*/ 246281 h 491771"/>
                    <a:gd name="connsiteX59" fmla="*/ 152408 w 607568"/>
                    <a:gd name="connsiteY59" fmla="*/ 261143 h 491771"/>
                    <a:gd name="connsiteX60" fmla="*/ 165596 w 607568"/>
                    <a:gd name="connsiteY60" fmla="*/ 263777 h 491771"/>
                    <a:gd name="connsiteX61" fmla="*/ 179442 w 607568"/>
                    <a:gd name="connsiteY61" fmla="*/ 268856 h 491771"/>
                    <a:gd name="connsiteX62" fmla="*/ 146662 w 607568"/>
                    <a:gd name="connsiteY62" fmla="*/ 310058 h 491771"/>
                    <a:gd name="connsiteX63" fmla="*/ 123867 w 607568"/>
                    <a:gd name="connsiteY63" fmla="*/ 384088 h 491771"/>
                    <a:gd name="connsiteX64" fmla="*/ 27883 w 607568"/>
                    <a:gd name="connsiteY64" fmla="*/ 384088 h 491771"/>
                    <a:gd name="connsiteX65" fmla="*/ 6312 w 607568"/>
                    <a:gd name="connsiteY65" fmla="*/ 373835 h 491771"/>
                    <a:gd name="connsiteX66" fmla="*/ 566 w 607568"/>
                    <a:gd name="connsiteY66" fmla="*/ 350788 h 491771"/>
                    <a:gd name="connsiteX67" fmla="*/ 10268 w 607568"/>
                    <a:gd name="connsiteY67" fmla="*/ 301968 h 491771"/>
                    <a:gd name="connsiteX68" fmla="*/ 48606 w 607568"/>
                    <a:gd name="connsiteY68" fmla="*/ 263777 h 491771"/>
                    <a:gd name="connsiteX69" fmla="*/ 61699 w 607568"/>
                    <a:gd name="connsiteY69" fmla="*/ 261237 h 491771"/>
                    <a:gd name="connsiteX70" fmla="*/ 76770 w 607568"/>
                    <a:gd name="connsiteY70" fmla="*/ 246281 h 491771"/>
                    <a:gd name="connsiteX71" fmla="*/ 79313 w 607568"/>
                    <a:gd name="connsiteY71" fmla="*/ 234240 h 491771"/>
                    <a:gd name="connsiteX72" fmla="*/ 75639 w 607568"/>
                    <a:gd name="connsiteY72" fmla="*/ 223893 h 491771"/>
                    <a:gd name="connsiteX73" fmla="*/ 46628 w 607568"/>
                    <a:gd name="connsiteY73" fmla="*/ 182503 h 491771"/>
                    <a:gd name="connsiteX74" fmla="*/ 27318 w 607568"/>
                    <a:gd name="connsiteY74" fmla="*/ 160962 h 491771"/>
                    <a:gd name="connsiteX75" fmla="*/ 41447 w 607568"/>
                    <a:gd name="connsiteY75" fmla="*/ 130673 h 491771"/>
                    <a:gd name="connsiteX76" fmla="*/ 41824 w 607568"/>
                    <a:gd name="connsiteY76" fmla="*/ 130673 h 491771"/>
                    <a:gd name="connsiteX77" fmla="*/ 107100 w 607568"/>
                    <a:gd name="connsiteY77" fmla="*/ 66049 h 491771"/>
                    <a:gd name="connsiteX78" fmla="*/ 298626 w 607568"/>
                    <a:gd name="connsiteY78" fmla="*/ 0 h 491771"/>
                    <a:gd name="connsiteX79" fmla="*/ 315956 w 607568"/>
                    <a:gd name="connsiteY79" fmla="*/ 0 h 491771"/>
                    <a:gd name="connsiteX80" fmla="*/ 401854 w 607568"/>
                    <a:gd name="connsiteY80" fmla="*/ 85787 h 491771"/>
                    <a:gd name="connsiteX81" fmla="*/ 401854 w 607568"/>
                    <a:gd name="connsiteY81" fmla="*/ 95476 h 491771"/>
                    <a:gd name="connsiteX82" fmla="*/ 421633 w 607568"/>
                    <a:gd name="connsiteY82" fmla="*/ 138840 h 491771"/>
                    <a:gd name="connsiteX83" fmla="*/ 417960 w 607568"/>
                    <a:gd name="connsiteY83" fmla="*/ 149281 h 491771"/>
                    <a:gd name="connsiteX84" fmla="*/ 417112 w 607568"/>
                    <a:gd name="connsiteY84" fmla="*/ 151068 h 491771"/>
                    <a:gd name="connsiteX85" fmla="*/ 411273 w 607568"/>
                    <a:gd name="connsiteY85" fmla="*/ 159534 h 491771"/>
                    <a:gd name="connsiteX86" fmla="*/ 410896 w 607568"/>
                    <a:gd name="connsiteY86" fmla="*/ 159910 h 491771"/>
                    <a:gd name="connsiteX87" fmla="*/ 394037 w 607568"/>
                    <a:gd name="connsiteY87" fmla="*/ 169787 h 491771"/>
                    <a:gd name="connsiteX88" fmla="*/ 384900 w 607568"/>
                    <a:gd name="connsiteY88" fmla="*/ 189541 h 491771"/>
                    <a:gd name="connsiteX89" fmla="*/ 384712 w 607568"/>
                    <a:gd name="connsiteY89" fmla="*/ 189823 h 491771"/>
                    <a:gd name="connsiteX90" fmla="*/ 373316 w 607568"/>
                    <a:gd name="connsiteY90" fmla="*/ 207131 h 491771"/>
                    <a:gd name="connsiteX91" fmla="*/ 372750 w 607568"/>
                    <a:gd name="connsiteY91" fmla="*/ 207789 h 491771"/>
                    <a:gd name="connsiteX92" fmla="*/ 359847 w 607568"/>
                    <a:gd name="connsiteY92" fmla="*/ 222275 h 491771"/>
                    <a:gd name="connsiteX93" fmla="*/ 359188 w 607568"/>
                    <a:gd name="connsiteY93" fmla="*/ 222934 h 491771"/>
                    <a:gd name="connsiteX94" fmla="*/ 345154 w 607568"/>
                    <a:gd name="connsiteY94" fmla="*/ 234598 h 491771"/>
                    <a:gd name="connsiteX95" fmla="*/ 345625 w 607568"/>
                    <a:gd name="connsiteY95" fmla="*/ 236855 h 491771"/>
                    <a:gd name="connsiteX96" fmla="*/ 348639 w 607568"/>
                    <a:gd name="connsiteY96" fmla="*/ 235538 h 491771"/>
                    <a:gd name="connsiteX97" fmla="*/ 355514 w 607568"/>
                    <a:gd name="connsiteY97" fmla="*/ 234033 h 491771"/>
                    <a:gd name="connsiteX98" fmla="*/ 366628 w 607568"/>
                    <a:gd name="connsiteY98" fmla="*/ 237326 h 491771"/>
                    <a:gd name="connsiteX99" fmla="*/ 385371 w 607568"/>
                    <a:gd name="connsiteY99" fmla="*/ 249648 h 491771"/>
                    <a:gd name="connsiteX100" fmla="*/ 399876 w 607568"/>
                    <a:gd name="connsiteY100" fmla="*/ 279373 h 491771"/>
                    <a:gd name="connsiteX101" fmla="*/ 430016 w 607568"/>
                    <a:gd name="connsiteY101" fmla="*/ 289814 h 491771"/>
                    <a:gd name="connsiteX102" fmla="*/ 448382 w 607568"/>
                    <a:gd name="connsiteY102" fmla="*/ 316058 h 491771"/>
                    <a:gd name="connsiteX103" fmla="*/ 481630 w 607568"/>
                    <a:gd name="connsiteY103" fmla="*/ 424515 h 491771"/>
                    <a:gd name="connsiteX104" fmla="*/ 483891 w 607568"/>
                    <a:gd name="connsiteY104" fmla="*/ 436461 h 491771"/>
                    <a:gd name="connsiteX105" fmla="*/ 473718 w 607568"/>
                    <a:gd name="connsiteY105" fmla="*/ 470700 h 491771"/>
                    <a:gd name="connsiteX106" fmla="*/ 443956 w 607568"/>
                    <a:gd name="connsiteY106" fmla="*/ 490360 h 491771"/>
                    <a:gd name="connsiteX107" fmla="*/ 431805 w 607568"/>
                    <a:gd name="connsiteY107" fmla="*/ 491771 h 491771"/>
                    <a:gd name="connsiteX108" fmla="*/ 325375 w 607568"/>
                    <a:gd name="connsiteY108" fmla="*/ 491771 h 491771"/>
                    <a:gd name="connsiteX109" fmla="*/ 337430 w 607568"/>
                    <a:gd name="connsiteY109" fmla="*/ 415296 h 491771"/>
                    <a:gd name="connsiteX110" fmla="*/ 334605 w 607568"/>
                    <a:gd name="connsiteY110" fmla="*/ 389052 h 491771"/>
                    <a:gd name="connsiteX111" fmla="*/ 323962 w 607568"/>
                    <a:gd name="connsiteY111" fmla="*/ 360927 h 491771"/>
                    <a:gd name="connsiteX112" fmla="*/ 337430 w 607568"/>
                    <a:gd name="connsiteY112" fmla="*/ 347476 h 491771"/>
                    <a:gd name="connsiteX113" fmla="*/ 307196 w 607568"/>
                    <a:gd name="connsiteY113" fmla="*/ 317281 h 491771"/>
                    <a:gd name="connsiteX114" fmla="*/ 276868 w 607568"/>
                    <a:gd name="connsiteY114" fmla="*/ 347476 h 491771"/>
                    <a:gd name="connsiteX115" fmla="*/ 290337 w 607568"/>
                    <a:gd name="connsiteY115" fmla="*/ 360927 h 491771"/>
                    <a:gd name="connsiteX116" fmla="*/ 279694 w 607568"/>
                    <a:gd name="connsiteY116" fmla="*/ 389052 h 491771"/>
                    <a:gd name="connsiteX117" fmla="*/ 276963 w 607568"/>
                    <a:gd name="connsiteY117" fmla="*/ 415296 h 491771"/>
                    <a:gd name="connsiteX118" fmla="*/ 288736 w 607568"/>
                    <a:gd name="connsiteY118" fmla="*/ 491771 h 491771"/>
                    <a:gd name="connsiteX119" fmla="*/ 182493 w 607568"/>
                    <a:gd name="connsiteY119" fmla="*/ 491771 h 491771"/>
                    <a:gd name="connsiteX120" fmla="*/ 170437 w 607568"/>
                    <a:gd name="connsiteY120" fmla="*/ 490360 h 491771"/>
                    <a:gd name="connsiteX121" fmla="*/ 140675 w 607568"/>
                    <a:gd name="connsiteY121" fmla="*/ 470700 h 491771"/>
                    <a:gd name="connsiteX122" fmla="*/ 132669 w 607568"/>
                    <a:gd name="connsiteY122" fmla="*/ 424515 h 491771"/>
                    <a:gd name="connsiteX123" fmla="*/ 166011 w 607568"/>
                    <a:gd name="connsiteY123" fmla="*/ 316058 h 491771"/>
                    <a:gd name="connsiteX124" fmla="*/ 184377 w 607568"/>
                    <a:gd name="connsiteY124" fmla="*/ 289814 h 491771"/>
                    <a:gd name="connsiteX125" fmla="*/ 214517 w 607568"/>
                    <a:gd name="connsiteY125" fmla="*/ 279373 h 491771"/>
                    <a:gd name="connsiteX126" fmla="*/ 214517 w 607568"/>
                    <a:gd name="connsiteY126" fmla="*/ 279279 h 491771"/>
                    <a:gd name="connsiteX127" fmla="*/ 229022 w 607568"/>
                    <a:gd name="connsiteY127" fmla="*/ 249648 h 491771"/>
                    <a:gd name="connsiteX128" fmla="*/ 247765 w 607568"/>
                    <a:gd name="connsiteY128" fmla="*/ 237326 h 491771"/>
                    <a:gd name="connsiteX129" fmla="*/ 258879 w 607568"/>
                    <a:gd name="connsiteY129" fmla="*/ 234033 h 491771"/>
                    <a:gd name="connsiteX130" fmla="*/ 265754 w 607568"/>
                    <a:gd name="connsiteY130" fmla="*/ 235538 h 491771"/>
                    <a:gd name="connsiteX131" fmla="*/ 268768 w 607568"/>
                    <a:gd name="connsiteY131" fmla="*/ 236855 h 491771"/>
                    <a:gd name="connsiteX132" fmla="*/ 269239 w 607568"/>
                    <a:gd name="connsiteY132" fmla="*/ 234598 h 491771"/>
                    <a:gd name="connsiteX133" fmla="*/ 255205 w 607568"/>
                    <a:gd name="connsiteY133" fmla="*/ 222934 h 491771"/>
                    <a:gd name="connsiteX134" fmla="*/ 254546 w 607568"/>
                    <a:gd name="connsiteY134" fmla="*/ 222275 h 491771"/>
                    <a:gd name="connsiteX135" fmla="*/ 241548 w 607568"/>
                    <a:gd name="connsiteY135" fmla="*/ 207789 h 491771"/>
                    <a:gd name="connsiteX136" fmla="*/ 241077 w 607568"/>
                    <a:gd name="connsiteY136" fmla="*/ 207225 h 491771"/>
                    <a:gd name="connsiteX137" fmla="*/ 229681 w 607568"/>
                    <a:gd name="connsiteY137" fmla="*/ 189823 h 491771"/>
                    <a:gd name="connsiteX138" fmla="*/ 229493 w 607568"/>
                    <a:gd name="connsiteY138" fmla="*/ 189635 h 491771"/>
                    <a:gd name="connsiteX139" fmla="*/ 220356 w 607568"/>
                    <a:gd name="connsiteY139" fmla="*/ 169787 h 491771"/>
                    <a:gd name="connsiteX140" fmla="*/ 203497 w 607568"/>
                    <a:gd name="connsiteY140" fmla="*/ 159910 h 491771"/>
                    <a:gd name="connsiteX141" fmla="*/ 203120 w 607568"/>
                    <a:gd name="connsiteY141" fmla="*/ 159534 h 491771"/>
                    <a:gd name="connsiteX142" fmla="*/ 197281 w 607568"/>
                    <a:gd name="connsiteY142" fmla="*/ 151068 h 491771"/>
                    <a:gd name="connsiteX143" fmla="*/ 196433 w 607568"/>
                    <a:gd name="connsiteY143" fmla="*/ 149281 h 491771"/>
                    <a:gd name="connsiteX144" fmla="*/ 192666 w 607568"/>
                    <a:gd name="connsiteY144" fmla="*/ 138840 h 491771"/>
                    <a:gd name="connsiteX145" fmla="*/ 212727 w 607568"/>
                    <a:gd name="connsiteY145" fmla="*/ 95476 h 491771"/>
                    <a:gd name="connsiteX146" fmla="*/ 212727 w 607568"/>
                    <a:gd name="connsiteY146" fmla="*/ 85787 h 491771"/>
                    <a:gd name="connsiteX147" fmla="*/ 298626 w 607568"/>
                    <a:gd name="connsiteY147" fmla="*/ 0 h 49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607568" h="491771">
                      <a:moveTo>
                        <a:pt x="355420" y="250307"/>
                      </a:moveTo>
                      <a:cubicBezTo>
                        <a:pt x="354290" y="250307"/>
                        <a:pt x="353160" y="250871"/>
                        <a:pt x="352312" y="251812"/>
                      </a:cubicBezTo>
                      <a:lnTo>
                        <a:pt x="321042" y="289814"/>
                      </a:lnTo>
                      <a:cubicBezTo>
                        <a:pt x="319723" y="291507"/>
                        <a:pt x="319912" y="293953"/>
                        <a:pt x="321513" y="295364"/>
                      </a:cubicBezTo>
                      <a:lnTo>
                        <a:pt x="369736" y="338257"/>
                      </a:lnTo>
                      <a:cubicBezTo>
                        <a:pt x="370396" y="338822"/>
                        <a:pt x="371149" y="339104"/>
                        <a:pt x="371997" y="339104"/>
                      </a:cubicBezTo>
                      <a:cubicBezTo>
                        <a:pt x="372374" y="339104"/>
                        <a:pt x="372750" y="339010"/>
                        <a:pt x="373127" y="338916"/>
                      </a:cubicBezTo>
                      <a:cubicBezTo>
                        <a:pt x="374257" y="338539"/>
                        <a:pt x="375105" y="337505"/>
                        <a:pt x="375293" y="336282"/>
                      </a:cubicBezTo>
                      <a:lnTo>
                        <a:pt x="383676" y="279467"/>
                      </a:lnTo>
                      <a:cubicBezTo>
                        <a:pt x="384618" y="273164"/>
                        <a:pt x="381792" y="266768"/>
                        <a:pt x="376424" y="263287"/>
                      </a:cubicBezTo>
                      <a:lnTo>
                        <a:pt x="357681" y="250965"/>
                      </a:lnTo>
                      <a:cubicBezTo>
                        <a:pt x="357021" y="250495"/>
                        <a:pt x="356174" y="250307"/>
                        <a:pt x="355420" y="250307"/>
                      </a:cubicBezTo>
                      <a:close/>
                      <a:moveTo>
                        <a:pt x="258879" y="250307"/>
                      </a:moveTo>
                      <a:cubicBezTo>
                        <a:pt x="258125" y="250307"/>
                        <a:pt x="257372" y="250495"/>
                        <a:pt x="256712" y="250965"/>
                      </a:cubicBezTo>
                      <a:lnTo>
                        <a:pt x="237969" y="263287"/>
                      </a:lnTo>
                      <a:cubicBezTo>
                        <a:pt x="232601" y="266768"/>
                        <a:pt x="229775" y="273164"/>
                        <a:pt x="230717" y="279467"/>
                      </a:cubicBezTo>
                      <a:lnTo>
                        <a:pt x="239100" y="336282"/>
                      </a:lnTo>
                      <a:cubicBezTo>
                        <a:pt x="239288" y="337505"/>
                        <a:pt x="240136" y="338539"/>
                        <a:pt x="241266" y="338916"/>
                      </a:cubicBezTo>
                      <a:cubicBezTo>
                        <a:pt x="241643" y="339010"/>
                        <a:pt x="242019" y="339104"/>
                        <a:pt x="242396" y="339104"/>
                      </a:cubicBezTo>
                      <a:cubicBezTo>
                        <a:pt x="243244" y="339104"/>
                        <a:pt x="243997" y="338822"/>
                        <a:pt x="244657" y="338257"/>
                      </a:cubicBezTo>
                      <a:lnTo>
                        <a:pt x="292880" y="295364"/>
                      </a:lnTo>
                      <a:cubicBezTo>
                        <a:pt x="294481" y="293953"/>
                        <a:pt x="294670" y="291507"/>
                        <a:pt x="293351" y="289814"/>
                      </a:cubicBezTo>
                      <a:lnTo>
                        <a:pt x="261987" y="251812"/>
                      </a:lnTo>
                      <a:cubicBezTo>
                        <a:pt x="261233" y="250871"/>
                        <a:pt x="260103" y="250307"/>
                        <a:pt x="258879" y="250307"/>
                      </a:cubicBezTo>
                      <a:close/>
                      <a:moveTo>
                        <a:pt x="500465" y="66049"/>
                      </a:moveTo>
                      <a:cubicBezTo>
                        <a:pt x="548129" y="66049"/>
                        <a:pt x="562447" y="93516"/>
                        <a:pt x="565743" y="130673"/>
                      </a:cubicBezTo>
                      <a:cubicBezTo>
                        <a:pt x="565932" y="130673"/>
                        <a:pt x="566026" y="130673"/>
                        <a:pt x="566120" y="130673"/>
                      </a:cubicBezTo>
                      <a:cubicBezTo>
                        <a:pt x="577141" y="133118"/>
                        <a:pt x="583358" y="146664"/>
                        <a:pt x="580250" y="160962"/>
                      </a:cubicBezTo>
                      <a:cubicBezTo>
                        <a:pt x="577706" y="172532"/>
                        <a:pt x="569700" y="180904"/>
                        <a:pt x="560939" y="182503"/>
                      </a:cubicBezTo>
                      <a:cubicBezTo>
                        <a:pt x="554628" y="199529"/>
                        <a:pt x="543796" y="214016"/>
                        <a:pt x="531927" y="223799"/>
                      </a:cubicBezTo>
                      <a:cubicBezTo>
                        <a:pt x="528913" y="226338"/>
                        <a:pt x="527500" y="230383"/>
                        <a:pt x="528253" y="234240"/>
                      </a:cubicBezTo>
                      <a:lnTo>
                        <a:pt x="530797" y="246281"/>
                      </a:lnTo>
                      <a:cubicBezTo>
                        <a:pt x="532304" y="253806"/>
                        <a:pt x="538238" y="259732"/>
                        <a:pt x="545868" y="261143"/>
                      </a:cubicBezTo>
                      <a:lnTo>
                        <a:pt x="558961" y="263777"/>
                      </a:lnTo>
                      <a:cubicBezTo>
                        <a:pt x="578366" y="267634"/>
                        <a:pt x="593437" y="282684"/>
                        <a:pt x="597299" y="301968"/>
                      </a:cubicBezTo>
                      <a:lnTo>
                        <a:pt x="607002" y="350788"/>
                      </a:lnTo>
                      <a:cubicBezTo>
                        <a:pt x="608697" y="358972"/>
                        <a:pt x="606531" y="367438"/>
                        <a:pt x="601256" y="373835"/>
                      </a:cubicBezTo>
                      <a:cubicBezTo>
                        <a:pt x="595981" y="380325"/>
                        <a:pt x="588068" y="384088"/>
                        <a:pt x="579685" y="384088"/>
                      </a:cubicBezTo>
                      <a:lnTo>
                        <a:pt x="490386" y="384088"/>
                      </a:lnTo>
                      <a:lnTo>
                        <a:pt x="467685" y="310058"/>
                      </a:lnTo>
                      <a:cubicBezTo>
                        <a:pt x="461845" y="291150"/>
                        <a:pt x="448563" y="276194"/>
                        <a:pt x="431702" y="267445"/>
                      </a:cubicBezTo>
                      <a:cubicBezTo>
                        <a:pt x="434999" y="265940"/>
                        <a:pt x="438295" y="264529"/>
                        <a:pt x="441969" y="263777"/>
                      </a:cubicBezTo>
                      <a:lnTo>
                        <a:pt x="455157" y="261237"/>
                      </a:lnTo>
                      <a:cubicBezTo>
                        <a:pt x="462692" y="259732"/>
                        <a:pt x="468627" y="253806"/>
                        <a:pt x="470228" y="246281"/>
                      </a:cubicBezTo>
                      <a:lnTo>
                        <a:pt x="472677" y="234240"/>
                      </a:lnTo>
                      <a:cubicBezTo>
                        <a:pt x="473525" y="230383"/>
                        <a:pt x="472112" y="226338"/>
                        <a:pt x="469098" y="223893"/>
                      </a:cubicBezTo>
                      <a:cubicBezTo>
                        <a:pt x="457229" y="214016"/>
                        <a:pt x="446302" y="199529"/>
                        <a:pt x="439991" y="182503"/>
                      </a:cubicBezTo>
                      <a:cubicBezTo>
                        <a:pt x="434716" y="181563"/>
                        <a:pt x="429818" y="177894"/>
                        <a:pt x="426144" y="172720"/>
                      </a:cubicBezTo>
                      <a:cubicBezTo>
                        <a:pt x="433303" y="164725"/>
                        <a:pt x="438861" y="154754"/>
                        <a:pt x="441404" y="143278"/>
                      </a:cubicBezTo>
                      <a:cubicBezTo>
                        <a:pt x="444324" y="130485"/>
                        <a:pt x="443476" y="118068"/>
                        <a:pt x="439708" y="107438"/>
                      </a:cubicBezTo>
                      <a:cubicBezTo>
                        <a:pt x="447244" y="82699"/>
                        <a:pt x="464200" y="66049"/>
                        <a:pt x="500465" y="66049"/>
                      </a:cubicBezTo>
                      <a:close/>
                      <a:moveTo>
                        <a:pt x="107100" y="66049"/>
                      </a:moveTo>
                      <a:cubicBezTo>
                        <a:pt x="151561" y="66049"/>
                        <a:pt x="166820" y="90130"/>
                        <a:pt x="171341" y="123618"/>
                      </a:cubicBezTo>
                      <a:cubicBezTo>
                        <a:pt x="170965" y="129920"/>
                        <a:pt x="171436" y="136505"/>
                        <a:pt x="172849" y="143278"/>
                      </a:cubicBezTo>
                      <a:cubicBezTo>
                        <a:pt x="174921" y="152590"/>
                        <a:pt x="178971" y="161056"/>
                        <a:pt x="184246" y="168205"/>
                      </a:cubicBezTo>
                      <a:cubicBezTo>
                        <a:pt x="180573" y="175919"/>
                        <a:pt x="174356" y="181281"/>
                        <a:pt x="167574" y="182503"/>
                      </a:cubicBezTo>
                      <a:cubicBezTo>
                        <a:pt x="161263" y="199529"/>
                        <a:pt x="150336" y="214016"/>
                        <a:pt x="138468" y="223799"/>
                      </a:cubicBezTo>
                      <a:cubicBezTo>
                        <a:pt x="135453" y="226338"/>
                        <a:pt x="134040" y="230383"/>
                        <a:pt x="134794" y="234240"/>
                      </a:cubicBezTo>
                      <a:lnTo>
                        <a:pt x="137337" y="246281"/>
                      </a:lnTo>
                      <a:cubicBezTo>
                        <a:pt x="138939" y="253806"/>
                        <a:pt x="144873" y="259732"/>
                        <a:pt x="152408" y="261143"/>
                      </a:cubicBezTo>
                      <a:lnTo>
                        <a:pt x="165596" y="263777"/>
                      </a:lnTo>
                      <a:cubicBezTo>
                        <a:pt x="170494" y="264812"/>
                        <a:pt x="175203" y="266505"/>
                        <a:pt x="179442" y="268856"/>
                      </a:cubicBezTo>
                      <a:cubicBezTo>
                        <a:pt x="164088" y="277793"/>
                        <a:pt x="152126" y="292279"/>
                        <a:pt x="146662" y="310058"/>
                      </a:cubicBezTo>
                      <a:lnTo>
                        <a:pt x="123867" y="384088"/>
                      </a:lnTo>
                      <a:lnTo>
                        <a:pt x="27883" y="384088"/>
                      </a:lnTo>
                      <a:cubicBezTo>
                        <a:pt x="19499" y="384088"/>
                        <a:pt x="11587" y="380325"/>
                        <a:pt x="6312" y="373835"/>
                      </a:cubicBezTo>
                      <a:cubicBezTo>
                        <a:pt x="1037" y="367438"/>
                        <a:pt x="-1129" y="358972"/>
                        <a:pt x="566" y="350788"/>
                      </a:cubicBezTo>
                      <a:lnTo>
                        <a:pt x="10268" y="301968"/>
                      </a:lnTo>
                      <a:cubicBezTo>
                        <a:pt x="14130" y="282684"/>
                        <a:pt x="29202" y="267634"/>
                        <a:pt x="48606" y="263777"/>
                      </a:cubicBezTo>
                      <a:lnTo>
                        <a:pt x="61699" y="261237"/>
                      </a:lnTo>
                      <a:cubicBezTo>
                        <a:pt x="69328" y="259732"/>
                        <a:pt x="75263" y="253806"/>
                        <a:pt x="76770" y="246281"/>
                      </a:cubicBezTo>
                      <a:lnTo>
                        <a:pt x="79313" y="234240"/>
                      </a:lnTo>
                      <a:cubicBezTo>
                        <a:pt x="80067" y="230383"/>
                        <a:pt x="78654" y="226338"/>
                        <a:pt x="75639" y="223893"/>
                      </a:cubicBezTo>
                      <a:cubicBezTo>
                        <a:pt x="63771" y="214016"/>
                        <a:pt x="52939" y="199623"/>
                        <a:pt x="46628" y="182503"/>
                      </a:cubicBezTo>
                      <a:cubicBezTo>
                        <a:pt x="37867" y="180904"/>
                        <a:pt x="29861" y="172532"/>
                        <a:pt x="27318" y="160962"/>
                      </a:cubicBezTo>
                      <a:cubicBezTo>
                        <a:pt x="24115" y="146664"/>
                        <a:pt x="30426" y="133118"/>
                        <a:pt x="41447" y="130673"/>
                      </a:cubicBezTo>
                      <a:cubicBezTo>
                        <a:pt x="41541" y="130673"/>
                        <a:pt x="41729" y="130673"/>
                        <a:pt x="41824" y="130673"/>
                      </a:cubicBezTo>
                      <a:cubicBezTo>
                        <a:pt x="45403" y="93516"/>
                        <a:pt x="60192" y="66049"/>
                        <a:pt x="107100" y="66049"/>
                      </a:cubicBezTo>
                      <a:close/>
                      <a:moveTo>
                        <a:pt x="298626" y="0"/>
                      </a:moveTo>
                      <a:lnTo>
                        <a:pt x="315956" y="0"/>
                      </a:lnTo>
                      <a:cubicBezTo>
                        <a:pt x="363426" y="0"/>
                        <a:pt x="401854" y="38378"/>
                        <a:pt x="401854" y="85787"/>
                      </a:cubicBezTo>
                      <a:lnTo>
                        <a:pt x="401854" y="95476"/>
                      </a:lnTo>
                      <a:cubicBezTo>
                        <a:pt x="417301" y="99238"/>
                        <a:pt x="426154" y="118522"/>
                        <a:pt x="421633" y="138840"/>
                      </a:cubicBezTo>
                      <a:cubicBezTo>
                        <a:pt x="420880" y="142602"/>
                        <a:pt x="419467" y="146083"/>
                        <a:pt x="417960" y="149281"/>
                      </a:cubicBezTo>
                      <a:cubicBezTo>
                        <a:pt x="417677" y="149939"/>
                        <a:pt x="417395" y="150504"/>
                        <a:pt x="417112" y="151068"/>
                      </a:cubicBezTo>
                      <a:cubicBezTo>
                        <a:pt x="415417" y="154172"/>
                        <a:pt x="413533" y="157088"/>
                        <a:pt x="411273" y="159534"/>
                      </a:cubicBezTo>
                      <a:cubicBezTo>
                        <a:pt x="411179" y="159628"/>
                        <a:pt x="410990" y="159816"/>
                        <a:pt x="410896" y="159910"/>
                      </a:cubicBezTo>
                      <a:cubicBezTo>
                        <a:pt x="406092" y="165084"/>
                        <a:pt x="400159" y="168658"/>
                        <a:pt x="394037" y="169787"/>
                      </a:cubicBezTo>
                      <a:cubicBezTo>
                        <a:pt x="391494" y="176654"/>
                        <a:pt x="388385" y="183332"/>
                        <a:pt x="384900" y="189541"/>
                      </a:cubicBezTo>
                      <a:cubicBezTo>
                        <a:pt x="384806" y="189635"/>
                        <a:pt x="384806" y="189729"/>
                        <a:pt x="384712" y="189823"/>
                      </a:cubicBezTo>
                      <a:cubicBezTo>
                        <a:pt x="381227" y="196031"/>
                        <a:pt x="377460" y="201869"/>
                        <a:pt x="373316" y="207131"/>
                      </a:cubicBezTo>
                      <a:cubicBezTo>
                        <a:pt x="373127" y="207413"/>
                        <a:pt x="372939" y="207601"/>
                        <a:pt x="372750" y="207789"/>
                      </a:cubicBezTo>
                      <a:cubicBezTo>
                        <a:pt x="368700" y="213057"/>
                        <a:pt x="364368" y="217948"/>
                        <a:pt x="359847" y="222275"/>
                      </a:cubicBezTo>
                      <a:cubicBezTo>
                        <a:pt x="359658" y="222463"/>
                        <a:pt x="359376" y="222651"/>
                        <a:pt x="359188" y="222934"/>
                      </a:cubicBezTo>
                      <a:cubicBezTo>
                        <a:pt x="354667" y="227261"/>
                        <a:pt x="349957" y="231211"/>
                        <a:pt x="345154" y="234598"/>
                      </a:cubicBezTo>
                      <a:lnTo>
                        <a:pt x="345625" y="236855"/>
                      </a:lnTo>
                      <a:cubicBezTo>
                        <a:pt x="346567" y="236385"/>
                        <a:pt x="347603" y="235915"/>
                        <a:pt x="348639" y="235538"/>
                      </a:cubicBezTo>
                      <a:cubicBezTo>
                        <a:pt x="350899" y="234786"/>
                        <a:pt x="353065" y="234033"/>
                        <a:pt x="355514" y="234033"/>
                      </a:cubicBezTo>
                      <a:cubicBezTo>
                        <a:pt x="359470" y="234033"/>
                        <a:pt x="363238" y="235162"/>
                        <a:pt x="366628" y="237326"/>
                      </a:cubicBezTo>
                      <a:cubicBezTo>
                        <a:pt x="366628" y="237326"/>
                        <a:pt x="380756" y="246450"/>
                        <a:pt x="385371" y="249648"/>
                      </a:cubicBezTo>
                      <a:cubicBezTo>
                        <a:pt x="401854" y="261030"/>
                        <a:pt x="399876" y="279373"/>
                        <a:pt x="399876" y="279373"/>
                      </a:cubicBezTo>
                      <a:cubicBezTo>
                        <a:pt x="410990" y="279655"/>
                        <a:pt x="421822" y="283041"/>
                        <a:pt x="430016" y="289814"/>
                      </a:cubicBezTo>
                      <a:cubicBezTo>
                        <a:pt x="445180" y="302324"/>
                        <a:pt x="447535" y="313330"/>
                        <a:pt x="448382" y="316058"/>
                      </a:cubicBezTo>
                      <a:lnTo>
                        <a:pt x="481630" y="424515"/>
                      </a:lnTo>
                      <a:cubicBezTo>
                        <a:pt x="482855" y="428371"/>
                        <a:pt x="483608" y="432416"/>
                        <a:pt x="483891" y="436461"/>
                      </a:cubicBezTo>
                      <a:cubicBezTo>
                        <a:pt x="484644" y="448595"/>
                        <a:pt x="481159" y="460730"/>
                        <a:pt x="473718" y="470700"/>
                      </a:cubicBezTo>
                      <a:cubicBezTo>
                        <a:pt x="466372" y="480671"/>
                        <a:pt x="455823" y="487538"/>
                        <a:pt x="443956" y="490360"/>
                      </a:cubicBezTo>
                      <a:cubicBezTo>
                        <a:pt x="440000" y="491301"/>
                        <a:pt x="435950" y="491771"/>
                        <a:pt x="431805" y="491771"/>
                      </a:cubicBezTo>
                      <a:lnTo>
                        <a:pt x="325375" y="491771"/>
                      </a:lnTo>
                      <a:lnTo>
                        <a:pt x="337430" y="415296"/>
                      </a:lnTo>
                      <a:cubicBezTo>
                        <a:pt x="338749" y="406454"/>
                        <a:pt x="337807" y="397424"/>
                        <a:pt x="334605" y="389052"/>
                      </a:cubicBezTo>
                      <a:lnTo>
                        <a:pt x="323962" y="360927"/>
                      </a:lnTo>
                      <a:lnTo>
                        <a:pt x="337430" y="347476"/>
                      </a:lnTo>
                      <a:lnTo>
                        <a:pt x="307196" y="317281"/>
                      </a:lnTo>
                      <a:lnTo>
                        <a:pt x="276868" y="347476"/>
                      </a:lnTo>
                      <a:lnTo>
                        <a:pt x="290337" y="360927"/>
                      </a:lnTo>
                      <a:lnTo>
                        <a:pt x="279694" y="389052"/>
                      </a:lnTo>
                      <a:cubicBezTo>
                        <a:pt x="276586" y="397424"/>
                        <a:pt x="275644" y="406454"/>
                        <a:pt x="276963" y="415296"/>
                      </a:cubicBezTo>
                      <a:lnTo>
                        <a:pt x="288736" y="491771"/>
                      </a:lnTo>
                      <a:lnTo>
                        <a:pt x="182493" y="491771"/>
                      </a:lnTo>
                      <a:cubicBezTo>
                        <a:pt x="178443" y="491771"/>
                        <a:pt x="174299" y="491301"/>
                        <a:pt x="170437" y="490360"/>
                      </a:cubicBezTo>
                      <a:cubicBezTo>
                        <a:pt x="158570" y="487538"/>
                        <a:pt x="148021" y="480671"/>
                        <a:pt x="140675" y="470700"/>
                      </a:cubicBezTo>
                      <a:cubicBezTo>
                        <a:pt x="130785" y="457343"/>
                        <a:pt x="127865" y="440223"/>
                        <a:pt x="132669" y="424515"/>
                      </a:cubicBezTo>
                      <a:lnTo>
                        <a:pt x="166011" y="316058"/>
                      </a:lnTo>
                      <a:cubicBezTo>
                        <a:pt x="166858" y="313330"/>
                        <a:pt x="170908" y="300631"/>
                        <a:pt x="184377" y="289814"/>
                      </a:cubicBezTo>
                      <a:cubicBezTo>
                        <a:pt x="192666" y="283229"/>
                        <a:pt x="203403" y="279655"/>
                        <a:pt x="214517" y="279373"/>
                      </a:cubicBezTo>
                      <a:lnTo>
                        <a:pt x="214517" y="279279"/>
                      </a:lnTo>
                      <a:cubicBezTo>
                        <a:pt x="214140" y="273447"/>
                        <a:pt x="211880" y="260654"/>
                        <a:pt x="229022" y="249648"/>
                      </a:cubicBezTo>
                      <a:cubicBezTo>
                        <a:pt x="233731" y="246638"/>
                        <a:pt x="247765" y="237326"/>
                        <a:pt x="247765" y="237326"/>
                      </a:cubicBezTo>
                      <a:cubicBezTo>
                        <a:pt x="251061" y="235162"/>
                        <a:pt x="254923" y="234033"/>
                        <a:pt x="258879" y="234033"/>
                      </a:cubicBezTo>
                      <a:cubicBezTo>
                        <a:pt x="261328" y="234033"/>
                        <a:pt x="263494" y="234786"/>
                        <a:pt x="265754" y="235538"/>
                      </a:cubicBezTo>
                      <a:cubicBezTo>
                        <a:pt x="266790" y="236009"/>
                        <a:pt x="267826" y="236385"/>
                        <a:pt x="268768" y="236855"/>
                      </a:cubicBezTo>
                      <a:lnTo>
                        <a:pt x="269239" y="234598"/>
                      </a:lnTo>
                      <a:cubicBezTo>
                        <a:pt x="264436" y="231211"/>
                        <a:pt x="259726" y="227261"/>
                        <a:pt x="255205" y="222934"/>
                      </a:cubicBezTo>
                      <a:cubicBezTo>
                        <a:pt x="254923" y="222651"/>
                        <a:pt x="254735" y="222463"/>
                        <a:pt x="254546" y="222275"/>
                      </a:cubicBezTo>
                      <a:cubicBezTo>
                        <a:pt x="250025" y="217948"/>
                        <a:pt x="245693" y="213057"/>
                        <a:pt x="241548" y="207789"/>
                      </a:cubicBezTo>
                      <a:cubicBezTo>
                        <a:pt x="241454" y="207601"/>
                        <a:pt x="241266" y="207413"/>
                        <a:pt x="241077" y="207225"/>
                      </a:cubicBezTo>
                      <a:cubicBezTo>
                        <a:pt x="236933" y="201869"/>
                        <a:pt x="233072" y="196031"/>
                        <a:pt x="229681" y="189823"/>
                      </a:cubicBezTo>
                      <a:cubicBezTo>
                        <a:pt x="229587" y="189729"/>
                        <a:pt x="229587" y="189635"/>
                        <a:pt x="229493" y="189635"/>
                      </a:cubicBezTo>
                      <a:cubicBezTo>
                        <a:pt x="226008" y="183332"/>
                        <a:pt x="222899" y="176654"/>
                        <a:pt x="220356" y="169787"/>
                      </a:cubicBezTo>
                      <a:cubicBezTo>
                        <a:pt x="214140" y="168658"/>
                        <a:pt x="208301" y="165084"/>
                        <a:pt x="203497" y="159910"/>
                      </a:cubicBezTo>
                      <a:cubicBezTo>
                        <a:pt x="203309" y="159722"/>
                        <a:pt x="203214" y="159628"/>
                        <a:pt x="203120" y="159534"/>
                      </a:cubicBezTo>
                      <a:cubicBezTo>
                        <a:pt x="200860" y="157088"/>
                        <a:pt x="198976" y="154172"/>
                        <a:pt x="197281" y="151068"/>
                      </a:cubicBezTo>
                      <a:cubicBezTo>
                        <a:pt x="196998" y="150504"/>
                        <a:pt x="196716" y="149939"/>
                        <a:pt x="196433" y="149281"/>
                      </a:cubicBezTo>
                      <a:cubicBezTo>
                        <a:pt x="194832" y="146083"/>
                        <a:pt x="193513" y="142602"/>
                        <a:pt x="192666" y="138840"/>
                      </a:cubicBezTo>
                      <a:cubicBezTo>
                        <a:pt x="188145" y="118428"/>
                        <a:pt x="197092" y="99050"/>
                        <a:pt x="212727" y="95476"/>
                      </a:cubicBezTo>
                      <a:lnTo>
                        <a:pt x="212727" y="85787"/>
                      </a:lnTo>
                      <a:cubicBezTo>
                        <a:pt x="212727" y="38378"/>
                        <a:pt x="251155" y="0"/>
                        <a:pt x="29862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</p:grpSp>
        <p:cxnSp>
          <p:nvCxnSpPr>
            <p:cNvPr id="108" name="直接连接符 107"/>
            <p:cNvCxnSpPr/>
            <p:nvPr/>
          </p:nvCxnSpPr>
          <p:spPr>
            <a:xfrm>
              <a:off x="5555940" y="3741241"/>
              <a:ext cx="108012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îṧ1ïḓê"/>
            <p:cNvSpPr txBox="1"/>
            <p:nvPr/>
          </p:nvSpPr>
          <p:spPr>
            <a:xfrm>
              <a:off x="5535166" y="3135301"/>
              <a:ext cx="1121668" cy="423338"/>
            </a:xfrm>
            <a:prstGeom prst="rect">
              <a:avLst/>
            </a:prstGeom>
            <a:noFill/>
          </p:spPr>
          <p:txBody>
            <a:bodyPr wrap="none" lIns="90000" tIns="46800" rIns="90000" bIns="46800" anchor="ctr"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VS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0" name="直接连接符 109"/>
            <p:cNvCxnSpPr/>
            <p:nvPr/>
          </p:nvCxnSpPr>
          <p:spPr>
            <a:xfrm>
              <a:off x="6096000" y="4255392"/>
              <a:ext cx="0" cy="174513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组合 122"/>
          <p:cNvGrpSpPr/>
          <p:nvPr/>
        </p:nvGrpSpPr>
        <p:grpSpPr>
          <a:xfrm>
            <a:off x="2997199" y="1755835"/>
            <a:ext cx="6197602" cy="890000"/>
            <a:chOff x="-164582" y="2311027"/>
            <a:chExt cx="6197602" cy="890000"/>
          </a:xfrm>
        </p:grpSpPr>
        <p:sp>
          <p:nvSpPr>
            <p:cNvPr id="124" name="文本框 123"/>
            <p:cNvSpPr txBox="1"/>
            <p:nvPr/>
          </p:nvSpPr>
          <p:spPr>
            <a:xfrm>
              <a:off x="1867328" y="2311027"/>
              <a:ext cx="213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-164582" y="2687681"/>
              <a:ext cx="6197602" cy="513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937072" y="4971686"/>
            <a:ext cx="8425511" cy="959268"/>
            <a:chOff x="1937072" y="4971686"/>
            <a:chExt cx="8425511" cy="959268"/>
          </a:xfrm>
        </p:grpSpPr>
        <p:sp>
          <p:nvSpPr>
            <p:cNvPr id="128" name="文本框 127"/>
            <p:cNvSpPr txBox="1"/>
            <p:nvPr/>
          </p:nvSpPr>
          <p:spPr>
            <a:xfrm>
              <a:off x="1937072" y="5312323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7577584" y="5312323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presentation and make it film to be used in a wider field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2264444" y="4971686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7903192" y="4971686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32" name="组合 31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42" name="圆角矩形 41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40" name="圆角矩形 39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8" name="圆角矩形 37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圆角矩形 38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年度工作概述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00f4786-f05c-4162-b989-771c7b50d46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900379" y="2414814"/>
            <a:ext cx="6391242" cy="2778126"/>
            <a:chOff x="3107670" y="2312876"/>
            <a:chExt cx="5719943" cy="2486328"/>
          </a:xfrm>
        </p:grpSpPr>
        <p:grpSp>
          <p:nvGrpSpPr>
            <p:cNvPr id="4" name="îṡ1iḍè"/>
            <p:cNvGrpSpPr/>
            <p:nvPr/>
          </p:nvGrpSpPr>
          <p:grpSpPr>
            <a:xfrm>
              <a:off x="3107670" y="2312876"/>
              <a:ext cx="5719943" cy="2486328"/>
              <a:chOff x="3857626" y="2744069"/>
              <a:chExt cx="4476751" cy="1945942"/>
            </a:xfrm>
          </p:grpSpPr>
          <p:sp>
            <p:nvSpPr>
              <p:cNvPr id="20" name="îṣḷiḓé"/>
              <p:cNvSpPr/>
              <p:nvPr/>
            </p:nvSpPr>
            <p:spPr>
              <a:xfrm flipH="1" flipV="1">
                <a:off x="3857626" y="3497583"/>
                <a:ext cx="1192429" cy="1192428"/>
              </a:xfrm>
              <a:prstGeom prst="blockArc">
                <a:avLst>
                  <a:gd name="adj1" fmla="val 8250344"/>
                  <a:gd name="adj2" fmla="val 2554396"/>
                  <a:gd name="adj3" fmla="val 6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íśliḑê"/>
              <p:cNvSpPr/>
              <p:nvPr/>
            </p:nvSpPr>
            <p:spPr>
              <a:xfrm flipH="1">
                <a:off x="4679640" y="2744069"/>
                <a:ext cx="1192429" cy="1192428"/>
              </a:xfrm>
              <a:prstGeom prst="blockArc">
                <a:avLst>
                  <a:gd name="adj1" fmla="val 8250344"/>
                  <a:gd name="adj2" fmla="val 2554396"/>
                  <a:gd name="adj3" fmla="val 6498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ïšļiḍê"/>
              <p:cNvSpPr/>
              <p:nvPr/>
            </p:nvSpPr>
            <p:spPr>
              <a:xfrm flipH="1" flipV="1">
                <a:off x="5498778" y="3497583"/>
                <a:ext cx="1192429" cy="1192428"/>
              </a:xfrm>
              <a:prstGeom prst="blockArc">
                <a:avLst>
                  <a:gd name="adj1" fmla="val 8250344"/>
                  <a:gd name="adj2" fmla="val 2554396"/>
                  <a:gd name="adj3" fmla="val 6498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î$ḷídè"/>
              <p:cNvSpPr/>
              <p:nvPr/>
            </p:nvSpPr>
            <p:spPr>
              <a:xfrm flipH="1">
                <a:off x="6320792" y="2744069"/>
                <a:ext cx="1192429" cy="1192428"/>
              </a:xfrm>
              <a:prstGeom prst="blockArc">
                <a:avLst>
                  <a:gd name="adj1" fmla="val 8250344"/>
                  <a:gd name="adj2" fmla="val 2554396"/>
                  <a:gd name="adj3" fmla="val 649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iṣľíďè"/>
              <p:cNvSpPr/>
              <p:nvPr/>
            </p:nvSpPr>
            <p:spPr>
              <a:xfrm flipH="1" flipV="1">
                <a:off x="7141948" y="3497583"/>
                <a:ext cx="1192429" cy="1192428"/>
              </a:xfrm>
              <a:prstGeom prst="blockArc">
                <a:avLst>
                  <a:gd name="adj1" fmla="val 8250344"/>
                  <a:gd name="adj2" fmla="val 2554396"/>
                  <a:gd name="adj3" fmla="val 6498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ïs1iḍê"/>
              <p:cNvSpPr/>
              <p:nvPr/>
            </p:nvSpPr>
            <p:spPr bwMode="auto">
              <a:xfrm>
                <a:off x="4075375" y="3715331"/>
                <a:ext cx="756931" cy="756931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ash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iš1ïdè"/>
              <p:cNvSpPr/>
              <p:nvPr/>
            </p:nvSpPr>
            <p:spPr bwMode="auto">
              <a:xfrm>
                <a:off x="4897389" y="2961816"/>
                <a:ext cx="756931" cy="756931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ash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î$ľïḑé"/>
              <p:cNvSpPr/>
              <p:nvPr/>
            </p:nvSpPr>
            <p:spPr bwMode="auto">
              <a:xfrm>
                <a:off x="5716527" y="3715331"/>
                <a:ext cx="756931" cy="756931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ash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ïSḷîḋe"/>
              <p:cNvSpPr/>
              <p:nvPr/>
            </p:nvSpPr>
            <p:spPr bwMode="auto">
              <a:xfrm>
                <a:off x="6538541" y="2961816"/>
                <a:ext cx="756931" cy="756931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ash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îśļíde"/>
              <p:cNvSpPr/>
              <p:nvPr/>
            </p:nvSpPr>
            <p:spPr bwMode="auto">
              <a:xfrm>
                <a:off x="7359697" y="3715331"/>
                <a:ext cx="756931" cy="756931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ash"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5" name="îšľíḑè"/>
            <p:cNvSpPr/>
            <p:nvPr/>
          </p:nvSpPr>
          <p:spPr bwMode="auto">
            <a:xfrm>
              <a:off x="6746859" y="2792007"/>
              <a:ext cx="554606" cy="55460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ïšliḍè"/>
            <p:cNvSpPr/>
            <p:nvPr/>
          </p:nvSpPr>
          <p:spPr bwMode="auto">
            <a:xfrm>
              <a:off x="5687969" y="3751825"/>
              <a:ext cx="554606" cy="554606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ïSḻíḓé"/>
            <p:cNvSpPr/>
            <p:nvPr/>
          </p:nvSpPr>
          <p:spPr bwMode="auto">
            <a:xfrm>
              <a:off x="3592148" y="3751825"/>
              <a:ext cx="554606" cy="554606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ïśľíďe"/>
            <p:cNvSpPr/>
            <p:nvPr/>
          </p:nvSpPr>
          <p:spPr bwMode="auto">
            <a:xfrm>
              <a:off x="4639309" y="2792007"/>
              <a:ext cx="554606" cy="554606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ïṣľîďè"/>
            <p:cNvSpPr/>
            <p:nvPr/>
          </p:nvSpPr>
          <p:spPr bwMode="auto">
            <a:xfrm>
              <a:off x="7773642" y="3751825"/>
              <a:ext cx="554606" cy="554606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54729" y="1552014"/>
            <a:ext cx="2133782" cy="799321"/>
            <a:chOff x="1867328" y="2349127"/>
            <a:chExt cx="2133782" cy="799321"/>
          </a:xfrm>
        </p:grpSpPr>
        <p:sp>
          <p:nvSpPr>
            <p:cNvPr id="36" name="文本框 35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867328" y="2687681"/>
              <a:ext cx="2133782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presentation and make it film to be used in a wider field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09623" y="1552014"/>
            <a:ext cx="2133782" cy="799321"/>
            <a:chOff x="1867328" y="2349127"/>
            <a:chExt cx="2133782" cy="799321"/>
          </a:xfrm>
        </p:grpSpPr>
        <p:sp>
          <p:nvSpPr>
            <p:cNvPr id="39" name="文本框 38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67328" y="2687681"/>
              <a:ext cx="2133782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presentation and make it film to be used in a wider field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84672" y="5317525"/>
            <a:ext cx="2133782" cy="799321"/>
            <a:chOff x="1867328" y="2349127"/>
            <a:chExt cx="2133782" cy="799321"/>
          </a:xfrm>
        </p:grpSpPr>
        <p:sp>
          <p:nvSpPr>
            <p:cNvPr id="42" name="文本框 41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67328" y="2687681"/>
              <a:ext cx="2133782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presentation and make it film to be used in a wider field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029109" y="5317525"/>
            <a:ext cx="2133782" cy="799321"/>
            <a:chOff x="1867328" y="2349127"/>
            <a:chExt cx="2133782" cy="799321"/>
          </a:xfrm>
        </p:grpSpPr>
        <p:sp>
          <p:nvSpPr>
            <p:cNvPr id="45" name="文本框 44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67328" y="2687681"/>
              <a:ext cx="2133782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presentation and make it film to be used in a wider field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373543" y="5317525"/>
            <a:ext cx="2133782" cy="799321"/>
            <a:chOff x="1867328" y="2349127"/>
            <a:chExt cx="2133782" cy="799321"/>
          </a:xfrm>
        </p:grpSpPr>
        <p:sp>
          <p:nvSpPr>
            <p:cNvPr id="48" name="文本框 47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867328" y="2687681"/>
              <a:ext cx="2133782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presentation and make it film to be used in a wider field</a:t>
              </a:r>
              <a:endPara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-158751" y="255365"/>
            <a:ext cx="6197601" cy="826663"/>
            <a:chOff x="-158751" y="255365"/>
            <a:chExt cx="6197601" cy="826663"/>
          </a:xfrm>
        </p:grpSpPr>
        <p:grpSp>
          <p:nvGrpSpPr>
            <p:cNvPr id="50" name="组合 49"/>
            <p:cNvGrpSpPr/>
            <p:nvPr/>
          </p:nvGrpSpPr>
          <p:grpSpPr>
            <a:xfrm rot="5400000">
              <a:off x="433600" y="-336986"/>
              <a:ext cx="788563" cy="1973265"/>
              <a:chOff x="998435" y="608805"/>
              <a:chExt cx="1414431" cy="353941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513847" y="608805"/>
                <a:ext cx="374943" cy="2281237"/>
                <a:chOff x="3378207" y="1563846"/>
                <a:chExt cx="232791" cy="1416352"/>
              </a:xfrm>
            </p:grpSpPr>
            <p:sp>
              <p:nvSpPr>
                <p:cNvPr id="60" name="圆角矩形 59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rgbClr val="37AB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2212348" y="1293810"/>
                <a:ext cx="200518" cy="1219995"/>
                <a:chOff x="3378207" y="1563846"/>
                <a:chExt cx="232791" cy="1416352"/>
              </a:xfrm>
              <a:solidFill>
                <a:srgbClr val="FF9409"/>
              </a:solidFill>
            </p:grpSpPr>
            <p:sp>
              <p:nvSpPr>
                <p:cNvPr id="58" name="圆角矩形 57"/>
                <p:cNvSpPr/>
                <p:nvPr/>
              </p:nvSpPr>
              <p:spPr>
                <a:xfrm rot="16200000" flipV="1">
                  <a:off x="2960504" y="2329704"/>
                  <a:ext cx="1068198" cy="23279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 rot="16200000" flipV="1">
                  <a:off x="3378713" y="1563340"/>
                  <a:ext cx="231778" cy="23279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6" name="圆角矩形 55"/>
              <p:cNvSpPr/>
              <p:nvPr/>
            </p:nvSpPr>
            <p:spPr>
              <a:xfrm rot="5400000">
                <a:off x="1518573" y="3428738"/>
                <a:ext cx="1064012" cy="374942"/>
              </a:xfrm>
              <a:prstGeom prst="roundRect">
                <a:avLst>
                  <a:gd name="adj" fmla="val 50000"/>
                </a:avLst>
              </a:pr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圆角矩形 56"/>
              <p:cNvSpPr/>
              <p:nvPr/>
            </p:nvSpPr>
            <p:spPr>
              <a:xfrm rot="5400000">
                <a:off x="422843" y="3043475"/>
                <a:ext cx="1471965" cy="320782"/>
              </a:xfrm>
              <a:prstGeom prst="roundRect">
                <a:avLst>
                  <a:gd name="adj" fmla="val 50000"/>
                </a:avLst>
              </a:prstGeom>
              <a:solidFill>
                <a:srgbClr val="FF94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060218" y="337876"/>
              <a:ext cx="3978632" cy="744152"/>
              <a:chOff x="1520468" y="3717644"/>
              <a:chExt cx="3978632" cy="744152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520469" y="3717644"/>
                <a:ext cx="2646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年度工作概述</a:t>
                </a:r>
                <a:endPara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520468" y="4215575"/>
                <a:ext cx="39786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</a:rPr>
                  <a:t>print the presentation and make it into a film a wider field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8900000" flipV="1">
            <a:off x="11342808" y="5516494"/>
            <a:ext cx="1847676" cy="267323"/>
          </a:xfrm>
          <a:prstGeom prst="roundRect">
            <a:avLst>
              <a:gd name="adj" fmla="val 50000"/>
            </a:avLst>
          </a:prstGeom>
          <a:solidFill>
            <a:srgbClr val="37A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rot="18900000" flipV="1">
            <a:off x="8617193" y="6642100"/>
            <a:ext cx="2984500" cy="431800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 rot="18900000" flipV="1">
            <a:off x="11087419" y="4499418"/>
            <a:ext cx="2412212" cy="349001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10800000">
            <a:off x="9602967" y="5124736"/>
            <a:ext cx="1777794" cy="1155509"/>
            <a:chOff x="3647506" y="400042"/>
            <a:chExt cx="1462508" cy="950583"/>
          </a:xfrm>
          <a:solidFill>
            <a:srgbClr val="37AB91"/>
          </a:solidFill>
        </p:grpSpPr>
        <p:sp>
          <p:nvSpPr>
            <p:cNvPr id="6" name="圆角矩形 5"/>
            <p:cNvSpPr/>
            <p:nvPr/>
          </p:nvSpPr>
          <p:spPr>
            <a:xfrm rot="18900000" flipV="1">
              <a:off x="3647506" y="1064984"/>
              <a:ext cx="1310715" cy="2856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 rot="18900000" flipV="1">
              <a:off x="4825614" y="400042"/>
              <a:ext cx="284400" cy="285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126983" y="286908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工作完成情况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6983" y="3785393"/>
            <a:ext cx="5392904" cy="4596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/>
        </p:txBody>
      </p:sp>
      <p:grpSp>
        <p:nvGrpSpPr>
          <p:cNvPr id="8" name="组合 7"/>
          <p:cNvGrpSpPr/>
          <p:nvPr/>
        </p:nvGrpSpPr>
        <p:grpSpPr>
          <a:xfrm>
            <a:off x="1236663" y="2285150"/>
            <a:ext cx="3440049" cy="2292208"/>
            <a:chOff x="1236663" y="2285150"/>
            <a:chExt cx="3440049" cy="2292208"/>
          </a:xfrm>
        </p:grpSpPr>
        <p:grpSp>
          <p:nvGrpSpPr>
            <p:cNvPr id="16" name="组合 15"/>
            <p:cNvGrpSpPr/>
            <p:nvPr/>
          </p:nvGrpSpPr>
          <p:grpSpPr>
            <a:xfrm>
              <a:off x="1236663" y="2285150"/>
              <a:ext cx="1532590" cy="2292208"/>
              <a:chOff x="4470834" y="1559895"/>
              <a:chExt cx="1532590" cy="2292208"/>
            </a:xfrm>
          </p:grpSpPr>
          <p:sp>
            <p:nvSpPr>
              <p:cNvPr id="15" name="任意多边形 14"/>
              <p:cNvSpPr/>
              <p:nvPr/>
            </p:nvSpPr>
            <p:spPr>
              <a:xfrm rot="16200000" flipH="1">
                <a:off x="4594252" y="2442931"/>
                <a:ext cx="1285754" cy="1532590"/>
              </a:xfrm>
              <a:custGeom>
                <a:avLst/>
                <a:gdLst>
                  <a:gd name="connsiteX0" fmla="*/ 100 w 1285754"/>
                  <a:gd name="connsiteY0" fmla="*/ 211046 h 1532590"/>
                  <a:gd name="connsiteX1" fmla="*/ 20866 w 1285754"/>
                  <a:gd name="connsiteY1" fmla="*/ 418100 h 1532590"/>
                  <a:gd name="connsiteX2" fmla="*/ 170064 w 1285754"/>
                  <a:gd name="connsiteY2" fmla="*/ 412241 h 1532590"/>
                  <a:gd name="connsiteX3" fmla="*/ 742003 w 1285754"/>
                  <a:gd name="connsiteY3" fmla="*/ 513869 h 1532590"/>
                  <a:gd name="connsiteX4" fmla="*/ 900010 w 1285754"/>
                  <a:gd name="connsiteY4" fmla="*/ 769262 h 1532590"/>
                  <a:gd name="connsiteX5" fmla="*/ 750163 w 1285754"/>
                  <a:gd name="connsiteY5" fmla="*/ 1009100 h 1532590"/>
                  <a:gd name="connsiteX6" fmla="*/ 144842 w 1285754"/>
                  <a:gd name="connsiteY6" fmla="*/ 1117174 h 1532590"/>
                  <a:gd name="connsiteX7" fmla="*/ 41452 w 1285754"/>
                  <a:gd name="connsiteY7" fmla="*/ 1115659 h 1532590"/>
                  <a:gd name="connsiteX8" fmla="*/ 5400 w 1285754"/>
                  <a:gd name="connsiteY8" fmla="*/ 1528681 h 1532590"/>
                  <a:gd name="connsiteX9" fmla="*/ 140391 w 1285754"/>
                  <a:gd name="connsiteY9" fmla="*/ 1532590 h 1532590"/>
                  <a:gd name="connsiteX10" fmla="*/ 816926 w 1285754"/>
                  <a:gd name="connsiteY10" fmla="*/ 1436896 h 1532590"/>
                  <a:gd name="connsiteX11" fmla="*/ 1172257 w 1285754"/>
                  <a:gd name="connsiteY11" fmla="*/ 1179486 h 1532590"/>
                  <a:gd name="connsiteX12" fmla="*/ 1285754 w 1285754"/>
                  <a:gd name="connsiteY12" fmla="*/ 771488 h 1532590"/>
                  <a:gd name="connsiteX13" fmla="*/ 1171515 w 1285754"/>
                  <a:gd name="connsiteY13" fmla="*/ 357555 h 1532590"/>
                  <a:gd name="connsiteX14" fmla="*/ 824344 w 1285754"/>
                  <a:gd name="connsiteY14" fmla="*/ 94952 h 1532590"/>
                  <a:gd name="connsiteX15" fmla="*/ 161162 w 1285754"/>
                  <a:gd name="connsiteY15" fmla="*/ 0 h 1532590"/>
                  <a:gd name="connsiteX16" fmla="*/ 16114 w 1285754"/>
                  <a:gd name="connsiteY16" fmla="*/ 2898 h 1532590"/>
                  <a:gd name="connsiteX17" fmla="*/ 100 w 1285754"/>
                  <a:gd name="connsiteY17" fmla="*/ 211046 h 153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5754" h="1532590">
                    <a:moveTo>
                      <a:pt x="100" y="211046"/>
                    </a:moveTo>
                    <a:cubicBezTo>
                      <a:pt x="1003" y="297609"/>
                      <a:pt x="8037" y="383988"/>
                      <a:pt x="20866" y="418100"/>
                    </a:cubicBezTo>
                    <a:cubicBezTo>
                      <a:pt x="67415" y="416311"/>
                      <a:pt x="117148" y="412241"/>
                      <a:pt x="170064" y="412241"/>
                    </a:cubicBezTo>
                    <a:cubicBezTo>
                      <a:pt x="446019" y="412241"/>
                      <a:pt x="620346" y="454366"/>
                      <a:pt x="742003" y="513869"/>
                    </a:cubicBezTo>
                    <a:cubicBezTo>
                      <a:pt x="863661" y="573372"/>
                      <a:pt x="900010" y="664636"/>
                      <a:pt x="900010" y="769262"/>
                    </a:cubicBezTo>
                    <a:cubicBezTo>
                      <a:pt x="900010" y="869933"/>
                      <a:pt x="850062" y="949879"/>
                      <a:pt x="750163" y="1009100"/>
                    </a:cubicBezTo>
                    <a:cubicBezTo>
                      <a:pt x="629494" y="1081149"/>
                      <a:pt x="427721" y="1117174"/>
                      <a:pt x="144842" y="1117174"/>
                    </a:cubicBezTo>
                    <a:cubicBezTo>
                      <a:pt x="108988" y="1117174"/>
                      <a:pt x="74524" y="1116669"/>
                      <a:pt x="41452" y="1115659"/>
                    </a:cubicBezTo>
                    <a:cubicBezTo>
                      <a:pt x="18212" y="1184244"/>
                      <a:pt x="-11090" y="1459193"/>
                      <a:pt x="5400" y="1528681"/>
                    </a:cubicBezTo>
                    <a:lnTo>
                      <a:pt x="140391" y="1532590"/>
                    </a:lnTo>
                    <a:cubicBezTo>
                      <a:pt x="430193" y="1532590"/>
                      <a:pt x="655705" y="1500692"/>
                      <a:pt x="816926" y="1436896"/>
                    </a:cubicBezTo>
                    <a:cubicBezTo>
                      <a:pt x="978148" y="1373100"/>
                      <a:pt x="1096591" y="1287297"/>
                      <a:pt x="1172257" y="1179486"/>
                    </a:cubicBezTo>
                    <a:cubicBezTo>
                      <a:pt x="1247922" y="1071676"/>
                      <a:pt x="1285754" y="935677"/>
                      <a:pt x="1285754" y="771488"/>
                    </a:cubicBezTo>
                    <a:cubicBezTo>
                      <a:pt x="1285754" y="607300"/>
                      <a:pt x="1247675" y="469322"/>
                      <a:pt x="1171515" y="357555"/>
                    </a:cubicBezTo>
                    <a:cubicBezTo>
                      <a:pt x="1095355" y="245788"/>
                      <a:pt x="992737" y="154544"/>
                      <a:pt x="824344" y="94952"/>
                    </a:cubicBezTo>
                    <a:cubicBezTo>
                      <a:pt x="655952" y="35360"/>
                      <a:pt x="447997" y="0"/>
                      <a:pt x="161162" y="0"/>
                    </a:cubicBezTo>
                    <a:cubicBezTo>
                      <a:pt x="111090" y="0"/>
                      <a:pt x="62740" y="966"/>
                      <a:pt x="16114" y="2898"/>
                    </a:cubicBezTo>
                    <a:cubicBezTo>
                      <a:pt x="4423" y="37740"/>
                      <a:pt x="-804" y="124484"/>
                      <a:pt x="100" y="211046"/>
                    </a:cubicBezTo>
                    <a:close/>
                  </a:path>
                </a:pathLst>
              </a:custGeom>
              <a:solidFill>
                <a:srgbClr val="37AB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470872" y="1559895"/>
                <a:ext cx="1529875" cy="1347679"/>
              </a:xfrm>
              <a:custGeom>
                <a:avLst/>
                <a:gdLst>
                  <a:gd name="connsiteX0" fmla="*/ 1114425 w 1527494"/>
                  <a:gd name="connsiteY0" fmla="*/ 1009863 h 1347679"/>
                  <a:gd name="connsiteX1" fmla="*/ 1527494 w 1527494"/>
                  <a:gd name="connsiteY1" fmla="*/ 1009863 h 1347679"/>
                  <a:gd name="connsiteX2" fmla="*/ 1527494 w 1527494"/>
                  <a:gd name="connsiteY2" fmla="*/ 1055770 h 1347679"/>
                  <a:gd name="connsiteX3" fmla="*/ 1527494 w 1527494"/>
                  <a:gd name="connsiteY3" fmla="*/ 1206371 h 1347679"/>
                  <a:gd name="connsiteX4" fmla="*/ 1527494 w 1527494"/>
                  <a:gd name="connsiteY4" fmla="*/ 1280640 h 1347679"/>
                  <a:gd name="connsiteX5" fmla="*/ 1497989 w 1527494"/>
                  <a:gd name="connsiteY5" fmla="*/ 1310145 h 1347679"/>
                  <a:gd name="connsiteX6" fmla="*/ 1468484 w 1527494"/>
                  <a:gd name="connsiteY6" fmla="*/ 1280640 h 1347679"/>
                  <a:gd name="connsiteX7" fmla="*/ 1468484 w 1527494"/>
                  <a:gd name="connsiteY7" fmla="*/ 1206371 h 1347679"/>
                  <a:gd name="connsiteX8" fmla="*/ 1468484 w 1527494"/>
                  <a:gd name="connsiteY8" fmla="*/ 1159543 h 1347679"/>
                  <a:gd name="connsiteX9" fmla="*/ 1438979 w 1527494"/>
                  <a:gd name="connsiteY9" fmla="*/ 1130039 h 1347679"/>
                  <a:gd name="connsiteX10" fmla="*/ 1409475 w 1527494"/>
                  <a:gd name="connsiteY10" fmla="*/ 1159543 h 1347679"/>
                  <a:gd name="connsiteX11" fmla="*/ 1409475 w 1527494"/>
                  <a:gd name="connsiteY11" fmla="*/ 1206371 h 1347679"/>
                  <a:gd name="connsiteX12" fmla="*/ 1409475 w 1527494"/>
                  <a:gd name="connsiteY12" fmla="*/ 1318174 h 1347679"/>
                  <a:gd name="connsiteX13" fmla="*/ 1379970 w 1527494"/>
                  <a:gd name="connsiteY13" fmla="*/ 1347679 h 1347679"/>
                  <a:gd name="connsiteX14" fmla="*/ 1350465 w 1527494"/>
                  <a:gd name="connsiteY14" fmla="*/ 1318174 h 1347679"/>
                  <a:gd name="connsiteX15" fmla="*/ 1350465 w 1527494"/>
                  <a:gd name="connsiteY15" fmla="*/ 1206371 h 1347679"/>
                  <a:gd name="connsiteX16" fmla="*/ 1350112 w 1527494"/>
                  <a:gd name="connsiteY16" fmla="*/ 1206371 h 1347679"/>
                  <a:gd name="connsiteX17" fmla="*/ 1348146 w 1527494"/>
                  <a:gd name="connsiteY17" fmla="*/ 1196633 h 1347679"/>
                  <a:gd name="connsiteX18" fmla="*/ 1320960 w 1527494"/>
                  <a:gd name="connsiteY18" fmla="*/ 1178613 h 1347679"/>
                  <a:gd name="connsiteX19" fmla="*/ 1293774 w 1527494"/>
                  <a:gd name="connsiteY19" fmla="*/ 1196633 h 1347679"/>
                  <a:gd name="connsiteX20" fmla="*/ 1291808 w 1527494"/>
                  <a:gd name="connsiteY20" fmla="*/ 1206371 h 1347679"/>
                  <a:gd name="connsiteX21" fmla="*/ 1291455 w 1527494"/>
                  <a:gd name="connsiteY21" fmla="*/ 1206371 h 1347679"/>
                  <a:gd name="connsiteX22" fmla="*/ 1291455 w 1527494"/>
                  <a:gd name="connsiteY22" fmla="*/ 1232065 h 1347679"/>
                  <a:gd name="connsiteX23" fmla="*/ 1261950 w 1527494"/>
                  <a:gd name="connsiteY23" fmla="*/ 1261569 h 1347679"/>
                  <a:gd name="connsiteX24" fmla="*/ 1232445 w 1527494"/>
                  <a:gd name="connsiteY24" fmla="*/ 1232065 h 1347679"/>
                  <a:gd name="connsiteX25" fmla="*/ 1232445 w 1527494"/>
                  <a:gd name="connsiteY25" fmla="*/ 1206371 h 1347679"/>
                  <a:gd name="connsiteX26" fmla="*/ 1232445 w 1527494"/>
                  <a:gd name="connsiteY26" fmla="*/ 1102703 h 1347679"/>
                  <a:gd name="connsiteX27" fmla="*/ 1202940 w 1527494"/>
                  <a:gd name="connsiteY27" fmla="*/ 1073198 h 1347679"/>
                  <a:gd name="connsiteX28" fmla="*/ 1173435 w 1527494"/>
                  <a:gd name="connsiteY28" fmla="*/ 1102703 h 1347679"/>
                  <a:gd name="connsiteX29" fmla="*/ 1173435 w 1527494"/>
                  <a:gd name="connsiteY29" fmla="*/ 1206371 h 1347679"/>
                  <a:gd name="connsiteX30" fmla="*/ 1173435 w 1527494"/>
                  <a:gd name="connsiteY30" fmla="*/ 1254144 h 1347679"/>
                  <a:gd name="connsiteX31" fmla="*/ 1143930 w 1527494"/>
                  <a:gd name="connsiteY31" fmla="*/ 1283648 h 1347679"/>
                  <a:gd name="connsiteX32" fmla="*/ 1114425 w 1527494"/>
                  <a:gd name="connsiteY32" fmla="*/ 1254144 h 1347679"/>
                  <a:gd name="connsiteX33" fmla="*/ 1114425 w 1527494"/>
                  <a:gd name="connsiteY33" fmla="*/ 1206371 h 1347679"/>
                  <a:gd name="connsiteX34" fmla="*/ 1114425 w 1527494"/>
                  <a:gd name="connsiteY34" fmla="*/ 1055770 h 1347679"/>
                  <a:gd name="connsiteX35" fmla="*/ 757200 w 1527494"/>
                  <a:gd name="connsiteY35" fmla="*/ 0 h 1347679"/>
                  <a:gd name="connsiteX36" fmla="*/ 1168907 w 1527494"/>
                  <a:gd name="connsiteY36" fmla="*/ 117206 h 1347679"/>
                  <a:gd name="connsiteX37" fmla="*/ 1435961 w 1527494"/>
                  <a:gd name="connsiteY37" fmla="*/ 475503 h 1347679"/>
                  <a:gd name="connsiteX38" fmla="*/ 1524283 w 1527494"/>
                  <a:gd name="connsiteY38" fmla="*/ 943543 h 1347679"/>
                  <a:gd name="connsiteX39" fmla="*/ 1526204 w 1527494"/>
                  <a:gd name="connsiteY39" fmla="*/ 1009862 h 1347679"/>
                  <a:gd name="connsiteX40" fmla="*/ 1111421 w 1527494"/>
                  <a:gd name="connsiteY40" fmla="*/ 1009862 h 1347679"/>
                  <a:gd name="connsiteX41" fmla="*/ 1108695 w 1527494"/>
                  <a:gd name="connsiteY41" fmla="*/ 952862 h 1347679"/>
                  <a:gd name="connsiteX42" fmla="*/ 1017785 w 1527494"/>
                  <a:gd name="connsiteY42" fmla="*/ 557845 h 1347679"/>
                  <a:gd name="connsiteX43" fmla="*/ 766843 w 1527494"/>
                  <a:gd name="connsiteY43" fmla="*/ 394645 h 1347679"/>
                  <a:gd name="connsiteX44" fmla="*/ 580288 w 1527494"/>
                  <a:gd name="connsiteY44" fmla="*/ 462150 h 1347679"/>
                  <a:gd name="connsiteX45" fmla="*/ 455930 w 1527494"/>
                  <a:gd name="connsiteY45" fmla="*/ 694339 h 1347679"/>
                  <a:gd name="connsiteX46" fmla="*/ 423730 w 1527494"/>
                  <a:gd name="connsiteY46" fmla="*/ 897225 h 1347679"/>
                  <a:gd name="connsiteX47" fmla="*/ 416761 w 1527494"/>
                  <a:gd name="connsiteY47" fmla="*/ 1009862 h 1347679"/>
                  <a:gd name="connsiteX48" fmla="*/ 363065 w 1527494"/>
                  <a:gd name="connsiteY48" fmla="*/ 1009862 h 1347679"/>
                  <a:gd name="connsiteX49" fmla="*/ 363065 w 1527494"/>
                  <a:gd name="connsiteY49" fmla="*/ 1009863 h 1347679"/>
                  <a:gd name="connsiteX50" fmla="*/ 413069 w 1527494"/>
                  <a:gd name="connsiteY50" fmla="*/ 1009863 h 1347679"/>
                  <a:gd name="connsiteX51" fmla="*/ 413069 w 1527494"/>
                  <a:gd name="connsiteY51" fmla="*/ 1055770 h 1347679"/>
                  <a:gd name="connsiteX52" fmla="*/ 413069 w 1527494"/>
                  <a:gd name="connsiteY52" fmla="*/ 1206371 h 1347679"/>
                  <a:gd name="connsiteX53" fmla="*/ 413069 w 1527494"/>
                  <a:gd name="connsiteY53" fmla="*/ 1280640 h 1347679"/>
                  <a:gd name="connsiteX54" fmla="*/ 383564 w 1527494"/>
                  <a:gd name="connsiteY54" fmla="*/ 1310145 h 1347679"/>
                  <a:gd name="connsiteX55" fmla="*/ 354059 w 1527494"/>
                  <a:gd name="connsiteY55" fmla="*/ 1280640 h 1347679"/>
                  <a:gd name="connsiteX56" fmla="*/ 354059 w 1527494"/>
                  <a:gd name="connsiteY56" fmla="*/ 1206371 h 1347679"/>
                  <a:gd name="connsiteX57" fmla="*/ 354059 w 1527494"/>
                  <a:gd name="connsiteY57" fmla="*/ 1159543 h 1347679"/>
                  <a:gd name="connsiteX58" fmla="*/ 324554 w 1527494"/>
                  <a:gd name="connsiteY58" fmla="*/ 1130039 h 1347679"/>
                  <a:gd name="connsiteX59" fmla="*/ 295050 w 1527494"/>
                  <a:gd name="connsiteY59" fmla="*/ 1159543 h 1347679"/>
                  <a:gd name="connsiteX60" fmla="*/ 295050 w 1527494"/>
                  <a:gd name="connsiteY60" fmla="*/ 1206371 h 1347679"/>
                  <a:gd name="connsiteX61" fmla="*/ 295050 w 1527494"/>
                  <a:gd name="connsiteY61" fmla="*/ 1318174 h 1347679"/>
                  <a:gd name="connsiteX62" fmla="*/ 265545 w 1527494"/>
                  <a:gd name="connsiteY62" fmla="*/ 1347679 h 1347679"/>
                  <a:gd name="connsiteX63" fmla="*/ 236040 w 1527494"/>
                  <a:gd name="connsiteY63" fmla="*/ 1318174 h 1347679"/>
                  <a:gd name="connsiteX64" fmla="*/ 236040 w 1527494"/>
                  <a:gd name="connsiteY64" fmla="*/ 1206371 h 1347679"/>
                  <a:gd name="connsiteX65" fmla="*/ 235687 w 1527494"/>
                  <a:gd name="connsiteY65" fmla="*/ 1206371 h 1347679"/>
                  <a:gd name="connsiteX66" fmla="*/ 233721 w 1527494"/>
                  <a:gd name="connsiteY66" fmla="*/ 1196633 h 1347679"/>
                  <a:gd name="connsiteX67" fmla="*/ 206535 w 1527494"/>
                  <a:gd name="connsiteY67" fmla="*/ 1178613 h 1347679"/>
                  <a:gd name="connsiteX68" fmla="*/ 179349 w 1527494"/>
                  <a:gd name="connsiteY68" fmla="*/ 1196633 h 1347679"/>
                  <a:gd name="connsiteX69" fmla="*/ 177383 w 1527494"/>
                  <a:gd name="connsiteY69" fmla="*/ 1206371 h 1347679"/>
                  <a:gd name="connsiteX70" fmla="*/ 177030 w 1527494"/>
                  <a:gd name="connsiteY70" fmla="*/ 1206371 h 1347679"/>
                  <a:gd name="connsiteX71" fmla="*/ 177030 w 1527494"/>
                  <a:gd name="connsiteY71" fmla="*/ 1232065 h 1347679"/>
                  <a:gd name="connsiteX72" fmla="*/ 147525 w 1527494"/>
                  <a:gd name="connsiteY72" fmla="*/ 1261569 h 1347679"/>
                  <a:gd name="connsiteX73" fmla="*/ 118020 w 1527494"/>
                  <a:gd name="connsiteY73" fmla="*/ 1232065 h 1347679"/>
                  <a:gd name="connsiteX74" fmla="*/ 118020 w 1527494"/>
                  <a:gd name="connsiteY74" fmla="*/ 1206371 h 1347679"/>
                  <a:gd name="connsiteX75" fmla="*/ 118020 w 1527494"/>
                  <a:gd name="connsiteY75" fmla="*/ 1102703 h 1347679"/>
                  <a:gd name="connsiteX76" fmla="*/ 88515 w 1527494"/>
                  <a:gd name="connsiteY76" fmla="*/ 1073198 h 1347679"/>
                  <a:gd name="connsiteX77" fmla="*/ 59010 w 1527494"/>
                  <a:gd name="connsiteY77" fmla="*/ 1102703 h 1347679"/>
                  <a:gd name="connsiteX78" fmla="*/ 59010 w 1527494"/>
                  <a:gd name="connsiteY78" fmla="*/ 1206371 h 1347679"/>
                  <a:gd name="connsiteX79" fmla="*/ 59010 w 1527494"/>
                  <a:gd name="connsiteY79" fmla="*/ 1254144 h 1347679"/>
                  <a:gd name="connsiteX80" fmla="*/ 29505 w 1527494"/>
                  <a:gd name="connsiteY80" fmla="*/ 1283648 h 1347679"/>
                  <a:gd name="connsiteX81" fmla="*/ 0 w 1527494"/>
                  <a:gd name="connsiteY81" fmla="*/ 1254144 h 1347679"/>
                  <a:gd name="connsiteX82" fmla="*/ 0 w 1527494"/>
                  <a:gd name="connsiteY82" fmla="*/ 1206371 h 1347679"/>
                  <a:gd name="connsiteX83" fmla="*/ 0 w 1527494"/>
                  <a:gd name="connsiteY83" fmla="*/ 1055770 h 1347679"/>
                  <a:gd name="connsiteX84" fmla="*/ 0 w 1527494"/>
                  <a:gd name="connsiteY84" fmla="*/ 1009863 h 1347679"/>
                  <a:gd name="connsiteX85" fmla="*/ 198759 w 1527494"/>
                  <a:gd name="connsiteY85" fmla="*/ 1009863 h 1347679"/>
                  <a:gd name="connsiteX86" fmla="*/ 198759 w 1527494"/>
                  <a:gd name="connsiteY86" fmla="*/ 1009862 h 1347679"/>
                  <a:gd name="connsiteX87" fmla="*/ 1299 w 1527494"/>
                  <a:gd name="connsiteY87" fmla="*/ 1009862 h 1347679"/>
                  <a:gd name="connsiteX88" fmla="*/ 9172 w 1527494"/>
                  <a:gd name="connsiteY88" fmla="*/ 887860 h 1347679"/>
                  <a:gd name="connsiteX89" fmla="*/ 183035 w 1527494"/>
                  <a:gd name="connsiteY89" fmla="*/ 296726 h 1347679"/>
                  <a:gd name="connsiteX90" fmla="*/ 757200 w 1527494"/>
                  <a:gd name="connsiteY90" fmla="*/ 0 h 1347679"/>
                  <a:gd name="connsiteX0-1" fmla="*/ 1114425 w 1527494"/>
                  <a:gd name="connsiteY0-2" fmla="*/ 1009863 h 1347679"/>
                  <a:gd name="connsiteX1-3" fmla="*/ 1527494 w 1527494"/>
                  <a:gd name="connsiteY1-4" fmla="*/ 1009863 h 1347679"/>
                  <a:gd name="connsiteX2-5" fmla="*/ 1527494 w 1527494"/>
                  <a:gd name="connsiteY2-6" fmla="*/ 1055770 h 1347679"/>
                  <a:gd name="connsiteX3-7" fmla="*/ 1527494 w 1527494"/>
                  <a:gd name="connsiteY3-8" fmla="*/ 1206371 h 1347679"/>
                  <a:gd name="connsiteX4-9" fmla="*/ 1527494 w 1527494"/>
                  <a:gd name="connsiteY4-10" fmla="*/ 1280640 h 1347679"/>
                  <a:gd name="connsiteX5-11" fmla="*/ 1497989 w 1527494"/>
                  <a:gd name="connsiteY5-12" fmla="*/ 1310145 h 1347679"/>
                  <a:gd name="connsiteX6-13" fmla="*/ 1468484 w 1527494"/>
                  <a:gd name="connsiteY6-14" fmla="*/ 1280640 h 1347679"/>
                  <a:gd name="connsiteX7-15" fmla="*/ 1468484 w 1527494"/>
                  <a:gd name="connsiteY7-16" fmla="*/ 1206371 h 1347679"/>
                  <a:gd name="connsiteX8-17" fmla="*/ 1468484 w 1527494"/>
                  <a:gd name="connsiteY8-18" fmla="*/ 1159543 h 1347679"/>
                  <a:gd name="connsiteX9-19" fmla="*/ 1438979 w 1527494"/>
                  <a:gd name="connsiteY9-20" fmla="*/ 1130039 h 1347679"/>
                  <a:gd name="connsiteX10-21" fmla="*/ 1409475 w 1527494"/>
                  <a:gd name="connsiteY10-22" fmla="*/ 1159543 h 1347679"/>
                  <a:gd name="connsiteX11-23" fmla="*/ 1409475 w 1527494"/>
                  <a:gd name="connsiteY11-24" fmla="*/ 1206371 h 1347679"/>
                  <a:gd name="connsiteX12-25" fmla="*/ 1409475 w 1527494"/>
                  <a:gd name="connsiteY12-26" fmla="*/ 1318174 h 1347679"/>
                  <a:gd name="connsiteX13-27" fmla="*/ 1379970 w 1527494"/>
                  <a:gd name="connsiteY13-28" fmla="*/ 1347679 h 1347679"/>
                  <a:gd name="connsiteX14-29" fmla="*/ 1350465 w 1527494"/>
                  <a:gd name="connsiteY14-30" fmla="*/ 1318174 h 1347679"/>
                  <a:gd name="connsiteX15-31" fmla="*/ 1350465 w 1527494"/>
                  <a:gd name="connsiteY15-32" fmla="*/ 1206371 h 1347679"/>
                  <a:gd name="connsiteX16-33" fmla="*/ 1350112 w 1527494"/>
                  <a:gd name="connsiteY16-34" fmla="*/ 1206371 h 1347679"/>
                  <a:gd name="connsiteX17-35" fmla="*/ 1348146 w 1527494"/>
                  <a:gd name="connsiteY17-36" fmla="*/ 1196633 h 1347679"/>
                  <a:gd name="connsiteX18-37" fmla="*/ 1320960 w 1527494"/>
                  <a:gd name="connsiteY18-38" fmla="*/ 1178613 h 1347679"/>
                  <a:gd name="connsiteX19-39" fmla="*/ 1293774 w 1527494"/>
                  <a:gd name="connsiteY19-40" fmla="*/ 1196633 h 1347679"/>
                  <a:gd name="connsiteX20-41" fmla="*/ 1291808 w 1527494"/>
                  <a:gd name="connsiteY20-42" fmla="*/ 1206371 h 1347679"/>
                  <a:gd name="connsiteX21-43" fmla="*/ 1291455 w 1527494"/>
                  <a:gd name="connsiteY21-44" fmla="*/ 1206371 h 1347679"/>
                  <a:gd name="connsiteX22-45" fmla="*/ 1291455 w 1527494"/>
                  <a:gd name="connsiteY22-46" fmla="*/ 1232065 h 1347679"/>
                  <a:gd name="connsiteX23-47" fmla="*/ 1261950 w 1527494"/>
                  <a:gd name="connsiteY23-48" fmla="*/ 1261569 h 1347679"/>
                  <a:gd name="connsiteX24-49" fmla="*/ 1232445 w 1527494"/>
                  <a:gd name="connsiteY24-50" fmla="*/ 1232065 h 1347679"/>
                  <a:gd name="connsiteX25-51" fmla="*/ 1232445 w 1527494"/>
                  <a:gd name="connsiteY25-52" fmla="*/ 1206371 h 1347679"/>
                  <a:gd name="connsiteX26-53" fmla="*/ 1232445 w 1527494"/>
                  <a:gd name="connsiteY26-54" fmla="*/ 1102703 h 1347679"/>
                  <a:gd name="connsiteX27-55" fmla="*/ 1202940 w 1527494"/>
                  <a:gd name="connsiteY27-56" fmla="*/ 1073198 h 1347679"/>
                  <a:gd name="connsiteX28-57" fmla="*/ 1173435 w 1527494"/>
                  <a:gd name="connsiteY28-58" fmla="*/ 1102703 h 1347679"/>
                  <a:gd name="connsiteX29-59" fmla="*/ 1173435 w 1527494"/>
                  <a:gd name="connsiteY29-60" fmla="*/ 1206371 h 1347679"/>
                  <a:gd name="connsiteX30-61" fmla="*/ 1173435 w 1527494"/>
                  <a:gd name="connsiteY30-62" fmla="*/ 1254144 h 1347679"/>
                  <a:gd name="connsiteX31-63" fmla="*/ 1143930 w 1527494"/>
                  <a:gd name="connsiteY31-64" fmla="*/ 1283648 h 1347679"/>
                  <a:gd name="connsiteX32-65" fmla="*/ 1114425 w 1527494"/>
                  <a:gd name="connsiteY32-66" fmla="*/ 1254144 h 1347679"/>
                  <a:gd name="connsiteX33-67" fmla="*/ 1114425 w 1527494"/>
                  <a:gd name="connsiteY33-68" fmla="*/ 1206371 h 1347679"/>
                  <a:gd name="connsiteX34-69" fmla="*/ 1114425 w 1527494"/>
                  <a:gd name="connsiteY34-70" fmla="*/ 1055770 h 1347679"/>
                  <a:gd name="connsiteX35-71" fmla="*/ 1114425 w 1527494"/>
                  <a:gd name="connsiteY35-72" fmla="*/ 1009863 h 1347679"/>
                  <a:gd name="connsiteX36-73" fmla="*/ 757200 w 1527494"/>
                  <a:gd name="connsiteY36-74" fmla="*/ 0 h 1347679"/>
                  <a:gd name="connsiteX37-75" fmla="*/ 1168907 w 1527494"/>
                  <a:gd name="connsiteY37-76" fmla="*/ 117206 h 1347679"/>
                  <a:gd name="connsiteX38-77" fmla="*/ 1435961 w 1527494"/>
                  <a:gd name="connsiteY38-78" fmla="*/ 475503 h 1347679"/>
                  <a:gd name="connsiteX39-79" fmla="*/ 1524283 w 1527494"/>
                  <a:gd name="connsiteY39-80" fmla="*/ 943543 h 1347679"/>
                  <a:gd name="connsiteX40-81" fmla="*/ 1526204 w 1527494"/>
                  <a:gd name="connsiteY40-82" fmla="*/ 1009862 h 1347679"/>
                  <a:gd name="connsiteX41-83" fmla="*/ 1111421 w 1527494"/>
                  <a:gd name="connsiteY41-84" fmla="*/ 1009862 h 1347679"/>
                  <a:gd name="connsiteX42-85" fmla="*/ 1108695 w 1527494"/>
                  <a:gd name="connsiteY42-86" fmla="*/ 952862 h 1347679"/>
                  <a:gd name="connsiteX43-87" fmla="*/ 1017785 w 1527494"/>
                  <a:gd name="connsiteY43-88" fmla="*/ 557845 h 1347679"/>
                  <a:gd name="connsiteX44-89" fmla="*/ 766843 w 1527494"/>
                  <a:gd name="connsiteY44-90" fmla="*/ 394645 h 1347679"/>
                  <a:gd name="connsiteX45-91" fmla="*/ 580288 w 1527494"/>
                  <a:gd name="connsiteY45-92" fmla="*/ 462150 h 1347679"/>
                  <a:gd name="connsiteX46-93" fmla="*/ 455930 w 1527494"/>
                  <a:gd name="connsiteY46-94" fmla="*/ 694339 h 1347679"/>
                  <a:gd name="connsiteX47-95" fmla="*/ 423730 w 1527494"/>
                  <a:gd name="connsiteY47-96" fmla="*/ 897225 h 1347679"/>
                  <a:gd name="connsiteX48-97" fmla="*/ 416761 w 1527494"/>
                  <a:gd name="connsiteY48-98" fmla="*/ 1009862 h 1347679"/>
                  <a:gd name="connsiteX49-99" fmla="*/ 363065 w 1527494"/>
                  <a:gd name="connsiteY49-100" fmla="*/ 1009862 h 1347679"/>
                  <a:gd name="connsiteX50-101" fmla="*/ 413069 w 1527494"/>
                  <a:gd name="connsiteY50-102" fmla="*/ 1009863 h 1347679"/>
                  <a:gd name="connsiteX51-103" fmla="*/ 413069 w 1527494"/>
                  <a:gd name="connsiteY51-104" fmla="*/ 1055770 h 1347679"/>
                  <a:gd name="connsiteX52-105" fmla="*/ 413069 w 1527494"/>
                  <a:gd name="connsiteY52-106" fmla="*/ 1206371 h 1347679"/>
                  <a:gd name="connsiteX53-107" fmla="*/ 413069 w 1527494"/>
                  <a:gd name="connsiteY53-108" fmla="*/ 1280640 h 1347679"/>
                  <a:gd name="connsiteX54-109" fmla="*/ 383564 w 1527494"/>
                  <a:gd name="connsiteY54-110" fmla="*/ 1310145 h 1347679"/>
                  <a:gd name="connsiteX55-111" fmla="*/ 354059 w 1527494"/>
                  <a:gd name="connsiteY55-112" fmla="*/ 1280640 h 1347679"/>
                  <a:gd name="connsiteX56-113" fmla="*/ 354059 w 1527494"/>
                  <a:gd name="connsiteY56-114" fmla="*/ 1206371 h 1347679"/>
                  <a:gd name="connsiteX57-115" fmla="*/ 354059 w 1527494"/>
                  <a:gd name="connsiteY57-116" fmla="*/ 1159543 h 1347679"/>
                  <a:gd name="connsiteX58-117" fmla="*/ 324554 w 1527494"/>
                  <a:gd name="connsiteY58-118" fmla="*/ 1130039 h 1347679"/>
                  <a:gd name="connsiteX59-119" fmla="*/ 295050 w 1527494"/>
                  <a:gd name="connsiteY59-120" fmla="*/ 1159543 h 1347679"/>
                  <a:gd name="connsiteX60-121" fmla="*/ 295050 w 1527494"/>
                  <a:gd name="connsiteY60-122" fmla="*/ 1206371 h 1347679"/>
                  <a:gd name="connsiteX61-123" fmla="*/ 295050 w 1527494"/>
                  <a:gd name="connsiteY61-124" fmla="*/ 1318174 h 1347679"/>
                  <a:gd name="connsiteX62-125" fmla="*/ 265545 w 1527494"/>
                  <a:gd name="connsiteY62-126" fmla="*/ 1347679 h 1347679"/>
                  <a:gd name="connsiteX63-127" fmla="*/ 236040 w 1527494"/>
                  <a:gd name="connsiteY63-128" fmla="*/ 1318174 h 1347679"/>
                  <a:gd name="connsiteX64-129" fmla="*/ 236040 w 1527494"/>
                  <a:gd name="connsiteY64-130" fmla="*/ 1206371 h 1347679"/>
                  <a:gd name="connsiteX65-131" fmla="*/ 235687 w 1527494"/>
                  <a:gd name="connsiteY65-132" fmla="*/ 1206371 h 1347679"/>
                  <a:gd name="connsiteX66-133" fmla="*/ 233721 w 1527494"/>
                  <a:gd name="connsiteY66-134" fmla="*/ 1196633 h 1347679"/>
                  <a:gd name="connsiteX67-135" fmla="*/ 206535 w 1527494"/>
                  <a:gd name="connsiteY67-136" fmla="*/ 1178613 h 1347679"/>
                  <a:gd name="connsiteX68-137" fmla="*/ 179349 w 1527494"/>
                  <a:gd name="connsiteY68-138" fmla="*/ 1196633 h 1347679"/>
                  <a:gd name="connsiteX69-139" fmla="*/ 177383 w 1527494"/>
                  <a:gd name="connsiteY69-140" fmla="*/ 1206371 h 1347679"/>
                  <a:gd name="connsiteX70-141" fmla="*/ 177030 w 1527494"/>
                  <a:gd name="connsiteY70-142" fmla="*/ 1206371 h 1347679"/>
                  <a:gd name="connsiteX71-143" fmla="*/ 177030 w 1527494"/>
                  <a:gd name="connsiteY71-144" fmla="*/ 1232065 h 1347679"/>
                  <a:gd name="connsiteX72-145" fmla="*/ 147525 w 1527494"/>
                  <a:gd name="connsiteY72-146" fmla="*/ 1261569 h 1347679"/>
                  <a:gd name="connsiteX73-147" fmla="*/ 118020 w 1527494"/>
                  <a:gd name="connsiteY73-148" fmla="*/ 1232065 h 1347679"/>
                  <a:gd name="connsiteX74-149" fmla="*/ 118020 w 1527494"/>
                  <a:gd name="connsiteY74-150" fmla="*/ 1206371 h 1347679"/>
                  <a:gd name="connsiteX75-151" fmla="*/ 118020 w 1527494"/>
                  <a:gd name="connsiteY75-152" fmla="*/ 1102703 h 1347679"/>
                  <a:gd name="connsiteX76-153" fmla="*/ 88515 w 1527494"/>
                  <a:gd name="connsiteY76-154" fmla="*/ 1073198 h 1347679"/>
                  <a:gd name="connsiteX77-155" fmla="*/ 59010 w 1527494"/>
                  <a:gd name="connsiteY77-156" fmla="*/ 1102703 h 1347679"/>
                  <a:gd name="connsiteX78-157" fmla="*/ 59010 w 1527494"/>
                  <a:gd name="connsiteY78-158" fmla="*/ 1206371 h 1347679"/>
                  <a:gd name="connsiteX79-159" fmla="*/ 59010 w 1527494"/>
                  <a:gd name="connsiteY79-160" fmla="*/ 1254144 h 1347679"/>
                  <a:gd name="connsiteX80-161" fmla="*/ 29505 w 1527494"/>
                  <a:gd name="connsiteY80-162" fmla="*/ 1283648 h 1347679"/>
                  <a:gd name="connsiteX81-163" fmla="*/ 0 w 1527494"/>
                  <a:gd name="connsiteY81-164" fmla="*/ 1254144 h 1347679"/>
                  <a:gd name="connsiteX82-165" fmla="*/ 0 w 1527494"/>
                  <a:gd name="connsiteY82-166" fmla="*/ 1206371 h 1347679"/>
                  <a:gd name="connsiteX83-167" fmla="*/ 0 w 1527494"/>
                  <a:gd name="connsiteY83-168" fmla="*/ 1055770 h 1347679"/>
                  <a:gd name="connsiteX84-169" fmla="*/ 0 w 1527494"/>
                  <a:gd name="connsiteY84-170" fmla="*/ 1009863 h 1347679"/>
                  <a:gd name="connsiteX85-171" fmla="*/ 198759 w 1527494"/>
                  <a:gd name="connsiteY85-172" fmla="*/ 1009863 h 1347679"/>
                  <a:gd name="connsiteX86-173" fmla="*/ 198759 w 1527494"/>
                  <a:gd name="connsiteY86-174" fmla="*/ 1009862 h 1347679"/>
                  <a:gd name="connsiteX87-175" fmla="*/ 1299 w 1527494"/>
                  <a:gd name="connsiteY87-176" fmla="*/ 1009862 h 1347679"/>
                  <a:gd name="connsiteX88-177" fmla="*/ 9172 w 1527494"/>
                  <a:gd name="connsiteY88-178" fmla="*/ 887860 h 1347679"/>
                  <a:gd name="connsiteX89-179" fmla="*/ 183035 w 1527494"/>
                  <a:gd name="connsiteY89-180" fmla="*/ 296726 h 1347679"/>
                  <a:gd name="connsiteX90-181" fmla="*/ 757200 w 1527494"/>
                  <a:gd name="connsiteY90-182" fmla="*/ 0 h 1347679"/>
                  <a:gd name="connsiteX0-183" fmla="*/ 1114425 w 1527494"/>
                  <a:gd name="connsiteY0-184" fmla="*/ 1009863 h 1347679"/>
                  <a:gd name="connsiteX1-185" fmla="*/ 1527494 w 1527494"/>
                  <a:gd name="connsiteY1-186" fmla="*/ 1009863 h 1347679"/>
                  <a:gd name="connsiteX2-187" fmla="*/ 1527494 w 1527494"/>
                  <a:gd name="connsiteY2-188" fmla="*/ 1055770 h 1347679"/>
                  <a:gd name="connsiteX3-189" fmla="*/ 1527494 w 1527494"/>
                  <a:gd name="connsiteY3-190" fmla="*/ 1206371 h 1347679"/>
                  <a:gd name="connsiteX4-191" fmla="*/ 1527494 w 1527494"/>
                  <a:gd name="connsiteY4-192" fmla="*/ 1280640 h 1347679"/>
                  <a:gd name="connsiteX5-193" fmla="*/ 1497989 w 1527494"/>
                  <a:gd name="connsiteY5-194" fmla="*/ 1310145 h 1347679"/>
                  <a:gd name="connsiteX6-195" fmla="*/ 1468484 w 1527494"/>
                  <a:gd name="connsiteY6-196" fmla="*/ 1280640 h 1347679"/>
                  <a:gd name="connsiteX7-197" fmla="*/ 1468484 w 1527494"/>
                  <a:gd name="connsiteY7-198" fmla="*/ 1206371 h 1347679"/>
                  <a:gd name="connsiteX8-199" fmla="*/ 1468484 w 1527494"/>
                  <a:gd name="connsiteY8-200" fmla="*/ 1159543 h 1347679"/>
                  <a:gd name="connsiteX9-201" fmla="*/ 1438979 w 1527494"/>
                  <a:gd name="connsiteY9-202" fmla="*/ 1130039 h 1347679"/>
                  <a:gd name="connsiteX10-203" fmla="*/ 1409475 w 1527494"/>
                  <a:gd name="connsiteY10-204" fmla="*/ 1159543 h 1347679"/>
                  <a:gd name="connsiteX11-205" fmla="*/ 1409475 w 1527494"/>
                  <a:gd name="connsiteY11-206" fmla="*/ 1206371 h 1347679"/>
                  <a:gd name="connsiteX12-207" fmla="*/ 1409475 w 1527494"/>
                  <a:gd name="connsiteY12-208" fmla="*/ 1318174 h 1347679"/>
                  <a:gd name="connsiteX13-209" fmla="*/ 1379970 w 1527494"/>
                  <a:gd name="connsiteY13-210" fmla="*/ 1347679 h 1347679"/>
                  <a:gd name="connsiteX14-211" fmla="*/ 1350465 w 1527494"/>
                  <a:gd name="connsiteY14-212" fmla="*/ 1318174 h 1347679"/>
                  <a:gd name="connsiteX15-213" fmla="*/ 1350465 w 1527494"/>
                  <a:gd name="connsiteY15-214" fmla="*/ 1206371 h 1347679"/>
                  <a:gd name="connsiteX16-215" fmla="*/ 1350112 w 1527494"/>
                  <a:gd name="connsiteY16-216" fmla="*/ 1206371 h 1347679"/>
                  <a:gd name="connsiteX17-217" fmla="*/ 1348146 w 1527494"/>
                  <a:gd name="connsiteY17-218" fmla="*/ 1196633 h 1347679"/>
                  <a:gd name="connsiteX18-219" fmla="*/ 1320960 w 1527494"/>
                  <a:gd name="connsiteY18-220" fmla="*/ 1178613 h 1347679"/>
                  <a:gd name="connsiteX19-221" fmla="*/ 1293774 w 1527494"/>
                  <a:gd name="connsiteY19-222" fmla="*/ 1196633 h 1347679"/>
                  <a:gd name="connsiteX20-223" fmla="*/ 1291808 w 1527494"/>
                  <a:gd name="connsiteY20-224" fmla="*/ 1206371 h 1347679"/>
                  <a:gd name="connsiteX21-225" fmla="*/ 1291455 w 1527494"/>
                  <a:gd name="connsiteY21-226" fmla="*/ 1206371 h 1347679"/>
                  <a:gd name="connsiteX22-227" fmla="*/ 1291455 w 1527494"/>
                  <a:gd name="connsiteY22-228" fmla="*/ 1232065 h 1347679"/>
                  <a:gd name="connsiteX23-229" fmla="*/ 1261950 w 1527494"/>
                  <a:gd name="connsiteY23-230" fmla="*/ 1261569 h 1347679"/>
                  <a:gd name="connsiteX24-231" fmla="*/ 1232445 w 1527494"/>
                  <a:gd name="connsiteY24-232" fmla="*/ 1232065 h 1347679"/>
                  <a:gd name="connsiteX25-233" fmla="*/ 1232445 w 1527494"/>
                  <a:gd name="connsiteY25-234" fmla="*/ 1206371 h 1347679"/>
                  <a:gd name="connsiteX26-235" fmla="*/ 1232445 w 1527494"/>
                  <a:gd name="connsiteY26-236" fmla="*/ 1102703 h 1347679"/>
                  <a:gd name="connsiteX27-237" fmla="*/ 1202940 w 1527494"/>
                  <a:gd name="connsiteY27-238" fmla="*/ 1073198 h 1347679"/>
                  <a:gd name="connsiteX28-239" fmla="*/ 1173435 w 1527494"/>
                  <a:gd name="connsiteY28-240" fmla="*/ 1102703 h 1347679"/>
                  <a:gd name="connsiteX29-241" fmla="*/ 1173435 w 1527494"/>
                  <a:gd name="connsiteY29-242" fmla="*/ 1206371 h 1347679"/>
                  <a:gd name="connsiteX30-243" fmla="*/ 1173435 w 1527494"/>
                  <a:gd name="connsiteY30-244" fmla="*/ 1254144 h 1347679"/>
                  <a:gd name="connsiteX31-245" fmla="*/ 1143930 w 1527494"/>
                  <a:gd name="connsiteY31-246" fmla="*/ 1283648 h 1347679"/>
                  <a:gd name="connsiteX32-247" fmla="*/ 1114425 w 1527494"/>
                  <a:gd name="connsiteY32-248" fmla="*/ 1254144 h 1347679"/>
                  <a:gd name="connsiteX33-249" fmla="*/ 1114425 w 1527494"/>
                  <a:gd name="connsiteY33-250" fmla="*/ 1206371 h 1347679"/>
                  <a:gd name="connsiteX34-251" fmla="*/ 1114425 w 1527494"/>
                  <a:gd name="connsiteY34-252" fmla="*/ 1055770 h 1347679"/>
                  <a:gd name="connsiteX35-253" fmla="*/ 1114425 w 1527494"/>
                  <a:gd name="connsiteY35-254" fmla="*/ 1009863 h 1347679"/>
                  <a:gd name="connsiteX36-255" fmla="*/ 757200 w 1527494"/>
                  <a:gd name="connsiteY36-256" fmla="*/ 0 h 1347679"/>
                  <a:gd name="connsiteX37-257" fmla="*/ 1168907 w 1527494"/>
                  <a:gd name="connsiteY37-258" fmla="*/ 117206 h 1347679"/>
                  <a:gd name="connsiteX38-259" fmla="*/ 1435961 w 1527494"/>
                  <a:gd name="connsiteY38-260" fmla="*/ 475503 h 1347679"/>
                  <a:gd name="connsiteX39-261" fmla="*/ 1524283 w 1527494"/>
                  <a:gd name="connsiteY39-262" fmla="*/ 943543 h 1347679"/>
                  <a:gd name="connsiteX40-263" fmla="*/ 1526204 w 1527494"/>
                  <a:gd name="connsiteY40-264" fmla="*/ 1009862 h 1347679"/>
                  <a:gd name="connsiteX41-265" fmla="*/ 1111421 w 1527494"/>
                  <a:gd name="connsiteY41-266" fmla="*/ 1009862 h 1347679"/>
                  <a:gd name="connsiteX42-267" fmla="*/ 1108695 w 1527494"/>
                  <a:gd name="connsiteY42-268" fmla="*/ 952862 h 1347679"/>
                  <a:gd name="connsiteX43-269" fmla="*/ 1017785 w 1527494"/>
                  <a:gd name="connsiteY43-270" fmla="*/ 557845 h 1347679"/>
                  <a:gd name="connsiteX44-271" fmla="*/ 766843 w 1527494"/>
                  <a:gd name="connsiteY44-272" fmla="*/ 394645 h 1347679"/>
                  <a:gd name="connsiteX45-273" fmla="*/ 580288 w 1527494"/>
                  <a:gd name="connsiteY45-274" fmla="*/ 462150 h 1347679"/>
                  <a:gd name="connsiteX46-275" fmla="*/ 455930 w 1527494"/>
                  <a:gd name="connsiteY46-276" fmla="*/ 694339 h 1347679"/>
                  <a:gd name="connsiteX47-277" fmla="*/ 423730 w 1527494"/>
                  <a:gd name="connsiteY47-278" fmla="*/ 897225 h 1347679"/>
                  <a:gd name="connsiteX48-279" fmla="*/ 416761 w 1527494"/>
                  <a:gd name="connsiteY48-280" fmla="*/ 1009862 h 1347679"/>
                  <a:gd name="connsiteX49-281" fmla="*/ 413069 w 1527494"/>
                  <a:gd name="connsiteY49-282" fmla="*/ 1009863 h 1347679"/>
                  <a:gd name="connsiteX50-283" fmla="*/ 413069 w 1527494"/>
                  <a:gd name="connsiteY50-284" fmla="*/ 1055770 h 1347679"/>
                  <a:gd name="connsiteX51-285" fmla="*/ 413069 w 1527494"/>
                  <a:gd name="connsiteY51-286" fmla="*/ 1206371 h 1347679"/>
                  <a:gd name="connsiteX52-287" fmla="*/ 413069 w 1527494"/>
                  <a:gd name="connsiteY52-288" fmla="*/ 1280640 h 1347679"/>
                  <a:gd name="connsiteX53-289" fmla="*/ 383564 w 1527494"/>
                  <a:gd name="connsiteY53-290" fmla="*/ 1310145 h 1347679"/>
                  <a:gd name="connsiteX54-291" fmla="*/ 354059 w 1527494"/>
                  <a:gd name="connsiteY54-292" fmla="*/ 1280640 h 1347679"/>
                  <a:gd name="connsiteX55-293" fmla="*/ 354059 w 1527494"/>
                  <a:gd name="connsiteY55-294" fmla="*/ 1206371 h 1347679"/>
                  <a:gd name="connsiteX56-295" fmla="*/ 354059 w 1527494"/>
                  <a:gd name="connsiteY56-296" fmla="*/ 1159543 h 1347679"/>
                  <a:gd name="connsiteX57-297" fmla="*/ 324554 w 1527494"/>
                  <a:gd name="connsiteY57-298" fmla="*/ 1130039 h 1347679"/>
                  <a:gd name="connsiteX58-299" fmla="*/ 295050 w 1527494"/>
                  <a:gd name="connsiteY58-300" fmla="*/ 1159543 h 1347679"/>
                  <a:gd name="connsiteX59-301" fmla="*/ 295050 w 1527494"/>
                  <a:gd name="connsiteY59-302" fmla="*/ 1206371 h 1347679"/>
                  <a:gd name="connsiteX60-303" fmla="*/ 295050 w 1527494"/>
                  <a:gd name="connsiteY60-304" fmla="*/ 1318174 h 1347679"/>
                  <a:gd name="connsiteX61-305" fmla="*/ 265545 w 1527494"/>
                  <a:gd name="connsiteY61-306" fmla="*/ 1347679 h 1347679"/>
                  <a:gd name="connsiteX62-307" fmla="*/ 236040 w 1527494"/>
                  <a:gd name="connsiteY62-308" fmla="*/ 1318174 h 1347679"/>
                  <a:gd name="connsiteX63-309" fmla="*/ 236040 w 1527494"/>
                  <a:gd name="connsiteY63-310" fmla="*/ 1206371 h 1347679"/>
                  <a:gd name="connsiteX64-311" fmla="*/ 235687 w 1527494"/>
                  <a:gd name="connsiteY64-312" fmla="*/ 1206371 h 1347679"/>
                  <a:gd name="connsiteX65-313" fmla="*/ 233721 w 1527494"/>
                  <a:gd name="connsiteY65-314" fmla="*/ 1196633 h 1347679"/>
                  <a:gd name="connsiteX66-315" fmla="*/ 206535 w 1527494"/>
                  <a:gd name="connsiteY66-316" fmla="*/ 1178613 h 1347679"/>
                  <a:gd name="connsiteX67-317" fmla="*/ 179349 w 1527494"/>
                  <a:gd name="connsiteY67-318" fmla="*/ 1196633 h 1347679"/>
                  <a:gd name="connsiteX68-319" fmla="*/ 177383 w 1527494"/>
                  <a:gd name="connsiteY68-320" fmla="*/ 1206371 h 1347679"/>
                  <a:gd name="connsiteX69-321" fmla="*/ 177030 w 1527494"/>
                  <a:gd name="connsiteY69-322" fmla="*/ 1206371 h 1347679"/>
                  <a:gd name="connsiteX70-323" fmla="*/ 177030 w 1527494"/>
                  <a:gd name="connsiteY70-324" fmla="*/ 1232065 h 1347679"/>
                  <a:gd name="connsiteX71-325" fmla="*/ 147525 w 1527494"/>
                  <a:gd name="connsiteY71-326" fmla="*/ 1261569 h 1347679"/>
                  <a:gd name="connsiteX72-327" fmla="*/ 118020 w 1527494"/>
                  <a:gd name="connsiteY72-328" fmla="*/ 1232065 h 1347679"/>
                  <a:gd name="connsiteX73-329" fmla="*/ 118020 w 1527494"/>
                  <a:gd name="connsiteY73-330" fmla="*/ 1206371 h 1347679"/>
                  <a:gd name="connsiteX74-331" fmla="*/ 118020 w 1527494"/>
                  <a:gd name="connsiteY74-332" fmla="*/ 1102703 h 1347679"/>
                  <a:gd name="connsiteX75-333" fmla="*/ 88515 w 1527494"/>
                  <a:gd name="connsiteY75-334" fmla="*/ 1073198 h 1347679"/>
                  <a:gd name="connsiteX76-335" fmla="*/ 59010 w 1527494"/>
                  <a:gd name="connsiteY76-336" fmla="*/ 1102703 h 1347679"/>
                  <a:gd name="connsiteX77-337" fmla="*/ 59010 w 1527494"/>
                  <a:gd name="connsiteY77-338" fmla="*/ 1206371 h 1347679"/>
                  <a:gd name="connsiteX78-339" fmla="*/ 59010 w 1527494"/>
                  <a:gd name="connsiteY78-340" fmla="*/ 1254144 h 1347679"/>
                  <a:gd name="connsiteX79-341" fmla="*/ 29505 w 1527494"/>
                  <a:gd name="connsiteY79-342" fmla="*/ 1283648 h 1347679"/>
                  <a:gd name="connsiteX80-343" fmla="*/ 0 w 1527494"/>
                  <a:gd name="connsiteY80-344" fmla="*/ 1254144 h 1347679"/>
                  <a:gd name="connsiteX81-345" fmla="*/ 0 w 1527494"/>
                  <a:gd name="connsiteY81-346" fmla="*/ 1206371 h 1347679"/>
                  <a:gd name="connsiteX82-347" fmla="*/ 0 w 1527494"/>
                  <a:gd name="connsiteY82-348" fmla="*/ 1055770 h 1347679"/>
                  <a:gd name="connsiteX83-349" fmla="*/ 0 w 1527494"/>
                  <a:gd name="connsiteY83-350" fmla="*/ 1009863 h 1347679"/>
                  <a:gd name="connsiteX84-351" fmla="*/ 198759 w 1527494"/>
                  <a:gd name="connsiteY84-352" fmla="*/ 1009863 h 1347679"/>
                  <a:gd name="connsiteX85-353" fmla="*/ 198759 w 1527494"/>
                  <a:gd name="connsiteY85-354" fmla="*/ 1009862 h 1347679"/>
                  <a:gd name="connsiteX86-355" fmla="*/ 1299 w 1527494"/>
                  <a:gd name="connsiteY86-356" fmla="*/ 1009862 h 1347679"/>
                  <a:gd name="connsiteX87-357" fmla="*/ 9172 w 1527494"/>
                  <a:gd name="connsiteY87-358" fmla="*/ 887860 h 1347679"/>
                  <a:gd name="connsiteX88-359" fmla="*/ 183035 w 1527494"/>
                  <a:gd name="connsiteY88-360" fmla="*/ 296726 h 1347679"/>
                  <a:gd name="connsiteX89-361" fmla="*/ 757200 w 1527494"/>
                  <a:gd name="connsiteY89-362" fmla="*/ 0 h 1347679"/>
                  <a:gd name="connsiteX0-363" fmla="*/ 1114425 w 1527494"/>
                  <a:gd name="connsiteY0-364" fmla="*/ 1009863 h 1347679"/>
                  <a:gd name="connsiteX1-365" fmla="*/ 1527494 w 1527494"/>
                  <a:gd name="connsiteY1-366" fmla="*/ 1009863 h 1347679"/>
                  <a:gd name="connsiteX2-367" fmla="*/ 1527494 w 1527494"/>
                  <a:gd name="connsiteY2-368" fmla="*/ 1055770 h 1347679"/>
                  <a:gd name="connsiteX3-369" fmla="*/ 1527494 w 1527494"/>
                  <a:gd name="connsiteY3-370" fmla="*/ 1206371 h 1347679"/>
                  <a:gd name="connsiteX4-371" fmla="*/ 1527494 w 1527494"/>
                  <a:gd name="connsiteY4-372" fmla="*/ 1280640 h 1347679"/>
                  <a:gd name="connsiteX5-373" fmla="*/ 1497989 w 1527494"/>
                  <a:gd name="connsiteY5-374" fmla="*/ 1310145 h 1347679"/>
                  <a:gd name="connsiteX6-375" fmla="*/ 1468484 w 1527494"/>
                  <a:gd name="connsiteY6-376" fmla="*/ 1280640 h 1347679"/>
                  <a:gd name="connsiteX7-377" fmla="*/ 1468484 w 1527494"/>
                  <a:gd name="connsiteY7-378" fmla="*/ 1206371 h 1347679"/>
                  <a:gd name="connsiteX8-379" fmla="*/ 1468484 w 1527494"/>
                  <a:gd name="connsiteY8-380" fmla="*/ 1159543 h 1347679"/>
                  <a:gd name="connsiteX9-381" fmla="*/ 1438979 w 1527494"/>
                  <a:gd name="connsiteY9-382" fmla="*/ 1130039 h 1347679"/>
                  <a:gd name="connsiteX10-383" fmla="*/ 1409475 w 1527494"/>
                  <a:gd name="connsiteY10-384" fmla="*/ 1159543 h 1347679"/>
                  <a:gd name="connsiteX11-385" fmla="*/ 1409475 w 1527494"/>
                  <a:gd name="connsiteY11-386" fmla="*/ 1206371 h 1347679"/>
                  <a:gd name="connsiteX12-387" fmla="*/ 1409475 w 1527494"/>
                  <a:gd name="connsiteY12-388" fmla="*/ 1318174 h 1347679"/>
                  <a:gd name="connsiteX13-389" fmla="*/ 1379970 w 1527494"/>
                  <a:gd name="connsiteY13-390" fmla="*/ 1347679 h 1347679"/>
                  <a:gd name="connsiteX14-391" fmla="*/ 1350465 w 1527494"/>
                  <a:gd name="connsiteY14-392" fmla="*/ 1318174 h 1347679"/>
                  <a:gd name="connsiteX15-393" fmla="*/ 1350465 w 1527494"/>
                  <a:gd name="connsiteY15-394" fmla="*/ 1206371 h 1347679"/>
                  <a:gd name="connsiteX16-395" fmla="*/ 1350112 w 1527494"/>
                  <a:gd name="connsiteY16-396" fmla="*/ 1206371 h 1347679"/>
                  <a:gd name="connsiteX17-397" fmla="*/ 1348146 w 1527494"/>
                  <a:gd name="connsiteY17-398" fmla="*/ 1196633 h 1347679"/>
                  <a:gd name="connsiteX18-399" fmla="*/ 1320960 w 1527494"/>
                  <a:gd name="connsiteY18-400" fmla="*/ 1178613 h 1347679"/>
                  <a:gd name="connsiteX19-401" fmla="*/ 1293774 w 1527494"/>
                  <a:gd name="connsiteY19-402" fmla="*/ 1196633 h 1347679"/>
                  <a:gd name="connsiteX20-403" fmla="*/ 1291808 w 1527494"/>
                  <a:gd name="connsiteY20-404" fmla="*/ 1206371 h 1347679"/>
                  <a:gd name="connsiteX21-405" fmla="*/ 1291455 w 1527494"/>
                  <a:gd name="connsiteY21-406" fmla="*/ 1206371 h 1347679"/>
                  <a:gd name="connsiteX22-407" fmla="*/ 1291455 w 1527494"/>
                  <a:gd name="connsiteY22-408" fmla="*/ 1232065 h 1347679"/>
                  <a:gd name="connsiteX23-409" fmla="*/ 1261950 w 1527494"/>
                  <a:gd name="connsiteY23-410" fmla="*/ 1261569 h 1347679"/>
                  <a:gd name="connsiteX24-411" fmla="*/ 1232445 w 1527494"/>
                  <a:gd name="connsiteY24-412" fmla="*/ 1232065 h 1347679"/>
                  <a:gd name="connsiteX25-413" fmla="*/ 1232445 w 1527494"/>
                  <a:gd name="connsiteY25-414" fmla="*/ 1206371 h 1347679"/>
                  <a:gd name="connsiteX26-415" fmla="*/ 1232445 w 1527494"/>
                  <a:gd name="connsiteY26-416" fmla="*/ 1102703 h 1347679"/>
                  <a:gd name="connsiteX27-417" fmla="*/ 1202940 w 1527494"/>
                  <a:gd name="connsiteY27-418" fmla="*/ 1073198 h 1347679"/>
                  <a:gd name="connsiteX28-419" fmla="*/ 1173435 w 1527494"/>
                  <a:gd name="connsiteY28-420" fmla="*/ 1102703 h 1347679"/>
                  <a:gd name="connsiteX29-421" fmla="*/ 1173435 w 1527494"/>
                  <a:gd name="connsiteY29-422" fmla="*/ 1206371 h 1347679"/>
                  <a:gd name="connsiteX30-423" fmla="*/ 1173435 w 1527494"/>
                  <a:gd name="connsiteY30-424" fmla="*/ 1254144 h 1347679"/>
                  <a:gd name="connsiteX31-425" fmla="*/ 1143930 w 1527494"/>
                  <a:gd name="connsiteY31-426" fmla="*/ 1283648 h 1347679"/>
                  <a:gd name="connsiteX32-427" fmla="*/ 1114425 w 1527494"/>
                  <a:gd name="connsiteY32-428" fmla="*/ 1254144 h 1347679"/>
                  <a:gd name="connsiteX33-429" fmla="*/ 1114425 w 1527494"/>
                  <a:gd name="connsiteY33-430" fmla="*/ 1206371 h 1347679"/>
                  <a:gd name="connsiteX34-431" fmla="*/ 1114425 w 1527494"/>
                  <a:gd name="connsiteY34-432" fmla="*/ 1055770 h 1347679"/>
                  <a:gd name="connsiteX35-433" fmla="*/ 1114425 w 1527494"/>
                  <a:gd name="connsiteY35-434" fmla="*/ 1009863 h 1347679"/>
                  <a:gd name="connsiteX36-435" fmla="*/ 757200 w 1527494"/>
                  <a:gd name="connsiteY36-436" fmla="*/ 0 h 1347679"/>
                  <a:gd name="connsiteX37-437" fmla="*/ 1168907 w 1527494"/>
                  <a:gd name="connsiteY37-438" fmla="*/ 117206 h 1347679"/>
                  <a:gd name="connsiteX38-439" fmla="*/ 1435961 w 1527494"/>
                  <a:gd name="connsiteY38-440" fmla="*/ 475503 h 1347679"/>
                  <a:gd name="connsiteX39-441" fmla="*/ 1524283 w 1527494"/>
                  <a:gd name="connsiteY39-442" fmla="*/ 943543 h 1347679"/>
                  <a:gd name="connsiteX40-443" fmla="*/ 1526204 w 1527494"/>
                  <a:gd name="connsiteY40-444" fmla="*/ 1009862 h 1347679"/>
                  <a:gd name="connsiteX41-445" fmla="*/ 1111421 w 1527494"/>
                  <a:gd name="connsiteY41-446" fmla="*/ 1009862 h 1347679"/>
                  <a:gd name="connsiteX42-447" fmla="*/ 1108695 w 1527494"/>
                  <a:gd name="connsiteY42-448" fmla="*/ 952862 h 1347679"/>
                  <a:gd name="connsiteX43-449" fmla="*/ 1017785 w 1527494"/>
                  <a:gd name="connsiteY43-450" fmla="*/ 557845 h 1347679"/>
                  <a:gd name="connsiteX44-451" fmla="*/ 766843 w 1527494"/>
                  <a:gd name="connsiteY44-452" fmla="*/ 394645 h 1347679"/>
                  <a:gd name="connsiteX45-453" fmla="*/ 580288 w 1527494"/>
                  <a:gd name="connsiteY45-454" fmla="*/ 462150 h 1347679"/>
                  <a:gd name="connsiteX46-455" fmla="*/ 455930 w 1527494"/>
                  <a:gd name="connsiteY46-456" fmla="*/ 694339 h 1347679"/>
                  <a:gd name="connsiteX47-457" fmla="*/ 423730 w 1527494"/>
                  <a:gd name="connsiteY47-458" fmla="*/ 897225 h 1347679"/>
                  <a:gd name="connsiteX48-459" fmla="*/ 416761 w 1527494"/>
                  <a:gd name="connsiteY48-460" fmla="*/ 1009862 h 1347679"/>
                  <a:gd name="connsiteX49-461" fmla="*/ 413069 w 1527494"/>
                  <a:gd name="connsiteY49-462" fmla="*/ 1055770 h 1347679"/>
                  <a:gd name="connsiteX50-463" fmla="*/ 413069 w 1527494"/>
                  <a:gd name="connsiteY50-464" fmla="*/ 1206371 h 1347679"/>
                  <a:gd name="connsiteX51-465" fmla="*/ 413069 w 1527494"/>
                  <a:gd name="connsiteY51-466" fmla="*/ 1280640 h 1347679"/>
                  <a:gd name="connsiteX52-467" fmla="*/ 383564 w 1527494"/>
                  <a:gd name="connsiteY52-468" fmla="*/ 1310145 h 1347679"/>
                  <a:gd name="connsiteX53-469" fmla="*/ 354059 w 1527494"/>
                  <a:gd name="connsiteY53-470" fmla="*/ 1280640 h 1347679"/>
                  <a:gd name="connsiteX54-471" fmla="*/ 354059 w 1527494"/>
                  <a:gd name="connsiteY54-472" fmla="*/ 1206371 h 1347679"/>
                  <a:gd name="connsiteX55-473" fmla="*/ 354059 w 1527494"/>
                  <a:gd name="connsiteY55-474" fmla="*/ 1159543 h 1347679"/>
                  <a:gd name="connsiteX56-475" fmla="*/ 324554 w 1527494"/>
                  <a:gd name="connsiteY56-476" fmla="*/ 1130039 h 1347679"/>
                  <a:gd name="connsiteX57-477" fmla="*/ 295050 w 1527494"/>
                  <a:gd name="connsiteY57-478" fmla="*/ 1159543 h 1347679"/>
                  <a:gd name="connsiteX58-479" fmla="*/ 295050 w 1527494"/>
                  <a:gd name="connsiteY58-480" fmla="*/ 1206371 h 1347679"/>
                  <a:gd name="connsiteX59-481" fmla="*/ 295050 w 1527494"/>
                  <a:gd name="connsiteY59-482" fmla="*/ 1318174 h 1347679"/>
                  <a:gd name="connsiteX60-483" fmla="*/ 265545 w 1527494"/>
                  <a:gd name="connsiteY60-484" fmla="*/ 1347679 h 1347679"/>
                  <a:gd name="connsiteX61-485" fmla="*/ 236040 w 1527494"/>
                  <a:gd name="connsiteY61-486" fmla="*/ 1318174 h 1347679"/>
                  <a:gd name="connsiteX62-487" fmla="*/ 236040 w 1527494"/>
                  <a:gd name="connsiteY62-488" fmla="*/ 1206371 h 1347679"/>
                  <a:gd name="connsiteX63-489" fmla="*/ 235687 w 1527494"/>
                  <a:gd name="connsiteY63-490" fmla="*/ 1206371 h 1347679"/>
                  <a:gd name="connsiteX64-491" fmla="*/ 233721 w 1527494"/>
                  <a:gd name="connsiteY64-492" fmla="*/ 1196633 h 1347679"/>
                  <a:gd name="connsiteX65-493" fmla="*/ 206535 w 1527494"/>
                  <a:gd name="connsiteY65-494" fmla="*/ 1178613 h 1347679"/>
                  <a:gd name="connsiteX66-495" fmla="*/ 179349 w 1527494"/>
                  <a:gd name="connsiteY66-496" fmla="*/ 1196633 h 1347679"/>
                  <a:gd name="connsiteX67-497" fmla="*/ 177383 w 1527494"/>
                  <a:gd name="connsiteY67-498" fmla="*/ 1206371 h 1347679"/>
                  <a:gd name="connsiteX68-499" fmla="*/ 177030 w 1527494"/>
                  <a:gd name="connsiteY68-500" fmla="*/ 1206371 h 1347679"/>
                  <a:gd name="connsiteX69-501" fmla="*/ 177030 w 1527494"/>
                  <a:gd name="connsiteY69-502" fmla="*/ 1232065 h 1347679"/>
                  <a:gd name="connsiteX70-503" fmla="*/ 147525 w 1527494"/>
                  <a:gd name="connsiteY70-504" fmla="*/ 1261569 h 1347679"/>
                  <a:gd name="connsiteX71-505" fmla="*/ 118020 w 1527494"/>
                  <a:gd name="connsiteY71-506" fmla="*/ 1232065 h 1347679"/>
                  <a:gd name="connsiteX72-507" fmla="*/ 118020 w 1527494"/>
                  <a:gd name="connsiteY72-508" fmla="*/ 1206371 h 1347679"/>
                  <a:gd name="connsiteX73-509" fmla="*/ 118020 w 1527494"/>
                  <a:gd name="connsiteY73-510" fmla="*/ 1102703 h 1347679"/>
                  <a:gd name="connsiteX74-511" fmla="*/ 88515 w 1527494"/>
                  <a:gd name="connsiteY74-512" fmla="*/ 1073198 h 1347679"/>
                  <a:gd name="connsiteX75-513" fmla="*/ 59010 w 1527494"/>
                  <a:gd name="connsiteY75-514" fmla="*/ 1102703 h 1347679"/>
                  <a:gd name="connsiteX76-515" fmla="*/ 59010 w 1527494"/>
                  <a:gd name="connsiteY76-516" fmla="*/ 1206371 h 1347679"/>
                  <a:gd name="connsiteX77-517" fmla="*/ 59010 w 1527494"/>
                  <a:gd name="connsiteY77-518" fmla="*/ 1254144 h 1347679"/>
                  <a:gd name="connsiteX78-519" fmla="*/ 29505 w 1527494"/>
                  <a:gd name="connsiteY78-520" fmla="*/ 1283648 h 1347679"/>
                  <a:gd name="connsiteX79-521" fmla="*/ 0 w 1527494"/>
                  <a:gd name="connsiteY79-522" fmla="*/ 1254144 h 1347679"/>
                  <a:gd name="connsiteX80-523" fmla="*/ 0 w 1527494"/>
                  <a:gd name="connsiteY80-524" fmla="*/ 1206371 h 1347679"/>
                  <a:gd name="connsiteX81-525" fmla="*/ 0 w 1527494"/>
                  <a:gd name="connsiteY81-526" fmla="*/ 1055770 h 1347679"/>
                  <a:gd name="connsiteX82-527" fmla="*/ 0 w 1527494"/>
                  <a:gd name="connsiteY82-528" fmla="*/ 1009863 h 1347679"/>
                  <a:gd name="connsiteX83-529" fmla="*/ 198759 w 1527494"/>
                  <a:gd name="connsiteY83-530" fmla="*/ 1009863 h 1347679"/>
                  <a:gd name="connsiteX84-531" fmla="*/ 198759 w 1527494"/>
                  <a:gd name="connsiteY84-532" fmla="*/ 1009862 h 1347679"/>
                  <a:gd name="connsiteX85-533" fmla="*/ 1299 w 1527494"/>
                  <a:gd name="connsiteY85-534" fmla="*/ 1009862 h 1347679"/>
                  <a:gd name="connsiteX86-535" fmla="*/ 9172 w 1527494"/>
                  <a:gd name="connsiteY86-536" fmla="*/ 887860 h 1347679"/>
                  <a:gd name="connsiteX87-537" fmla="*/ 183035 w 1527494"/>
                  <a:gd name="connsiteY87-538" fmla="*/ 296726 h 1347679"/>
                  <a:gd name="connsiteX88-539" fmla="*/ 757200 w 1527494"/>
                  <a:gd name="connsiteY88-540" fmla="*/ 0 h 1347679"/>
                  <a:gd name="connsiteX0-541" fmla="*/ 1114425 w 1527494"/>
                  <a:gd name="connsiteY0-542" fmla="*/ 1009863 h 1347679"/>
                  <a:gd name="connsiteX1-543" fmla="*/ 1527494 w 1527494"/>
                  <a:gd name="connsiteY1-544" fmla="*/ 1009863 h 1347679"/>
                  <a:gd name="connsiteX2-545" fmla="*/ 1527494 w 1527494"/>
                  <a:gd name="connsiteY2-546" fmla="*/ 1055770 h 1347679"/>
                  <a:gd name="connsiteX3-547" fmla="*/ 1527494 w 1527494"/>
                  <a:gd name="connsiteY3-548" fmla="*/ 1206371 h 1347679"/>
                  <a:gd name="connsiteX4-549" fmla="*/ 1527494 w 1527494"/>
                  <a:gd name="connsiteY4-550" fmla="*/ 1280640 h 1347679"/>
                  <a:gd name="connsiteX5-551" fmla="*/ 1497989 w 1527494"/>
                  <a:gd name="connsiteY5-552" fmla="*/ 1310145 h 1347679"/>
                  <a:gd name="connsiteX6-553" fmla="*/ 1468484 w 1527494"/>
                  <a:gd name="connsiteY6-554" fmla="*/ 1280640 h 1347679"/>
                  <a:gd name="connsiteX7-555" fmla="*/ 1468484 w 1527494"/>
                  <a:gd name="connsiteY7-556" fmla="*/ 1206371 h 1347679"/>
                  <a:gd name="connsiteX8-557" fmla="*/ 1468484 w 1527494"/>
                  <a:gd name="connsiteY8-558" fmla="*/ 1159543 h 1347679"/>
                  <a:gd name="connsiteX9-559" fmla="*/ 1438979 w 1527494"/>
                  <a:gd name="connsiteY9-560" fmla="*/ 1130039 h 1347679"/>
                  <a:gd name="connsiteX10-561" fmla="*/ 1409475 w 1527494"/>
                  <a:gd name="connsiteY10-562" fmla="*/ 1159543 h 1347679"/>
                  <a:gd name="connsiteX11-563" fmla="*/ 1409475 w 1527494"/>
                  <a:gd name="connsiteY11-564" fmla="*/ 1206371 h 1347679"/>
                  <a:gd name="connsiteX12-565" fmla="*/ 1409475 w 1527494"/>
                  <a:gd name="connsiteY12-566" fmla="*/ 1318174 h 1347679"/>
                  <a:gd name="connsiteX13-567" fmla="*/ 1379970 w 1527494"/>
                  <a:gd name="connsiteY13-568" fmla="*/ 1347679 h 1347679"/>
                  <a:gd name="connsiteX14-569" fmla="*/ 1350465 w 1527494"/>
                  <a:gd name="connsiteY14-570" fmla="*/ 1318174 h 1347679"/>
                  <a:gd name="connsiteX15-571" fmla="*/ 1350465 w 1527494"/>
                  <a:gd name="connsiteY15-572" fmla="*/ 1206371 h 1347679"/>
                  <a:gd name="connsiteX16-573" fmla="*/ 1350112 w 1527494"/>
                  <a:gd name="connsiteY16-574" fmla="*/ 1206371 h 1347679"/>
                  <a:gd name="connsiteX17-575" fmla="*/ 1348146 w 1527494"/>
                  <a:gd name="connsiteY17-576" fmla="*/ 1196633 h 1347679"/>
                  <a:gd name="connsiteX18-577" fmla="*/ 1320960 w 1527494"/>
                  <a:gd name="connsiteY18-578" fmla="*/ 1178613 h 1347679"/>
                  <a:gd name="connsiteX19-579" fmla="*/ 1293774 w 1527494"/>
                  <a:gd name="connsiteY19-580" fmla="*/ 1196633 h 1347679"/>
                  <a:gd name="connsiteX20-581" fmla="*/ 1291808 w 1527494"/>
                  <a:gd name="connsiteY20-582" fmla="*/ 1206371 h 1347679"/>
                  <a:gd name="connsiteX21-583" fmla="*/ 1291455 w 1527494"/>
                  <a:gd name="connsiteY21-584" fmla="*/ 1206371 h 1347679"/>
                  <a:gd name="connsiteX22-585" fmla="*/ 1291455 w 1527494"/>
                  <a:gd name="connsiteY22-586" fmla="*/ 1232065 h 1347679"/>
                  <a:gd name="connsiteX23-587" fmla="*/ 1261950 w 1527494"/>
                  <a:gd name="connsiteY23-588" fmla="*/ 1261569 h 1347679"/>
                  <a:gd name="connsiteX24-589" fmla="*/ 1232445 w 1527494"/>
                  <a:gd name="connsiteY24-590" fmla="*/ 1232065 h 1347679"/>
                  <a:gd name="connsiteX25-591" fmla="*/ 1232445 w 1527494"/>
                  <a:gd name="connsiteY25-592" fmla="*/ 1206371 h 1347679"/>
                  <a:gd name="connsiteX26-593" fmla="*/ 1232445 w 1527494"/>
                  <a:gd name="connsiteY26-594" fmla="*/ 1102703 h 1347679"/>
                  <a:gd name="connsiteX27-595" fmla="*/ 1202940 w 1527494"/>
                  <a:gd name="connsiteY27-596" fmla="*/ 1073198 h 1347679"/>
                  <a:gd name="connsiteX28-597" fmla="*/ 1173435 w 1527494"/>
                  <a:gd name="connsiteY28-598" fmla="*/ 1102703 h 1347679"/>
                  <a:gd name="connsiteX29-599" fmla="*/ 1173435 w 1527494"/>
                  <a:gd name="connsiteY29-600" fmla="*/ 1206371 h 1347679"/>
                  <a:gd name="connsiteX30-601" fmla="*/ 1173435 w 1527494"/>
                  <a:gd name="connsiteY30-602" fmla="*/ 1254144 h 1347679"/>
                  <a:gd name="connsiteX31-603" fmla="*/ 1143930 w 1527494"/>
                  <a:gd name="connsiteY31-604" fmla="*/ 1283648 h 1347679"/>
                  <a:gd name="connsiteX32-605" fmla="*/ 1114425 w 1527494"/>
                  <a:gd name="connsiteY32-606" fmla="*/ 1254144 h 1347679"/>
                  <a:gd name="connsiteX33-607" fmla="*/ 1114425 w 1527494"/>
                  <a:gd name="connsiteY33-608" fmla="*/ 1206371 h 1347679"/>
                  <a:gd name="connsiteX34-609" fmla="*/ 1114425 w 1527494"/>
                  <a:gd name="connsiteY34-610" fmla="*/ 1055770 h 1347679"/>
                  <a:gd name="connsiteX35-611" fmla="*/ 1114425 w 1527494"/>
                  <a:gd name="connsiteY35-612" fmla="*/ 1009863 h 1347679"/>
                  <a:gd name="connsiteX36-613" fmla="*/ 757200 w 1527494"/>
                  <a:gd name="connsiteY36-614" fmla="*/ 0 h 1347679"/>
                  <a:gd name="connsiteX37-615" fmla="*/ 1168907 w 1527494"/>
                  <a:gd name="connsiteY37-616" fmla="*/ 117206 h 1347679"/>
                  <a:gd name="connsiteX38-617" fmla="*/ 1435961 w 1527494"/>
                  <a:gd name="connsiteY38-618" fmla="*/ 475503 h 1347679"/>
                  <a:gd name="connsiteX39-619" fmla="*/ 1524283 w 1527494"/>
                  <a:gd name="connsiteY39-620" fmla="*/ 943543 h 1347679"/>
                  <a:gd name="connsiteX40-621" fmla="*/ 1526204 w 1527494"/>
                  <a:gd name="connsiteY40-622" fmla="*/ 1009862 h 1347679"/>
                  <a:gd name="connsiteX41-623" fmla="*/ 1111421 w 1527494"/>
                  <a:gd name="connsiteY41-624" fmla="*/ 1009862 h 1347679"/>
                  <a:gd name="connsiteX42-625" fmla="*/ 1108695 w 1527494"/>
                  <a:gd name="connsiteY42-626" fmla="*/ 952862 h 1347679"/>
                  <a:gd name="connsiteX43-627" fmla="*/ 1017785 w 1527494"/>
                  <a:gd name="connsiteY43-628" fmla="*/ 557845 h 1347679"/>
                  <a:gd name="connsiteX44-629" fmla="*/ 766843 w 1527494"/>
                  <a:gd name="connsiteY44-630" fmla="*/ 394645 h 1347679"/>
                  <a:gd name="connsiteX45-631" fmla="*/ 580288 w 1527494"/>
                  <a:gd name="connsiteY45-632" fmla="*/ 462150 h 1347679"/>
                  <a:gd name="connsiteX46-633" fmla="*/ 455930 w 1527494"/>
                  <a:gd name="connsiteY46-634" fmla="*/ 694339 h 1347679"/>
                  <a:gd name="connsiteX47-635" fmla="*/ 423730 w 1527494"/>
                  <a:gd name="connsiteY47-636" fmla="*/ 897225 h 1347679"/>
                  <a:gd name="connsiteX48-637" fmla="*/ 416761 w 1527494"/>
                  <a:gd name="connsiteY48-638" fmla="*/ 1009862 h 1347679"/>
                  <a:gd name="connsiteX49-639" fmla="*/ 413069 w 1527494"/>
                  <a:gd name="connsiteY49-640" fmla="*/ 1055770 h 1347679"/>
                  <a:gd name="connsiteX50-641" fmla="*/ 413069 w 1527494"/>
                  <a:gd name="connsiteY50-642" fmla="*/ 1206371 h 1347679"/>
                  <a:gd name="connsiteX51-643" fmla="*/ 413069 w 1527494"/>
                  <a:gd name="connsiteY51-644" fmla="*/ 1280640 h 1347679"/>
                  <a:gd name="connsiteX52-645" fmla="*/ 383564 w 1527494"/>
                  <a:gd name="connsiteY52-646" fmla="*/ 1310145 h 1347679"/>
                  <a:gd name="connsiteX53-647" fmla="*/ 354059 w 1527494"/>
                  <a:gd name="connsiteY53-648" fmla="*/ 1280640 h 1347679"/>
                  <a:gd name="connsiteX54-649" fmla="*/ 354059 w 1527494"/>
                  <a:gd name="connsiteY54-650" fmla="*/ 1206371 h 1347679"/>
                  <a:gd name="connsiteX55-651" fmla="*/ 354059 w 1527494"/>
                  <a:gd name="connsiteY55-652" fmla="*/ 1159543 h 1347679"/>
                  <a:gd name="connsiteX56-653" fmla="*/ 324554 w 1527494"/>
                  <a:gd name="connsiteY56-654" fmla="*/ 1130039 h 1347679"/>
                  <a:gd name="connsiteX57-655" fmla="*/ 295050 w 1527494"/>
                  <a:gd name="connsiteY57-656" fmla="*/ 1159543 h 1347679"/>
                  <a:gd name="connsiteX58-657" fmla="*/ 295050 w 1527494"/>
                  <a:gd name="connsiteY58-658" fmla="*/ 1206371 h 1347679"/>
                  <a:gd name="connsiteX59-659" fmla="*/ 295050 w 1527494"/>
                  <a:gd name="connsiteY59-660" fmla="*/ 1318174 h 1347679"/>
                  <a:gd name="connsiteX60-661" fmla="*/ 265545 w 1527494"/>
                  <a:gd name="connsiteY60-662" fmla="*/ 1347679 h 1347679"/>
                  <a:gd name="connsiteX61-663" fmla="*/ 236040 w 1527494"/>
                  <a:gd name="connsiteY61-664" fmla="*/ 1318174 h 1347679"/>
                  <a:gd name="connsiteX62-665" fmla="*/ 236040 w 1527494"/>
                  <a:gd name="connsiteY62-666" fmla="*/ 1206371 h 1347679"/>
                  <a:gd name="connsiteX63-667" fmla="*/ 235687 w 1527494"/>
                  <a:gd name="connsiteY63-668" fmla="*/ 1206371 h 1347679"/>
                  <a:gd name="connsiteX64-669" fmla="*/ 233721 w 1527494"/>
                  <a:gd name="connsiteY64-670" fmla="*/ 1196633 h 1347679"/>
                  <a:gd name="connsiteX65-671" fmla="*/ 206535 w 1527494"/>
                  <a:gd name="connsiteY65-672" fmla="*/ 1178613 h 1347679"/>
                  <a:gd name="connsiteX66-673" fmla="*/ 179349 w 1527494"/>
                  <a:gd name="connsiteY66-674" fmla="*/ 1196633 h 1347679"/>
                  <a:gd name="connsiteX67-675" fmla="*/ 177383 w 1527494"/>
                  <a:gd name="connsiteY67-676" fmla="*/ 1206371 h 1347679"/>
                  <a:gd name="connsiteX68-677" fmla="*/ 177030 w 1527494"/>
                  <a:gd name="connsiteY68-678" fmla="*/ 1206371 h 1347679"/>
                  <a:gd name="connsiteX69-679" fmla="*/ 177030 w 1527494"/>
                  <a:gd name="connsiteY69-680" fmla="*/ 1232065 h 1347679"/>
                  <a:gd name="connsiteX70-681" fmla="*/ 147525 w 1527494"/>
                  <a:gd name="connsiteY70-682" fmla="*/ 1261569 h 1347679"/>
                  <a:gd name="connsiteX71-683" fmla="*/ 118020 w 1527494"/>
                  <a:gd name="connsiteY71-684" fmla="*/ 1232065 h 1347679"/>
                  <a:gd name="connsiteX72-685" fmla="*/ 118020 w 1527494"/>
                  <a:gd name="connsiteY72-686" fmla="*/ 1206371 h 1347679"/>
                  <a:gd name="connsiteX73-687" fmla="*/ 118020 w 1527494"/>
                  <a:gd name="connsiteY73-688" fmla="*/ 1102703 h 1347679"/>
                  <a:gd name="connsiteX74-689" fmla="*/ 88515 w 1527494"/>
                  <a:gd name="connsiteY74-690" fmla="*/ 1073198 h 1347679"/>
                  <a:gd name="connsiteX75-691" fmla="*/ 59010 w 1527494"/>
                  <a:gd name="connsiteY75-692" fmla="*/ 1102703 h 1347679"/>
                  <a:gd name="connsiteX76-693" fmla="*/ 59010 w 1527494"/>
                  <a:gd name="connsiteY76-694" fmla="*/ 1206371 h 1347679"/>
                  <a:gd name="connsiteX77-695" fmla="*/ 59010 w 1527494"/>
                  <a:gd name="connsiteY77-696" fmla="*/ 1254144 h 1347679"/>
                  <a:gd name="connsiteX78-697" fmla="*/ 29505 w 1527494"/>
                  <a:gd name="connsiteY78-698" fmla="*/ 1283648 h 1347679"/>
                  <a:gd name="connsiteX79-699" fmla="*/ 0 w 1527494"/>
                  <a:gd name="connsiteY79-700" fmla="*/ 1254144 h 1347679"/>
                  <a:gd name="connsiteX80-701" fmla="*/ 0 w 1527494"/>
                  <a:gd name="connsiteY80-702" fmla="*/ 1206371 h 1347679"/>
                  <a:gd name="connsiteX81-703" fmla="*/ 0 w 1527494"/>
                  <a:gd name="connsiteY81-704" fmla="*/ 1009863 h 1347679"/>
                  <a:gd name="connsiteX82-705" fmla="*/ 198759 w 1527494"/>
                  <a:gd name="connsiteY82-706" fmla="*/ 1009863 h 1347679"/>
                  <a:gd name="connsiteX83-707" fmla="*/ 198759 w 1527494"/>
                  <a:gd name="connsiteY83-708" fmla="*/ 1009862 h 1347679"/>
                  <a:gd name="connsiteX84-709" fmla="*/ 1299 w 1527494"/>
                  <a:gd name="connsiteY84-710" fmla="*/ 1009862 h 1347679"/>
                  <a:gd name="connsiteX85-711" fmla="*/ 9172 w 1527494"/>
                  <a:gd name="connsiteY85-712" fmla="*/ 887860 h 1347679"/>
                  <a:gd name="connsiteX86-713" fmla="*/ 183035 w 1527494"/>
                  <a:gd name="connsiteY86-714" fmla="*/ 296726 h 1347679"/>
                  <a:gd name="connsiteX87-715" fmla="*/ 757200 w 1527494"/>
                  <a:gd name="connsiteY87-716" fmla="*/ 0 h 1347679"/>
                  <a:gd name="connsiteX0-717" fmla="*/ 1114425 w 1527494"/>
                  <a:gd name="connsiteY0-718" fmla="*/ 1009863 h 1347679"/>
                  <a:gd name="connsiteX1-719" fmla="*/ 1527494 w 1527494"/>
                  <a:gd name="connsiteY1-720" fmla="*/ 1009863 h 1347679"/>
                  <a:gd name="connsiteX2-721" fmla="*/ 1527494 w 1527494"/>
                  <a:gd name="connsiteY2-722" fmla="*/ 1055770 h 1347679"/>
                  <a:gd name="connsiteX3-723" fmla="*/ 1527494 w 1527494"/>
                  <a:gd name="connsiteY3-724" fmla="*/ 1206371 h 1347679"/>
                  <a:gd name="connsiteX4-725" fmla="*/ 1527494 w 1527494"/>
                  <a:gd name="connsiteY4-726" fmla="*/ 1280640 h 1347679"/>
                  <a:gd name="connsiteX5-727" fmla="*/ 1497989 w 1527494"/>
                  <a:gd name="connsiteY5-728" fmla="*/ 1310145 h 1347679"/>
                  <a:gd name="connsiteX6-729" fmla="*/ 1468484 w 1527494"/>
                  <a:gd name="connsiteY6-730" fmla="*/ 1280640 h 1347679"/>
                  <a:gd name="connsiteX7-731" fmla="*/ 1468484 w 1527494"/>
                  <a:gd name="connsiteY7-732" fmla="*/ 1206371 h 1347679"/>
                  <a:gd name="connsiteX8-733" fmla="*/ 1468484 w 1527494"/>
                  <a:gd name="connsiteY8-734" fmla="*/ 1159543 h 1347679"/>
                  <a:gd name="connsiteX9-735" fmla="*/ 1438979 w 1527494"/>
                  <a:gd name="connsiteY9-736" fmla="*/ 1130039 h 1347679"/>
                  <a:gd name="connsiteX10-737" fmla="*/ 1409475 w 1527494"/>
                  <a:gd name="connsiteY10-738" fmla="*/ 1159543 h 1347679"/>
                  <a:gd name="connsiteX11-739" fmla="*/ 1409475 w 1527494"/>
                  <a:gd name="connsiteY11-740" fmla="*/ 1206371 h 1347679"/>
                  <a:gd name="connsiteX12-741" fmla="*/ 1409475 w 1527494"/>
                  <a:gd name="connsiteY12-742" fmla="*/ 1318174 h 1347679"/>
                  <a:gd name="connsiteX13-743" fmla="*/ 1379970 w 1527494"/>
                  <a:gd name="connsiteY13-744" fmla="*/ 1347679 h 1347679"/>
                  <a:gd name="connsiteX14-745" fmla="*/ 1350465 w 1527494"/>
                  <a:gd name="connsiteY14-746" fmla="*/ 1318174 h 1347679"/>
                  <a:gd name="connsiteX15-747" fmla="*/ 1350465 w 1527494"/>
                  <a:gd name="connsiteY15-748" fmla="*/ 1206371 h 1347679"/>
                  <a:gd name="connsiteX16-749" fmla="*/ 1350112 w 1527494"/>
                  <a:gd name="connsiteY16-750" fmla="*/ 1206371 h 1347679"/>
                  <a:gd name="connsiteX17-751" fmla="*/ 1348146 w 1527494"/>
                  <a:gd name="connsiteY17-752" fmla="*/ 1196633 h 1347679"/>
                  <a:gd name="connsiteX18-753" fmla="*/ 1320960 w 1527494"/>
                  <a:gd name="connsiteY18-754" fmla="*/ 1178613 h 1347679"/>
                  <a:gd name="connsiteX19-755" fmla="*/ 1293774 w 1527494"/>
                  <a:gd name="connsiteY19-756" fmla="*/ 1196633 h 1347679"/>
                  <a:gd name="connsiteX20-757" fmla="*/ 1291808 w 1527494"/>
                  <a:gd name="connsiteY20-758" fmla="*/ 1206371 h 1347679"/>
                  <a:gd name="connsiteX21-759" fmla="*/ 1291455 w 1527494"/>
                  <a:gd name="connsiteY21-760" fmla="*/ 1206371 h 1347679"/>
                  <a:gd name="connsiteX22-761" fmla="*/ 1291455 w 1527494"/>
                  <a:gd name="connsiteY22-762" fmla="*/ 1232065 h 1347679"/>
                  <a:gd name="connsiteX23-763" fmla="*/ 1261950 w 1527494"/>
                  <a:gd name="connsiteY23-764" fmla="*/ 1261569 h 1347679"/>
                  <a:gd name="connsiteX24-765" fmla="*/ 1232445 w 1527494"/>
                  <a:gd name="connsiteY24-766" fmla="*/ 1232065 h 1347679"/>
                  <a:gd name="connsiteX25-767" fmla="*/ 1232445 w 1527494"/>
                  <a:gd name="connsiteY25-768" fmla="*/ 1206371 h 1347679"/>
                  <a:gd name="connsiteX26-769" fmla="*/ 1232445 w 1527494"/>
                  <a:gd name="connsiteY26-770" fmla="*/ 1102703 h 1347679"/>
                  <a:gd name="connsiteX27-771" fmla="*/ 1202940 w 1527494"/>
                  <a:gd name="connsiteY27-772" fmla="*/ 1073198 h 1347679"/>
                  <a:gd name="connsiteX28-773" fmla="*/ 1173435 w 1527494"/>
                  <a:gd name="connsiteY28-774" fmla="*/ 1102703 h 1347679"/>
                  <a:gd name="connsiteX29-775" fmla="*/ 1173435 w 1527494"/>
                  <a:gd name="connsiteY29-776" fmla="*/ 1206371 h 1347679"/>
                  <a:gd name="connsiteX30-777" fmla="*/ 1173435 w 1527494"/>
                  <a:gd name="connsiteY30-778" fmla="*/ 1254144 h 1347679"/>
                  <a:gd name="connsiteX31-779" fmla="*/ 1143930 w 1527494"/>
                  <a:gd name="connsiteY31-780" fmla="*/ 1283648 h 1347679"/>
                  <a:gd name="connsiteX32-781" fmla="*/ 1114425 w 1527494"/>
                  <a:gd name="connsiteY32-782" fmla="*/ 1254144 h 1347679"/>
                  <a:gd name="connsiteX33-783" fmla="*/ 1114425 w 1527494"/>
                  <a:gd name="connsiteY33-784" fmla="*/ 1206371 h 1347679"/>
                  <a:gd name="connsiteX34-785" fmla="*/ 1114425 w 1527494"/>
                  <a:gd name="connsiteY34-786" fmla="*/ 1055770 h 1347679"/>
                  <a:gd name="connsiteX35-787" fmla="*/ 1114425 w 1527494"/>
                  <a:gd name="connsiteY35-788" fmla="*/ 1009863 h 1347679"/>
                  <a:gd name="connsiteX36-789" fmla="*/ 757200 w 1527494"/>
                  <a:gd name="connsiteY36-790" fmla="*/ 0 h 1347679"/>
                  <a:gd name="connsiteX37-791" fmla="*/ 1168907 w 1527494"/>
                  <a:gd name="connsiteY37-792" fmla="*/ 117206 h 1347679"/>
                  <a:gd name="connsiteX38-793" fmla="*/ 1435961 w 1527494"/>
                  <a:gd name="connsiteY38-794" fmla="*/ 475503 h 1347679"/>
                  <a:gd name="connsiteX39-795" fmla="*/ 1524283 w 1527494"/>
                  <a:gd name="connsiteY39-796" fmla="*/ 943543 h 1347679"/>
                  <a:gd name="connsiteX40-797" fmla="*/ 1526204 w 1527494"/>
                  <a:gd name="connsiteY40-798" fmla="*/ 1009862 h 1347679"/>
                  <a:gd name="connsiteX41-799" fmla="*/ 1111421 w 1527494"/>
                  <a:gd name="connsiteY41-800" fmla="*/ 1009862 h 1347679"/>
                  <a:gd name="connsiteX42-801" fmla="*/ 1108695 w 1527494"/>
                  <a:gd name="connsiteY42-802" fmla="*/ 952862 h 1347679"/>
                  <a:gd name="connsiteX43-803" fmla="*/ 1017785 w 1527494"/>
                  <a:gd name="connsiteY43-804" fmla="*/ 557845 h 1347679"/>
                  <a:gd name="connsiteX44-805" fmla="*/ 766843 w 1527494"/>
                  <a:gd name="connsiteY44-806" fmla="*/ 394645 h 1347679"/>
                  <a:gd name="connsiteX45-807" fmla="*/ 580288 w 1527494"/>
                  <a:gd name="connsiteY45-808" fmla="*/ 462150 h 1347679"/>
                  <a:gd name="connsiteX46-809" fmla="*/ 455930 w 1527494"/>
                  <a:gd name="connsiteY46-810" fmla="*/ 694339 h 1347679"/>
                  <a:gd name="connsiteX47-811" fmla="*/ 423730 w 1527494"/>
                  <a:gd name="connsiteY47-812" fmla="*/ 897225 h 1347679"/>
                  <a:gd name="connsiteX48-813" fmla="*/ 416761 w 1527494"/>
                  <a:gd name="connsiteY48-814" fmla="*/ 1009862 h 1347679"/>
                  <a:gd name="connsiteX49-815" fmla="*/ 413069 w 1527494"/>
                  <a:gd name="connsiteY49-816" fmla="*/ 1055770 h 1347679"/>
                  <a:gd name="connsiteX50-817" fmla="*/ 413069 w 1527494"/>
                  <a:gd name="connsiteY50-818" fmla="*/ 1206371 h 1347679"/>
                  <a:gd name="connsiteX51-819" fmla="*/ 413069 w 1527494"/>
                  <a:gd name="connsiteY51-820" fmla="*/ 1280640 h 1347679"/>
                  <a:gd name="connsiteX52-821" fmla="*/ 383564 w 1527494"/>
                  <a:gd name="connsiteY52-822" fmla="*/ 1310145 h 1347679"/>
                  <a:gd name="connsiteX53-823" fmla="*/ 354059 w 1527494"/>
                  <a:gd name="connsiteY53-824" fmla="*/ 1280640 h 1347679"/>
                  <a:gd name="connsiteX54-825" fmla="*/ 354059 w 1527494"/>
                  <a:gd name="connsiteY54-826" fmla="*/ 1206371 h 1347679"/>
                  <a:gd name="connsiteX55-827" fmla="*/ 354059 w 1527494"/>
                  <a:gd name="connsiteY55-828" fmla="*/ 1159543 h 1347679"/>
                  <a:gd name="connsiteX56-829" fmla="*/ 324554 w 1527494"/>
                  <a:gd name="connsiteY56-830" fmla="*/ 1130039 h 1347679"/>
                  <a:gd name="connsiteX57-831" fmla="*/ 295050 w 1527494"/>
                  <a:gd name="connsiteY57-832" fmla="*/ 1159543 h 1347679"/>
                  <a:gd name="connsiteX58-833" fmla="*/ 295050 w 1527494"/>
                  <a:gd name="connsiteY58-834" fmla="*/ 1206371 h 1347679"/>
                  <a:gd name="connsiteX59-835" fmla="*/ 295050 w 1527494"/>
                  <a:gd name="connsiteY59-836" fmla="*/ 1318174 h 1347679"/>
                  <a:gd name="connsiteX60-837" fmla="*/ 265545 w 1527494"/>
                  <a:gd name="connsiteY60-838" fmla="*/ 1347679 h 1347679"/>
                  <a:gd name="connsiteX61-839" fmla="*/ 236040 w 1527494"/>
                  <a:gd name="connsiteY61-840" fmla="*/ 1318174 h 1347679"/>
                  <a:gd name="connsiteX62-841" fmla="*/ 236040 w 1527494"/>
                  <a:gd name="connsiteY62-842" fmla="*/ 1206371 h 1347679"/>
                  <a:gd name="connsiteX63-843" fmla="*/ 235687 w 1527494"/>
                  <a:gd name="connsiteY63-844" fmla="*/ 1206371 h 1347679"/>
                  <a:gd name="connsiteX64-845" fmla="*/ 233721 w 1527494"/>
                  <a:gd name="connsiteY64-846" fmla="*/ 1196633 h 1347679"/>
                  <a:gd name="connsiteX65-847" fmla="*/ 206535 w 1527494"/>
                  <a:gd name="connsiteY65-848" fmla="*/ 1178613 h 1347679"/>
                  <a:gd name="connsiteX66-849" fmla="*/ 179349 w 1527494"/>
                  <a:gd name="connsiteY66-850" fmla="*/ 1196633 h 1347679"/>
                  <a:gd name="connsiteX67-851" fmla="*/ 177383 w 1527494"/>
                  <a:gd name="connsiteY67-852" fmla="*/ 1206371 h 1347679"/>
                  <a:gd name="connsiteX68-853" fmla="*/ 177030 w 1527494"/>
                  <a:gd name="connsiteY68-854" fmla="*/ 1206371 h 1347679"/>
                  <a:gd name="connsiteX69-855" fmla="*/ 177030 w 1527494"/>
                  <a:gd name="connsiteY69-856" fmla="*/ 1232065 h 1347679"/>
                  <a:gd name="connsiteX70-857" fmla="*/ 147525 w 1527494"/>
                  <a:gd name="connsiteY70-858" fmla="*/ 1261569 h 1347679"/>
                  <a:gd name="connsiteX71-859" fmla="*/ 118020 w 1527494"/>
                  <a:gd name="connsiteY71-860" fmla="*/ 1232065 h 1347679"/>
                  <a:gd name="connsiteX72-861" fmla="*/ 118020 w 1527494"/>
                  <a:gd name="connsiteY72-862" fmla="*/ 1206371 h 1347679"/>
                  <a:gd name="connsiteX73-863" fmla="*/ 118020 w 1527494"/>
                  <a:gd name="connsiteY73-864" fmla="*/ 1102703 h 1347679"/>
                  <a:gd name="connsiteX74-865" fmla="*/ 88515 w 1527494"/>
                  <a:gd name="connsiteY74-866" fmla="*/ 1073198 h 1347679"/>
                  <a:gd name="connsiteX75-867" fmla="*/ 59010 w 1527494"/>
                  <a:gd name="connsiteY75-868" fmla="*/ 1102703 h 1347679"/>
                  <a:gd name="connsiteX76-869" fmla="*/ 59010 w 1527494"/>
                  <a:gd name="connsiteY76-870" fmla="*/ 1206371 h 1347679"/>
                  <a:gd name="connsiteX77-871" fmla="*/ 59010 w 1527494"/>
                  <a:gd name="connsiteY77-872" fmla="*/ 1254144 h 1347679"/>
                  <a:gd name="connsiteX78-873" fmla="*/ 29505 w 1527494"/>
                  <a:gd name="connsiteY78-874" fmla="*/ 1283648 h 1347679"/>
                  <a:gd name="connsiteX79-875" fmla="*/ 0 w 1527494"/>
                  <a:gd name="connsiteY79-876" fmla="*/ 1254144 h 1347679"/>
                  <a:gd name="connsiteX80-877" fmla="*/ 0 w 1527494"/>
                  <a:gd name="connsiteY80-878" fmla="*/ 1206371 h 1347679"/>
                  <a:gd name="connsiteX81-879" fmla="*/ 0 w 1527494"/>
                  <a:gd name="connsiteY81-880" fmla="*/ 1009863 h 1347679"/>
                  <a:gd name="connsiteX82-881" fmla="*/ 198759 w 1527494"/>
                  <a:gd name="connsiteY82-882" fmla="*/ 1009863 h 1347679"/>
                  <a:gd name="connsiteX83-883" fmla="*/ 1299 w 1527494"/>
                  <a:gd name="connsiteY83-884" fmla="*/ 1009862 h 1347679"/>
                  <a:gd name="connsiteX84-885" fmla="*/ 9172 w 1527494"/>
                  <a:gd name="connsiteY84-886" fmla="*/ 887860 h 1347679"/>
                  <a:gd name="connsiteX85-887" fmla="*/ 183035 w 1527494"/>
                  <a:gd name="connsiteY85-888" fmla="*/ 296726 h 1347679"/>
                  <a:gd name="connsiteX86-889" fmla="*/ 757200 w 1527494"/>
                  <a:gd name="connsiteY86-890" fmla="*/ 0 h 1347679"/>
                  <a:gd name="connsiteX0-891" fmla="*/ 1114425 w 1527494"/>
                  <a:gd name="connsiteY0-892" fmla="*/ 1009863 h 1347679"/>
                  <a:gd name="connsiteX1-893" fmla="*/ 1527494 w 1527494"/>
                  <a:gd name="connsiteY1-894" fmla="*/ 1009863 h 1347679"/>
                  <a:gd name="connsiteX2-895" fmla="*/ 1527494 w 1527494"/>
                  <a:gd name="connsiteY2-896" fmla="*/ 1055770 h 1347679"/>
                  <a:gd name="connsiteX3-897" fmla="*/ 1527494 w 1527494"/>
                  <a:gd name="connsiteY3-898" fmla="*/ 1206371 h 1347679"/>
                  <a:gd name="connsiteX4-899" fmla="*/ 1527494 w 1527494"/>
                  <a:gd name="connsiteY4-900" fmla="*/ 1280640 h 1347679"/>
                  <a:gd name="connsiteX5-901" fmla="*/ 1497989 w 1527494"/>
                  <a:gd name="connsiteY5-902" fmla="*/ 1310145 h 1347679"/>
                  <a:gd name="connsiteX6-903" fmla="*/ 1468484 w 1527494"/>
                  <a:gd name="connsiteY6-904" fmla="*/ 1280640 h 1347679"/>
                  <a:gd name="connsiteX7-905" fmla="*/ 1468484 w 1527494"/>
                  <a:gd name="connsiteY7-906" fmla="*/ 1206371 h 1347679"/>
                  <a:gd name="connsiteX8-907" fmla="*/ 1468484 w 1527494"/>
                  <a:gd name="connsiteY8-908" fmla="*/ 1159543 h 1347679"/>
                  <a:gd name="connsiteX9-909" fmla="*/ 1438979 w 1527494"/>
                  <a:gd name="connsiteY9-910" fmla="*/ 1130039 h 1347679"/>
                  <a:gd name="connsiteX10-911" fmla="*/ 1409475 w 1527494"/>
                  <a:gd name="connsiteY10-912" fmla="*/ 1159543 h 1347679"/>
                  <a:gd name="connsiteX11-913" fmla="*/ 1409475 w 1527494"/>
                  <a:gd name="connsiteY11-914" fmla="*/ 1206371 h 1347679"/>
                  <a:gd name="connsiteX12-915" fmla="*/ 1409475 w 1527494"/>
                  <a:gd name="connsiteY12-916" fmla="*/ 1318174 h 1347679"/>
                  <a:gd name="connsiteX13-917" fmla="*/ 1379970 w 1527494"/>
                  <a:gd name="connsiteY13-918" fmla="*/ 1347679 h 1347679"/>
                  <a:gd name="connsiteX14-919" fmla="*/ 1350465 w 1527494"/>
                  <a:gd name="connsiteY14-920" fmla="*/ 1318174 h 1347679"/>
                  <a:gd name="connsiteX15-921" fmla="*/ 1350465 w 1527494"/>
                  <a:gd name="connsiteY15-922" fmla="*/ 1206371 h 1347679"/>
                  <a:gd name="connsiteX16-923" fmla="*/ 1350112 w 1527494"/>
                  <a:gd name="connsiteY16-924" fmla="*/ 1206371 h 1347679"/>
                  <a:gd name="connsiteX17-925" fmla="*/ 1348146 w 1527494"/>
                  <a:gd name="connsiteY17-926" fmla="*/ 1196633 h 1347679"/>
                  <a:gd name="connsiteX18-927" fmla="*/ 1320960 w 1527494"/>
                  <a:gd name="connsiteY18-928" fmla="*/ 1178613 h 1347679"/>
                  <a:gd name="connsiteX19-929" fmla="*/ 1293774 w 1527494"/>
                  <a:gd name="connsiteY19-930" fmla="*/ 1196633 h 1347679"/>
                  <a:gd name="connsiteX20-931" fmla="*/ 1291808 w 1527494"/>
                  <a:gd name="connsiteY20-932" fmla="*/ 1206371 h 1347679"/>
                  <a:gd name="connsiteX21-933" fmla="*/ 1291455 w 1527494"/>
                  <a:gd name="connsiteY21-934" fmla="*/ 1206371 h 1347679"/>
                  <a:gd name="connsiteX22-935" fmla="*/ 1291455 w 1527494"/>
                  <a:gd name="connsiteY22-936" fmla="*/ 1232065 h 1347679"/>
                  <a:gd name="connsiteX23-937" fmla="*/ 1261950 w 1527494"/>
                  <a:gd name="connsiteY23-938" fmla="*/ 1261569 h 1347679"/>
                  <a:gd name="connsiteX24-939" fmla="*/ 1232445 w 1527494"/>
                  <a:gd name="connsiteY24-940" fmla="*/ 1232065 h 1347679"/>
                  <a:gd name="connsiteX25-941" fmla="*/ 1232445 w 1527494"/>
                  <a:gd name="connsiteY25-942" fmla="*/ 1206371 h 1347679"/>
                  <a:gd name="connsiteX26-943" fmla="*/ 1232445 w 1527494"/>
                  <a:gd name="connsiteY26-944" fmla="*/ 1102703 h 1347679"/>
                  <a:gd name="connsiteX27-945" fmla="*/ 1202940 w 1527494"/>
                  <a:gd name="connsiteY27-946" fmla="*/ 1073198 h 1347679"/>
                  <a:gd name="connsiteX28-947" fmla="*/ 1173435 w 1527494"/>
                  <a:gd name="connsiteY28-948" fmla="*/ 1102703 h 1347679"/>
                  <a:gd name="connsiteX29-949" fmla="*/ 1173435 w 1527494"/>
                  <a:gd name="connsiteY29-950" fmla="*/ 1206371 h 1347679"/>
                  <a:gd name="connsiteX30-951" fmla="*/ 1173435 w 1527494"/>
                  <a:gd name="connsiteY30-952" fmla="*/ 1254144 h 1347679"/>
                  <a:gd name="connsiteX31-953" fmla="*/ 1143930 w 1527494"/>
                  <a:gd name="connsiteY31-954" fmla="*/ 1283648 h 1347679"/>
                  <a:gd name="connsiteX32-955" fmla="*/ 1114425 w 1527494"/>
                  <a:gd name="connsiteY32-956" fmla="*/ 1254144 h 1347679"/>
                  <a:gd name="connsiteX33-957" fmla="*/ 1114425 w 1527494"/>
                  <a:gd name="connsiteY33-958" fmla="*/ 1206371 h 1347679"/>
                  <a:gd name="connsiteX34-959" fmla="*/ 1114425 w 1527494"/>
                  <a:gd name="connsiteY34-960" fmla="*/ 1055770 h 1347679"/>
                  <a:gd name="connsiteX35-961" fmla="*/ 1114425 w 1527494"/>
                  <a:gd name="connsiteY35-962" fmla="*/ 1009863 h 1347679"/>
                  <a:gd name="connsiteX36-963" fmla="*/ 757200 w 1527494"/>
                  <a:gd name="connsiteY36-964" fmla="*/ 0 h 1347679"/>
                  <a:gd name="connsiteX37-965" fmla="*/ 1168907 w 1527494"/>
                  <a:gd name="connsiteY37-966" fmla="*/ 117206 h 1347679"/>
                  <a:gd name="connsiteX38-967" fmla="*/ 1435961 w 1527494"/>
                  <a:gd name="connsiteY38-968" fmla="*/ 475503 h 1347679"/>
                  <a:gd name="connsiteX39-969" fmla="*/ 1524283 w 1527494"/>
                  <a:gd name="connsiteY39-970" fmla="*/ 943543 h 1347679"/>
                  <a:gd name="connsiteX40-971" fmla="*/ 1526204 w 1527494"/>
                  <a:gd name="connsiteY40-972" fmla="*/ 1009862 h 1347679"/>
                  <a:gd name="connsiteX41-973" fmla="*/ 1111421 w 1527494"/>
                  <a:gd name="connsiteY41-974" fmla="*/ 1009862 h 1347679"/>
                  <a:gd name="connsiteX42-975" fmla="*/ 1108695 w 1527494"/>
                  <a:gd name="connsiteY42-976" fmla="*/ 952862 h 1347679"/>
                  <a:gd name="connsiteX43-977" fmla="*/ 1017785 w 1527494"/>
                  <a:gd name="connsiteY43-978" fmla="*/ 557845 h 1347679"/>
                  <a:gd name="connsiteX44-979" fmla="*/ 766843 w 1527494"/>
                  <a:gd name="connsiteY44-980" fmla="*/ 394645 h 1347679"/>
                  <a:gd name="connsiteX45-981" fmla="*/ 580288 w 1527494"/>
                  <a:gd name="connsiteY45-982" fmla="*/ 462150 h 1347679"/>
                  <a:gd name="connsiteX46-983" fmla="*/ 455930 w 1527494"/>
                  <a:gd name="connsiteY46-984" fmla="*/ 694339 h 1347679"/>
                  <a:gd name="connsiteX47-985" fmla="*/ 423730 w 1527494"/>
                  <a:gd name="connsiteY47-986" fmla="*/ 897225 h 1347679"/>
                  <a:gd name="connsiteX48-987" fmla="*/ 416761 w 1527494"/>
                  <a:gd name="connsiteY48-988" fmla="*/ 1009862 h 1347679"/>
                  <a:gd name="connsiteX49-989" fmla="*/ 413069 w 1527494"/>
                  <a:gd name="connsiteY49-990" fmla="*/ 1055770 h 1347679"/>
                  <a:gd name="connsiteX50-991" fmla="*/ 413069 w 1527494"/>
                  <a:gd name="connsiteY50-992" fmla="*/ 1206371 h 1347679"/>
                  <a:gd name="connsiteX51-993" fmla="*/ 413069 w 1527494"/>
                  <a:gd name="connsiteY51-994" fmla="*/ 1280640 h 1347679"/>
                  <a:gd name="connsiteX52-995" fmla="*/ 383564 w 1527494"/>
                  <a:gd name="connsiteY52-996" fmla="*/ 1310145 h 1347679"/>
                  <a:gd name="connsiteX53-997" fmla="*/ 354059 w 1527494"/>
                  <a:gd name="connsiteY53-998" fmla="*/ 1280640 h 1347679"/>
                  <a:gd name="connsiteX54-999" fmla="*/ 354059 w 1527494"/>
                  <a:gd name="connsiteY54-1000" fmla="*/ 1206371 h 1347679"/>
                  <a:gd name="connsiteX55-1001" fmla="*/ 354059 w 1527494"/>
                  <a:gd name="connsiteY55-1002" fmla="*/ 1159543 h 1347679"/>
                  <a:gd name="connsiteX56-1003" fmla="*/ 324554 w 1527494"/>
                  <a:gd name="connsiteY56-1004" fmla="*/ 1130039 h 1347679"/>
                  <a:gd name="connsiteX57-1005" fmla="*/ 295050 w 1527494"/>
                  <a:gd name="connsiteY57-1006" fmla="*/ 1159543 h 1347679"/>
                  <a:gd name="connsiteX58-1007" fmla="*/ 295050 w 1527494"/>
                  <a:gd name="connsiteY58-1008" fmla="*/ 1206371 h 1347679"/>
                  <a:gd name="connsiteX59-1009" fmla="*/ 295050 w 1527494"/>
                  <a:gd name="connsiteY59-1010" fmla="*/ 1318174 h 1347679"/>
                  <a:gd name="connsiteX60-1011" fmla="*/ 265545 w 1527494"/>
                  <a:gd name="connsiteY60-1012" fmla="*/ 1347679 h 1347679"/>
                  <a:gd name="connsiteX61-1013" fmla="*/ 236040 w 1527494"/>
                  <a:gd name="connsiteY61-1014" fmla="*/ 1318174 h 1347679"/>
                  <a:gd name="connsiteX62-1015" fmla="*/ 236040 w 1527494"/>
                  <a:gd name="connsiteY62-1016" fmla="*/ 1206371 h 1347679"/>
                  <a:gd name="connsiteX63-1017" fmla="*/ 235687 w 1527494"/>
                  <a:gd name="connsiteY63-1018" fmla="*/ 1206371 h 1347679"/>
                  <a:gd name="connsiteX64-1019" fmla="*/ 233721 w 1527494"/>
                  <a:gd name="connsiteY64-1020" fmla="*/ 1196633 h 1347679"/>
                  <a:gd name="connsiteX65-1021" fmla="*/ 206535 w 1527494"/>
                  <a:gd name="connsiteY65-1022" fmla="*/ 1178613 h 1347679"/>
                  <a:gd name="connsiteX66-1023" fmla="*/ 179349 w 1527494"/>
                  <a:gd name="connsiteY66-1024" fmla="*/ 1196633 h 1347679"/>
                  <a:gd name="connsiteX67-1025" fmla="*/ 177383 w 1527494"/>
                  <a:gd name="connsiteY67-1026" fmla="*/ 1206371 h 1347679"/>
                  <a:gd name="connsiteX68-1027" fmla="*/ 177030 w 1527494"/>
                  <a:gd name="connsiteY68-1028" fmla="*/ 1206371 h 1347679"/>
                  <a:gd name="connsiteX69-1029" fmla="*/ 177030 w 1527494"/>
                  <a:gd name="connsiteY69-1030" fmla="*/ 1232065 h 1347679"/>
                  <a:gd name="connsiteX70-1031" fmla="*/ 147525 w 1527494"/>
                  <a:gd name="connsiteY70-1032" fmla="*/ 1261569 h 1347679"/>
                  <a:gd name="connsiteX71-1033" fmla="*/ 118020 w 1527494"/>
                  <a:gd name="connsiteY71-1034" fmla="*/ 1232065 h 1347679"/>
                  <a:gd name="connsiteX72-1035" fmla="*/ 118020 w 1527494"/>
                  <a:gd name="connsiteY72-1036" fmla="*/ 1206371 h 1347679"/>
                  <a:gd name="connsiteX73-1037" fmla="*/ 118020 w 1527494"/>
                  <a:gd name="connsiteY73-1038" fmla="*/ 1102703 h 1347679"/>
                  <a:gd name="connsiteX74-1039" fmla="*/ 88515 w 1527494"/>
                  <a:gd name="connsiteY74-1040" fmla="*/ 1073198 h 1347679"/>
                  <a:gd name="connsiteX75-1041" fmla="*/ 59010 w 1527494"/>
                  <a:gd name="connsiteY75-1042" fmla="*/ 1102703 h 1347679"/>
                  <a:gd name="connsiteX76-1043" fmla="*/ 59010 w 1527494"/>
                  <a:gd name="connsiteY76-1044" fmla="*/ 1206371 h 1347679"/>
                  <a:gd name="connsiteX77-1045" fmla="*/ 59010 w 1527494"/>
                  <a:gd name="connsiteY77-1046" fmla="*/ 1254144 h 1347679"/>
                  <a:gd name="connsiteX78-1047" fmla="*/ 29505 w 1527494"/>
                  <a:gd name="connsiteY78-1048" fmla="*/ 1283648 h 1347679"/>
                  <a:gd name="connsiteX79-1049" fmla="*/ 0 w 1527494"/>
                  <a:gd name="connsiteY79-1050" fmla="*/ 1254144 h 1347679"/>
                  <a:gd name="connsiteX80-1051" fmla="*/ 0 w 1527494"/>
                  <a:gd name="connsiteY80-1052" fmla="*/ 1206371 h 1347679"/>
                  <a:gd name="connsiteX81-1053" fmla="*/ 0 w 1527494"/>
                  <a:gd name="connsiteY81-1054" fmla="*/ 1009863 h 1347679"/>
                  <a:gd name="connsiteX82-1055" fmla="*/ 1299 w 1527494"/>
                  <a:gd name="connsiteY82-1056" fmla="*/ 1009862 h 1347679"/>
                  <a:gd name="connsiteX83-1057" fmla="*/ 9172 w 1527494"/>
                  <a:gd name="connsiteY83-1058" fmla="*/ 887860 h 1347679"/>
                  <a:gd name="connsiteX84-1059" fmla="*/ 183035 w 1527494"/>
                  <a:gd name="connsiteY84-1060" fmla="*/ 296726 h 1347679"/>
                  <a:gd name="connsiteX85-1061" fmla="*/ 757200 w 1527494"/>
                  <a:gd name="connsiteY85-1062" fmla="*/ 0 h 1347679"/>
                  <a:gd name="connsiteX0-1063" fmla="*/ 1116806 w 1529875"/>
                  <a:gd name="connsiteY0-1064" fmla="*/ 1009863 h 1347679"/>
                  <a:gd name="connsiteX1-1065" fmla="*/ 1529875 w 1529875"/>
                  <a:gd name="connsiteY1-1066" fmla="*/ 1009863 h 1347679"/>
                  <a:gd name="connsiteX2-1067" fmla="*/ 1529875 w 1529875"/>
                  <a:gd name="connsiteY2-1068" fmla="*/ 1055770 h 1347679"/>
                  <a:gd name="connsiteX3-1069" fmla="*/ 1529875 w 1529875"/>
                  <a:gd name="connsiteY3-1070" fmla="*/ 1206371 h 1347679"/>
                  <a:gd name="connsiteX4-1071" fmla="*/ 1529875 w 1529875"/>
                  <a:gd name="connsiteY4-1072" fmla="*/ 1280640 h 1347679"/>
                  <a:gd name="connsiteX5-1073" fmla="*/ 1500370 w 1529875"/>
                  <a:gd name="connsiteY5-1074" fmla="*/ 1310145 h 1347679"/>
                  <a:gd name="connsiteX6-1075" fmla="*/ 1470865 w 1529875"/>
                  <a:gd name="connsiteY6-1076" fmla="*/ 1280640 h 1347679"/>
                  <a:gd name="connsiteX7-1077" fmla="*/ 1470865 w 1529875"/>
                  <a:gd name="connsiteY7-1078" fmla="*/ 1206371 h 1347679"/>
                  <a:gd name="connsiteX8-1079" fmla="*/ 1470865 w 1529875"/>
                  <a:gd name="connsiteY8-1080" fmla="*/ 1159543 h 1347679"/>
                  <a:gd name="connsiteX9-1081" fmla="*/ 1441360 w 1529875"/>
                  <a:gd name="connsiteY9-1082" fmla="*/ 1130039 h 1347679"/>
                  <a:gd name="connsiteX10-1083" fmla="*/ 1411856 w 1529875"/>
                  <a:gd name="connsiteY10-1084" fmla="*/ 1159543 h 1347679"/>
                  <a:gd name="connsiteX11-1085" fmla="*/ 1411856 w 1529875"/>
                  <a:gd name="connsiteY11-1086" fmla="*/ 1206371 h 1347679"/>
                  <a:gd name="connsiteX12-1087" fmla="*/ 1411856 w 1529875"/>
                  <a:gd name="connsiteY12-1088" fmla="*/ 1318174 h 1347679"/>
                  <a:gd name="connsiteX13-1089" fmla="*/ 1382351 w 1529875"/>
                  <a:gd name="connsiteY13-1090" fmla="*/ 1347679 h 1347679"/>
                  <a:gd name="connsiteX14-1091" fmla="*/ 1352846 w 1529875"/>
                  <a:gd name="connsiteY14-1092" fmla="*/ 1318174 h 1347679"/>
                  <a:gd name="connsiteX15-1093" fmla="*/ 1352846 w 1529875"/>
                  <a:gd name="connsiteY15-1094" fmla="*/ 1206371 h 1347679"/>
                  <a:gd name="connsiteX16-1095" fmla="*/ 1352493 w 1529875"/>
                  <a:gd name="connsiteY16-1096" fmla="*/ 1206371 h 1347679"/>
                  <a:gd name="connsiteX17-1097" fmla="*/ 1350527 w 1529875"/>
                  <a:gd name="connsiteY17-1098" fmla="*/ 1196633 h 1347679"/>
                  <a:gd name="connsiteX18-1099" fmla="*/ 1323341 w 1529875"/>
                  <a:gd name="connsiteY18-1100" fmla="*/ 1178613 h 1347679"/>
                  <a:gd name="connsiteX19-1101" fmla="*/ 1296155 w 1529875"/>
                  <a:gd name="connsiteY19-1102" fmla="*/ 1196633 h 1347679"/>
                  <a:gd name="connsiteX20-1103" fmla="*/ 1294189 w 1529875"/>
                  <a:gd name="connsiteY20-1104" fmla="*/ 1206371 h 1347679"/>
                  <a:gd name="connsiteX21-1105" fmla="*/ 1293836 w 1529875"/>
                  <a:gd name="connsiteY21-1106" fmla="*/ 1206371 h 1347679"/>
                  <a:gd name="connsiteX22-1107" fmla="*/ 1293836 w 1529875"/>
                  <a:gd name="connsiteY22-1108" fmla="*/ 1232065 h 1347679"/>
                  <a:gd name="connsiteX23-1109" fmla="*/ 1264331 w 1529875"/>
                  <a:gd name="connsiteY23-1110" fmla="*/ 1261569 h 1347679"/>
                  <a:gd name="connsiteX24-1111" fmla="*/ 1234826 w 1529875"/>
                  <a:gd name="connsiteY24-1112" fmla="*/ 1232065 h 1347679"/>
                  <a:gd name="connsiteX25-1113" fmla="*/ 1234826 w 1529875"/>
                  <a:gd name="connsiteY25-1114" fmla="*/ 1206371 h 1347679"/>
                  <a:gd name="connsiteX26-1115" fmla="*/ 1234826 w 1529875"/>
                  <a:gd name="connsiteY26-1116" fmla="*/ 1102703 h 1347679"/>
                  <a:gd name="connsiteX27-1117" fmla="*/ 1205321 w 1529875"/>
                  <a:gd name="connsiteY27-1118" fmla="*/ 1073198 h 1347679"/>
                  <a:gd name="connsiteX28-1119" fmla="*/ 1175816 w 1529875"/>
                  <a:gd name="connsiteY28-1120" fmla="*/ 1102703 h 1347679"/>
                  <a:gd name="connsiteX29-1121" fmla="*/ 1175816 w 1529875"/>
                  <a:gd name="connsiteY29-1122" fmla="*/ 1206371 h 1347679"/>
                  <a:gd name="connsiteX30-1123" fmla="*/ 1175816 w 1529875"/>
                  <a:gd name="connsiteY30-1124" fmla="*/ 1254144 h 1347679"/>
                  <a:gd name="connsiteX31-1125" fmla="*/ 1146311 w 1529875"/>
                  <a:gd name="connsiteY31-1126" fmla="*/ 1283648 h 1347679"/>
                  <a:gd name="connsiteX32-1127" fmla="*/ 1116806 w 1529875"/>
                  <a:gd name="connsiteY32-1128" fmla="*/ 1254144 h 1347679"/>
                  <a:gd name="connsiteX33-1129" fmla="*/ 1116806 w 1529875"/>
                  <a:gd name="connsiteY33-1130" fmla="*/ 1206371 h 1347679"/>
                  <a:gd name="connsiteX34-1131" fmla="*/ 1116806 w 1529875"/>
                  <a:gd name="connsiteY34-1132" fmla="*/ 1055770 h 1347679"/>
                  <a:gd name="connsiteX35-1133" fmla="*/ 1116806 w 1529875"/>
                  <a:gd name="connsiteY35-1134" fmla="*/ 1009863 h 1347679"/>
                  <a:gd name="connsiteX36-1135" fmla="*/ 759581 w 1529875"/>
                  <a:gd name="connsiteY36-1136" fmla="*/ 0 h 1347679"/>
                  <a:gd name="connsiteX37-1137" fmla="*/ 1171288 w 1529875"/>
                  <a:gd name="connsiteY37-1138" fmla="*/ 117206 h 1347679"/>
                  <a:gd name="connsiteX38-1139" fmla="*/ 1438342 w 1529875"/>
                  <a:gd name="connsiteY38-1140" fmla="*/ 475503 h 1347679"/>
                  <a:gd name="connsiteX39-1141" fmla="*/ 1526664 w 1529875"/>
                  <a:gd name="connsiteY39-1142" fmla="*/ 943543 h 1347679"/>
                  <a:gd name="connsiteX40-1143" fmla="*/ 1528585 w 1529875"/>
                  <a:gd name="connsiteY40-1144" fmla="*/ 1009862 h 1347679"/>
                  <a:gd name="connsiteX41-1145" fmla="*/ 1113802 w 1529875"/>
                  <a:gd name="connsiteY41-1146" fmla="*/ 1009862 h 1347679"/>
                  <a:gd name="connsiteX42-1147" fmla="*/ 1111076 w 1529875"/>
                  <a:gd name="connsiteY42-1148" fmla="*/ 952862 h 1347679"/>
                  <a:gd name="connsiteX43-1149" fmla="*/ 1020186 w 1529875"/>
                  <a:gd name="connsiteY43-1150" fmla="*/ 557845 h 1347679"/>
                  <a:gd name="connsiteX44-1151" fmla="*/ 769224 w 1529875"/>
                  <a:gd name="connsiteY44-1152" fmla="*/ 394645 h 1347679"/>
                  <a:gd name="connsiteX45-1153" fmla="*/ 582669 w 1529875"/>
                  <a:gd name="connsiteY45-1154" fmla="*/ 462150 h 1347679"/>
                  <a:gd name="connsiteX46-1155" fmla="*/ 458311 w 1529875"/>
                  <a:gd name="connsiteY46-1156" fmla="*/ 694339 h 1347679"/>
                  <a:gd name="connsiteX47-1157" fmla="*/ 426111 w 1529875"/>
                  <a:gd name="connsiteY47-1158" fmla="*/ 897225 h 1347679"/>
                  <a:gd name="connsiteX48-1159" fmla="*/ 419142 w 1529875"/>
                  <a:gd name="connsiteY48-1160" fmla="*/ 1009862 h 1347679"/>
                  <a:gd name="connsiteX49-1161" fmla="*/ 415450 w 1529875"/>
                  <a:gd name="connsiteY49-1162" fmla="*/ 1055770 h 1347679"/>
                  <a:gd name="connsiteX50-1163" fmla="*/ 415450 w 1529875"/>
                  <a:gd name="connsiteY50-1164" fmla="*/ 1206371 h 1347679"/>
                  <a:gd name="connsiteX51-1165" fmla="*/ 415450 w 1529875"/>
                  <a:gd name="connsiteY51-1166" fmla="*/ 1280640 h 1347679"/>
                  <a:gd name="connsiteX52-1167" fmla="*/ 385945 w 1529875"/>
                  <a:gd name="connsiteY52-1168" fmla="*/ 1310145 h 1347679"/>
                  <a:gd name="connsiteX53-1169" fmla="*/ 356440 w 1529875"/>
                  <a:gd name="connsiteY53-1170" fmla="*/ 1280640 h 1347679"/>
                  <a:gd name="connsiteX54-1171" fmla="*/ 356440 w 1529875"/>
                  <a:gd name="connsiteY54-1172" fmla="*/ 1206371 h 1347679"/>
                  <a:gd name="connsiteX55-1173" fmla="*/ 356440 w 1529875"/>
                  <a:gd name="connsiteY55-1174" fmla="*/ 1159543 h 1347679"/>
                  <a:gd name="connsiteX56-1175" fmla="*/ 326935 w 1529875"/>
                  <a:gd name="connsiteY56-1176" fmla="*/ 1130039 h 1347679"/>
                  <a:gd name="connsiteX57-1177" fmla="*/ 297431 w 1529875"/>
                  <a:gd name="connsiteY57-1178" fmla="*/ 1159543 h 1347679"/>
                  <a:gd name="connsiteX58-1179" fmla="*/ 297431 w 1529875"/>
                  <a:gd name="connsiteY58-1180" fmla="*/ 1206371 h 1347679"/>
                  <a:gd name="connsiteX59-1181" fmla="*/ 297431 w 1529875"/>
                  <a:gd name="connsiteY59-1182" fmla="*/ 1318174 h 1347679"/>
                  <a:gd name="connsiteX60-1183" fmla="*/ 267926 w 1529875"/>
                  <a:gd name="connsiteY60-1184" fmla="*/ 1347679 h 1347679"/>
                  <a:gd name="connsiteX61-1185" fmla="*/ 238421 w 1529875"/>
                  <a:gd name="connsiteY61-1186" fmla="*/ 1318174 h 1347679"/>
                  <a:gd name="connsiteX62-1187" fmla="*/ 238421 w 1529875"/>
                  <a:gd name="connsiteY62-1188" fmla="*/ 1206371 h 1347679"/>
                  <a:gd name="connsiteX63-1189" fmla="*/ 238068 w 1529875"/>
                  <a:gd name="connsiteY63-1190" fmla="*/ 1206371 h 1347679"/>
                  <a:gd name="connsiteX64-1191" fmla="*/ 236102 w 1529875"/>
                  <a:gd name="connsiteY64-1192" fmla="*/ 1196633 h 1347679"/>
                  <a:gd name="connsiteX65-1193" fmla="*/ 208916 w 1529875"/>
                  <a:gd name="connsiteY65-1194" fmla="*/ 1178613 h 1347679"/>
                  <a:gd name="connsiteX66-1195" fmla="*/ 181730 w 1529875"/>
                  <a:gd name="connsiteY66-1196" fmla="*/ 1196633 h 1347679"/>
                  <a:gd name="connsiteX67-1197" fmla="*/ 179764 w 1529875"/>
                  <a:gd name="connsiteY67-1198" fmla="*/ 1206371 h 1347679"/>
                  <a:gd name="connsiteX68-1199" fmla="*/ 179411 w 1529875"/>
                  <a:gd name="connsiteY68-1200" fmla="*/ 1206371 h 1347679"/>
                  <a:gd name="connsiteX69-1201" fmla="*/ 179411 w 1529875"/>
                  <a:gd name="connsiteY69-1202" fmla="*/ 1232065 h 1347679"/>
                  <a:gd name="connsiteX70-1203" fmla="*/ 149906 w 1529875"/>
                  <a:gd name="connsiteY70-1204" fmla="*/ 1261569 h 1347679"/>
                  <a:gd name="connsiteX71-1205" fmla="*/ 120401 w 1529875"/>
                  <a:gd name="connsiteY71-1206" fmla="*/ 1232065 h 1347679"/>
                  <a:gd name="connsiteX72-1207" fmla="*/ 120401 w 1529875"/>
                  <a:gd name="connsiteY72-1208" fmla="*/ 1206371 h 1347679"/>
                  <a:gd name="connsiteX73-1209" fmla="*/ 120401 w 1529875"/>
                  <a:gd name="connsiteY73-1210" fmla="*/ 1102703 h 1347679"/>
                  <a:gd name="connsiteX74-1211" fmla="*/ 90896 w 1529875"/>
                  <a:gd name="connsiteY74-1212" fmla="*/ 1073198 h 1347679"/>
                  <a:gd name="connsiteX75-1213" fmla="*/ 61391 w 1529875"/>
                  <a:gd name="connsiteY75-1214" fmla="*/ 1102703 h 1347679"/>
                  <a:gd name="connsiteX76-1215" fmla="*/ 61391 w 1529875"/>
                  <a:gd name="connsiteY76-1216" fmla="*/ 1206371 h 1347679"/>
                  <a:gd name="connsiteX77-1217" fmla="*/ 61391 w 1529875"/>
                  <a:gd name="connsiteY77-1218" fmla="*/ 1254144 h 1347679"/>
                  <a:gd name="connsiteX78-1219" fmla="*/ 31886 w 1529875"/>
                  <a:gd name="connsiteY78-1220" fmla="*/ 1283648 h 1347679"/>
                  <a:gd name="connsiteX79-1221" fmla="*/ 2381 w 1529875"/>
                  <a:gd name="connsiteY79-1222" fmla="*/ 1254144 h 1347679"/>
                  <a:gd name="connsiteX80-1223" fmla="*/ 0 w 1529875"/>
                  <a:gd name="connsiteY80-1224" fmla="*/ 1203990 h 1347679"/>
                  <a:gd name="connsiteX81-1225" fmla="*/ 2381 w 1529875"/>
                  <a:gd name="connsiteY81-1226" fmla="*/ 1009863 h 1347679"/>
                  <a:gd name="connsiteX82-1227" fmla="*/ 3680 w 1529875"/>
                  <a:gd name="connsiteY82-1228" fmla="*/ 1009862 h 1347679"/>
                  <a:gd name="connsiteX83-1229" fmla="*/ 11553 w 1529875"/>
                  <a:gd name="connsiteY83-1230" fmla="*/ 887860 h 1347679"/>
                  <a:gd name="connsiteX84-1231" fmla="*/ 185416 w 1529875"/>
                  <a:gd name="connsiteY84-1232" fmla="*/ 296726 h 1347679"/>
                  <a:gd name="connsiteX85-1233" fmla="*/ 759581 w 1529875"/>
                  <a:gd name="connsiteY85-1234" fmla="*/ 0 h 13476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  <a:cxn ang="0">
                    <a:pos x="connsiteX62-125" y="connsiteY62-126"/>
                  </a:cxn>
                  <a:cxn ang="0">
                    <a:pos x="connsiteX63-127" y="connsiteY63-128"/>
                  </a:cxn>
                  <a:cxn ang="0">
                    <a:pos x="connsiteX64-129" y="connsiteY64-130"/>
                  </a:cxn>
                  <a:cxn ang="0">
                    <a:pos x="connsiteX65-131" y="connsiteY65-132"/>
                  </a:cxn>
                  <a:cxn ang="0">
                    <a:pos x="connsiteX66-133" y="connsiteY66-134"/>
                  </a:cxn>
                  <a:cxn ang="0">
                    <a:pos x="connsiteX67-135" y="connsiteY67-136"/>
                  </a:cxn>
                  <a:cxn ang="0">
                    <a:pos x="connsiteX68-137" y="connsiteY68-138"/>
                  </a:cxn>
                  <a:cxn ang="0">
                    <a:pos x="connsiteX69-139" y="connsiteY69-140"/>
                  </a:cxn>
                  <a:cxn ang="0">
                    <a:pos x="connsiteX70-141" y="connsiteY70-142"/>
                  </a:cxn>
                  <a:cxn ang="0">
                    <a:pos x="connsiteX71-143" y="connsiteY71-144"/>
                  </a:cxn>
                  <a:cxn ang="0">
                    <a:pos x="connsiteX72-145" y="connsiteY72-146"/>
                  </a:cxn>
                  <a:cxn ang="0">
                    <a:pos x="connsiteX73-147" y="connsiteY73-148"/>
                  </a:cxn>
                  <a:cxn ang="0">
                    <a:pos x="connsiteX74-149" y="connsiteY74-150"/>
                  </a:cxn>
                  <a:cxn ang="0">
                    <a:pos x="connsiteX75-151" y="connsiteY75-152"/>
                  </a:cxn>
                  <a:cxn ang="0">
                    <a:pos x="connsiteX76-153" y="connsiteY76-154"/>
                  </a:cxn>
                  <a:cxn ang="0">
                    <a:pos x="connsiteX77-155" y="connsiteY77-156"/>
                  </a:cxn>
                  <a:cxn ang="0">
                    <a:pos x="connsiteX78-157" y="connsiteY78-158"/>
                  </a:cxn>
                  <a:cxn ang="0">
                    <a:pos x="connsiteX79-159" y="connsiteY79-160"/>
                  </a:cxn>
                  <a:cxn ang="0">
                    <a:pos x="connsiteX80-161" y="connsiteY80-162"/>
                  </a:cxn>
                  <a:cxn ang="0">
                    <a:pos x="connsiteX81-163" y="connsiteY81-164"/>
                  </a:cxn>
                  <a:cxn ang="0">
                    <a:pos x="connsiteX82-165" y="connsiteY82-166"/>
                  </a:cxn>
                  <a:cxn ang="0">
                    <a:pos x="connsiteX83-167" y="connsiteY83-168"/>
                  </a:cxn>
                  <a:cxn ang="0">
                    <a:pos x="connsiteX84-169" y="connsiteY84-170"/>
                  </a:cxn>
                  <a:cxn ang="0">
                    <a:pos x="connsiteX85-171" y="connsiteY85-172"/>
                  </a:cxn>
                </a:cxnLst>
                <a:rect l="l" t="t" r="r" b="b"/>
                <a:pathLst>
                  <a:path w="1529875" h="1347679">
                    <a:moveTo>
                      <a:pt x="1116806" y="1009863"/>
                    </a:moveTo>
                    <a:lnTo>
                      <a:pt x="1529875" y="1009863"/>
                    </a:lnTo>
                    <a:lnTo>
                      <a:pt x="1529875" y="1055770"/>
                    </a:lnTo>
                    <a:lnTo>
                      <a:pt x="1529875" y="1206371"/>
                    </a:lnTo>
                    <a:lnTo>
                      <a:pt x="1529875" y="1280640"/>
                    </a:lnTo>
                    <a:cubicBezTo>
                      <a:pt x="1529875" y="1296935"/>
                      <a:pt x="1516665" y="1310145"/>
                      <a:pt x="1500370" y="1310145"/>
                    </a:cubicBezTo>
                    <a:cubicBezTo>
                      <a:pt x="1484075" y="1310145"/>
                      <a:pt x="1470865" y="1296935"/>
                      <a:pt x="1470865" y="1280640"/>
                    </a:cubicBezTo>
                    <a:lnTo>
                      <a:pt x="1470865" y="1206371"/>
                    </a:lnTo>
                    <a:lnTo>
                      <a:pt x="1470865" y="1159543"/>
                    </a:lnTo>
                    <a:cubicBezTo>
                      <a:pt x="1470865" y="1143248"/>
                      <a:pt x="1457655" y="1130039"/>
                      <a:pt x="1441360" y="1130039"/>
                    </a:cubicBezTo>
                    <a:cubicBezTo>
                      <a:pt x="1425065" y="1130039"/>
                      <a:pt x="1411856" y="1143248"/>
                      <a:pt x="1411856" y="1159543"/>
                    </a:cubicBezTo>
                    <a:lnTo>
                      <a:pt x="1411856" y="1206371"/>
                    </a:lnTo>
                    <a:lnTo>
                      <a:pt x="1411856" y="1318174"/>
                    </a:lnTo>
                    <a:cubicBezTo>
                      <a:pt x="1411856" y="1334469"/>
                      <a:pt x="1398646" y="1347679"/>
                      <a:pt x="1382351" y="1347679"/>
                    </a:cubicBezTo>
                    <a:cubicBezTo>
                      <a:pt x="1366056" y="1347679"/>
                      <a:pt x="1352846" y="1334469"/>
                      <a:pt x="1352846" y="1318174"/>
                    </a:cubicBezTo>
                    <a:lnTo>
                      <a:pt x="1352846" y="1206371"/>
                    </a:lnTo>
                    <a:lnTo>
                      <a:pt x="1352493" y="1206371"/>
                    </a:lnTo>
                    <a:lnTo>
                      <a:pt x="1350527" y="1196633"/>
                    </a:lnTo>
                    <a:cubicBezTo>
                      <a:pt x="1346048" y="1186043"/>
                      <a:pt x="1335562" y="1178613"/>
                      <a:pt x="1323341" y="1178613"/>
                    </a:cubicBezTo>
                    <a:cubicBezTo>
                      <a:pt x="1311119" y="1178613"/>
                      <a:pt x="1300634" y="1186043"/>
                      <a:pt x="1296155" y="1196633"/>
                    </a:cubicBezTo>
                    <a:lnTo>
                      <a:pt x="1294189" y="1206371"/>
                    </a:lnTo>
                    <a:lnTo>
                      <a:pt x="1293836" y="1206371"/>
                    </a:lnTo>
                    <a:lnTo>
                      <a:pt x="1293836" y="1232065"/>
                    </a:lnTo>
                    <a:cubicBezTo>
                      <a:pt x="1293836" y="1248360"/>
                      <a:pt x="1280626" y="1261569"/>
                      <a:pt x="1264331" y="1261569"/>
                    </a:cubicBezTo>
                    <a:cubicBezTo>
                      <a:pt x="1248036" y="1261569"/>
                      <a:pt x="1234826" y="1248360"/>
                      <a:pt x="1234826" y="1232065"/>
                    </a:cubicBezTo>
                    <a:lnTo>
                      <a:pt x="1234826" y="1206371"/>
                    </a:lnTo>
                    <a:lnTo>
                      <a:pt x="1234826" y="1102703"/>
                    </a:lnTo>
                    <a:cubicBezTo>
                      <a:pt x="1234826" y="1086408"/>
                      <a:pt x="1221616" y="1073198"/>
                      <a:pt x="1205321" y="1073198"/>
                    </a:cubicBezTo>
                    <a:cubicBezTo>
                      <a:pt x="1189026" y="1073198"/>
                      <a:pt x="1175816" y="1086408"/>
                      <a:pt x="1175816" y="1102703"/>
                    </a:cubicBezTo>
                    <a:lnTo>
                      <a:pt x="1175816" y="1206371"/>
                    </a:lnTo>
                    <a:lnTo>
                      <a:pt x="1175816" y="1254144"/>
                    </a:lnTo>
                    <a:cubicBezTo>
                      <a:pt x="1175816" y="1270439"/>
                      <a:pt x="1162606" y="1283648"/>
                      <a:pt x="1146311" y="1283648"/>
                    </a:cubicBezTo>
                    <a:cubicBezTo>
                      <a:pt x="1130016" y="1283648"/>
                      <a:pt x="1116806" y="1270439"/>
                      <a:pt x="1116806" y="1254144"/>
                    </a:cubicBezTo>
                    <a:lnTo>
                      <a:pt x="1116806" y="1206371"/>
                    </a:lnTo>
                    <a:lnTo>
                      <a:pt x="1116806" y="1055770"/>
                    </a:lnTo>
                    <a:lnTo>
                      <a:pt x="1116806" y="1009863"/>
                    </a:lnTo>
                    <a:close/>
                    <a:moveTo>
                      <a:pt x="759581" y="0"/>
                    </a:moveTo>
                    <a:cubicBezTo>
                      <a:pt x="918824" y="0"/>
                      <a:pt x="1056059" y="39069"/>
                      <a:pt x="1171288" y="117206"/>
                    </a:cubicBezTo>
                    <a:cubicBezTo>
                      <a:pt x="1286517" y="195344"/>
                      <a:pt x="1375535" y="314776"/>
                      <a:pt x="1438342" y="475503"/>
                    </a:cubicBezTo>
                    <a:cubicBezTo>
                      <a:pt x="1485448" y="596048"/>
                      <a:pt x="1514888" y="752062"/>
                      <a:pt x="1526664" y="943543"/>
                    </a:cubicBezTo>
                    <a:cubicBezTo>
                      <a:pt x="1527304" y="965649"/>
                      <a:pt x="1527945" y="987756"/>
                      <a:pt x="1528585" y="1009862"/>
                    </a:cubicBezTo>
                    <a:lnTo>
                      <a:pt x="1113802" y="1009862"/>
                    </a:lnTo>
                    <a:lnTo>
                      <a:pt x="1111076" y="952862"/>
                    </a:lnTo>
                    <a:cubicBezTo>
                      <a:pt x="1098955" y="771117"/>
                      <a:pt x="1068652" y="639444"/>
                      <a:pt x="1020186" y="557845"/>
                    </a:cubicBezTo>
                    <a:cubicBezTo>
                      <a:pt x="955520" y="449045"/>
                      <a:pt x="871873" y="394645"/>
                      <a:pt x="769224" y="394645"/>
                    </a:cubicBezTo>
                    <a:cubicBezTo>
                      <a:pt x="699138" y="394645"/>
                      <a:pt x="636954" y="417147"/>
                      <a:pt x="582669" y="462150"/>
                    </a:cubicBezTo>
                    <a:cubicBezTo>
                      <a:pt x="528386" y="507154"/>
                      <a:pt x="486933" y="584550"/>
                      <a:pt x="458311" y="694339"/>
                    </a:cubicBezTo>
                    <a:cubicBezTo>
                      <a:pt x="444000" y="749233"/>
                      <a:pt x="433267" y="816862"/>
                      <a:pt x="426111" y="897225"/>
                    </a:cubicBezTo>
                    <a:lnTo>
                      <a:pt x="419142" y="1009862"/>
                    </a:lnTo>
                    <a:lnTo>
                      <a:pt x="415450" y="1055770"/>
                    </a:lnTo>
                    <a:lnTo>
                      <a:pt x="415450" y="1206371"/>
                    </a:lnTo>
                    <a:lnTo>
                      <a:pt x="415450" y="1280640"/>
                    </a:lnTo>
                    <a:cubicBezTo>
                      <a:pt x="415450" y="1296935"/>
                      <a:pt x="402240" y="1310145"/>
                      <a:pt x="385945" y="1310145"/>
                    </a:cubicBezTo>
                    <a:cubicBezTo>
                      <a:pt x="369650" y="1310145"/>
                      <a:pt x="356440" y="1296935"/>
                      <a:pt x="356440" y="1280640"/>
                    </a:cubicBezTo>
                    <a:lnTo>
                      <a:pt x="356440" y="1206371"/>
                    </a:lnTo>
                    <a:lnTo>
                      <a:pt x="356440" y="1159543"/>
                    </a:lnTo>
                    <a:cubicBezTo>
                      <a:pt x="356440" y="1143248"/>
                      <a:pt x="343230" y="1130039"/>
                      <a:pt x="326935" y="1130039"/>
                    </a:cubicBezTo>
                    <a:cubicBezTo>
                      <a:pt x="310640" y="1130039"/>
                      <a:pt x="297431" y="1143248"/>
                      <a:pt x="297431" y="1159543"/>
                    </a:cubicBezTo>
                    <a:lnTo>
                      <a:pt x="297431" y="1206371"/>
                    </a:lnTo>
                    <a:lnTo>
                      <a:pt x="297431" y="1318174"/>
                    </a:lnTo>
                    <a:cubicBezTo>
                      <a:pt x="297431" y="1334469"/>
                      <a:pt x="284221" y="1347679"/>
                      <a:pt x="267926" y="1347679"/>
                    </a:cubicBezTo>
                    <a:cubicBezTo>
                      <a:pt x="251631" y="1347679"/>
                      <a:pt x="238421" y="1334469"/>
                      <a:pt x="238421" y="1318174"/>
                    </a:cubicBezTo>
                    <a:lnTo>
                      <a:pt x="238421" y="1206371"/>
                    </a:lnTo>
                    <a:lnTo>
                      <a:pt x="238068" y="1206371"/>
                    </a:lnTo>
                    <a:lnTo>
                      <a:pt x="236102" y="1196633"/>
                    </a:lnTo>
                    <a:cubicBezTo>
                      <a:pt x="231623" y="1186043"/>
                      <a:pt x="221137" y="1178613"/>
                      <a:pt x="208916" y="1178613"/>
                    </a:cubicBezTo>
                    <a:cubicBezTo>
                      <a:pt x="196694" y="1178613"/>
                      <a:pt x="186209" y="1186043"/>
                      <a:pt x="181730" y="1196633"/>
                    </a:cubicBezTo>
                    <a:lnTo>
                      <a:pt x="179764" y="1206371"/>
                    </a:lnTo>
                    <a:lnTo>
                      <a:pt x="179411" y="1206371"/>
                    </a:lnTo>
                    <a:lnTo>
                      <a:pt x="179411" y="1232065"/>
                    </a:lnTo>
                    <a:cubicBezTo>
                      <a:pt x="179411" y="1248360"/>
                      <a:pt x="166201" y="1261569"/>
                      <a:pt x="149906" y="1261569"/>
                    </a:cubicBezTo>
                    <a:cubicBezTo>
                      <a:pt x="133611" y="1261569"/>
                      <a:pt x="120401" y="1248360"/>
                      <a:pt x="120401" y="1232065"/>
                    </a:cubicBezTo>
                    <a:lnTo>
                      <a:pt x="120401" y="1206371"/>
                    </a:lnTo>
                    <a:lnTo>
                      <a:pt x="120401" y="1102703"/>
                    </a:lnTo>
                    <a:cubicBezTo>
                      <a:pt x="120401" y="1086408"/>
                      <a:pt x="107191" y="1073198"/>
                      <a:pt x="90896" y="1073198"/>
                    </a:cubicBezTo>
                    <a:cubicBezTo>
                      <a:pt x="74601" y="1073198"/>
                      <a:pt x="61391" y="1086408"/>
                      <a:pt x="61391" y="1102703"/>
                    </a:cubicBezTo>
                    <a:lnTo>
                      <a:pt x="61391" y="1206371"/>
                    </a:lnTo>
                    <a:lnTo>
                      <a:pt x="61391" y="1254144"/>
                    </a:lnTo>
                    <a:cubicBezTo>
                      <a:pt x="61391" y="1270439"/>
                      <a:pt x="48181" y="1283648"/>
                      <a:pt x="31886" y="1283648"/>
                    </a:cubicBezTo>
                    <a:cubicBezTo>
                      <a:pt x="15591" y="1283648"/>
                      <a:pt x="2381" y="1270439"/>
                      <a:pt x="2381" y="1254144"/>
                    </a:cubicBezTo>
                    <a:lnTo>
                      <a:pt x="0" y="1203990"/>
                    </a:lnTo>
                    <a:cubicBezTo>
                      <a:pt x="794" y="1139281"/>
                      <a:pt x="1587" y="1074572"/>
                      <a:pt x="2381" y="1009863"/>
                    </a:cubicBezTo>
                    <a:lnTo>
                      <a:pt x="3680" y="1009862"/>
                    </a:lnTo>
                    <a:lnTo>
                      <a:pt x="11553" y="887860"/>
                    </a:lnTo>
                    <a:cubicBezTo>
                      <a:pt x="34735" y="628781"/>
                      <a:pt x="92689" y="431736"/>
                      <a:pt x="185416" y="296726"/>
                    </a:cubicBezTo>
                    <a:cubicBezTo>
                      <a:pt x="322899" y="98908"/>
                      <a:pt x="514287" y="0"/>
                      <a:pt x="759581" y="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sz="23900" b="1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7" name="任意多边形 16"/>
            <p:cNvSpPr/>
            <p:nvPr/>
          </p:nvSpPr>
          <p:spPr>
            <a:xfrm rot="16200000" flipH="1">
              <a:off x="2787996" y="2661640"/>
              <a:ext cx="2238203" cy="1539228"/>
            </a:xfrm>
            <a:custGeom>
              <a:avLst/>
              <a:gdLst>
                <a:gd name="connsiteX0" fmla="*/ 0 w 2238203"/>
                <a:gd name="connsiteY0" fmla="*/ 808579 h 1539228"/>
                <a:gd name="connsiteX1" fmla="*/ 83825 w 2238203"/>
                <a:gd name="connsiteY1" fmla="*/ 1159457 h 1539228"/>
                <a:gd name="connsiteX2" fmla="*/ 325656 w 2238203"/>
                <a:gd name="connsiteY2" fmla="*/ 1402774 h 1539228"/>
                <a:gd name="connsiteX3" fmla="*/ 646862 w 2238203"/>
                <a:gd name="connsiteY3" fmla="*/ 1494017 h 1539228"/>
                <a:gd name="connsiteX4" fmla="*/ 1065246 w 2238203"/>
                <a:gd name="connsiteY4" fmla="*/ 1383428 h 1539228"/>
                <a:gd name="connsiteX5" fmla="*/ 1594902 w 2238203"/>
                <a:gd name="connsiteY5" fmla="*/ 978941 h 1539228"/>
                <a:gd name="connsiteX6" fmla="*/ 1853054 w 2238203"/>
                <a:gd name="connsiteY6" fmla="*/ 734026 h 1539228"/>
                <a:gd name="connsiteX7" fmla="*/ 1853055 w 2238203"/>
                <a:gd name="connsiteY7" fmla="*/ 1223121 h 1539228"/>
                <a:gd name="connsiteX8" fmla="*/ 1851679 w 2238203"/>
                <a:gd name="connsiteY8" fmla="*/ 1407001 h 1539228"/>
                <a:gd name="connsiteX9" fmla="*/ 1851679 w 2238203"/>
                <a:gd name="connsiteY9" fmla="*/ 1476497 h 1539228"/>
                <a:gd name="connsiteX10" fmla="*/ 1879288 w 2238203"/>
                <a:gd name="connsiteY10" fmla="*/ 1504105 h 1539228"/>
                <a:gd name="connsiteX11" fmla="*/ 1906897 w 2238203"/>
                <a:gd name="connsiteY11" fmla="*/ 1476497 h 1539228"/>
                <a:gd name="connsiteX12" fmla="*/ 1906897 w 2238203"/>
                <a:gd name="connsiteY12" fmla="*/ 1407001 h 1539228"/>
                <a:gd name="connsiteX13" fmla="*/ 1906897 w 2238203"/>
                <a:gd name="connsiteY13" fmla="*/ 1363183 h 1539228"/>
                <a:gd name="connsiteX14" fmla="*/ 1934506 w 2238203"/>
                <a:gd name="connsiteY14" fmla="*/ 1335574 h 1539228"/>
                <a:gd name="connsiteX15" fmla="*/ 1962115 w 2238203"/>
                <a:gd name="connsiteY15" fmla="*/ 1363183 h 1539228"/>
                <a:gd name="connsiteX16" fmla="*/ 1962115 w 2238203"/>
                <a:gd name="connsiteY16" fmla="*/ 1407001 h 1539228"/>
                <a:gd name="connsiteX17" fmla="*/ 1962115 w 2238203"/>
                <a:gd name="connsiteY17" fmla="*/ 1511619 h 1539228"/>
                <a:gd name="connsiteX18" fmla="*/ 1989723 w 2238203"/>
                <a:gd name="connsiteY18" fmla="*/ 1539228 h 1539228"/>
                <a:gd name="connsiteX19" fmla="*/ 2018332 w 2238203"/>
                <a:gd name="connsiteY19" fmla="*/ 1511619 h 1539228"/>
                <a:gd name="connsiteX20" fmla="*/ 2018332 w 2238203"/>
                <a:gd name="connsiteY20" fmla="*/ 1407001 h 1539228"/>
                <a:gd name="connsiteX21" fmla="*/ 2018662 w 2238203"/>
                <a:gd name="connsiteY21" fmla="*/ 1407001 h 1539228"/>
                <a:gd name="connsiteX22" fmla="*/ 2019502 w 2238203"/>
                <a:gd name="connsiteY22" fmla="*/ 1397889 h 1539228"/>
                <a:gd name="connsiteX23" fmla="*/ 2044941 w 2238203"/>
                <a:gd name="connsiteY23" fmla="*/ 1381027 h 1539228"/>
                <a:gd name="connsiteX24" fmla="*/ 2070380 w 2238203"/>
                <a:gd name="connsiteY24" fmla="*/ 1397889 h 1539228"/>
                <a:gd name="connsiteX25" fmla="*/ 2072220 w 2238203"/>
                <a:gd name="connsiteY25" fmla="*/ 1407001 h 1539228"/>
                <a:gd name="connsiteX26" fmla="*/ 2072550 w 2238203"/>
                <a:gd name="connsiteY26" fmla="*/ 1407001 h 1539228"/>
                <a:gd name="connsiteX27" fmla="*/ 2072550 w 2238203"/>
                <a:gd name="connsiteY27" fmla="*/ 1431043 h 1539228"/>
                <a:gd name="connsiteX28" fmla="*/ 2100159 w 2238203"/>
                <a:gd name="connsiteY28" fmla="*/ 1458652 h 1539228"/>
                <a:gd name="connsiteX29" fmla="*/ 2127768 w 2238203"/>
                <a:gd name="connsiteY29" fmla="*/ 1431043 h 1539228"/>
                <a:gd name="connsiteX30" fmla="*/ 2127768 w 2238203"/>
                <a:gd name="connsiteY30" fmla="*/ 1407001 h 1539228"/>
                <a:gd name="connsiteX31" fmla="*/ 2127768 w 2238203"/>
                <a:gd name="connsiteY31" fmla="*/ 1309995 h 1539228"/>
                <a:gd name="connsiteX32" fmla="*/ 2155377 w 2238203"/>
                <a:gd name="connsiteY32" fmla="*/ 1282387 h 1539228"/>
                <a:gd name="connsiteX33" fmla="*/ 2182985 w 2238203"/>
                <a:gd name="connsiteY33" fmla="*/ 1309995 h 1539228"/>
                <a:gd name="connsiteX34" fmla="*/ 2182985 w 2238203"/>
                <a:gd name="connsiteY34" fmla="*/ 1407001 h 1539228"/>
                <a:gd name="connsiteX35" fmla="*/ 2182985 w 2238203"/>
                <a:gd name="connsiteY35" fmla="*/ 1451703 h 1539228"/>
                <a:gd name="connsiteX36" fmla="*/ 2210594 w 2238203"/>
                <a:gd name="connsiteY36" fmla="*/ 1479312 h 1539228"/>
                <a:gd name="connsiteX37" fmla="*/ 2238203 w 2238203"/>
                <a:gd name="connsiteY37" fmla="*/ 1451703 h 1539228"/>
                <a:gd name="connsiteX38" fmla="*/ 2238203 w 2238203"/>
                <a:gd name="connsiteY38" fmla="*/ 1407001 h 1539228"/>
                <a:gd name="connsiteX39" fmla="*/ 2238203 w 2238203"/>
                <a:gd name="connsiteY39" fmla="*/ 1266077 h 1539228"/>
                <a:gd name="connsiteX40" fmla="*/ 2238203 w 2238203"/>
                <a:gd name="connsiteY40" fmla="*/ 1223121 h 1539228"/>
                <a:gd name="connsiteX41" fmla="*/ 2237314 w 2238203"/>
                <a:gd name="connsiteY41" fmla="*/ 0 h 1539228"/>
                <a:gd name="connsiteX42" fmla="*/ 2038508 w 2238203"/>
                <a:gd name="connsiteY42" fmla="*/ 0 h 1539228"/>
                <a:gd name="connsiteX43" fmla="*/ 1350103 w 2238203"/>
                <a:gd name="connsiteY43" fmla="*/ 675052 h 1539228"/>
                <a:gd name="connsiteX44" fmla="*/ 951749 w 2238203"/>
                <a:gd name="connsiteY44" fmla="*/ 1000709 h 1539228"/>
                <a:gd name="connsiteX45" fmla="*/ 679502 w 2238203"/>
                <a:gd name="connsiteY45" fmla="*/ 1081568 h 1539228"/>
                <a:gd name="connsiteX46" fmla="*/ 471052 w 2238203"/>
                <a:gd name="connsiteY46" fmla="*/ 997741 h 1539228"/>
                <a:gd name="connsiteX47" fmla="*/ 388711 w 2238203"/>
                <a:gd name="connsiteY47" fmla="*/ 781874 h 1539228"/>
                <a:gd name="connsiteX48" fmla="*/ 488114 w 2238203"/>
                <a:gd name="connsiteY48" fmla="*/ 559329 h 1539228"/>
                <a:gd name="connsiteX49" fmla="*/ 758135 w 2238203"/>
                <a:gd name="connsiteY49" fmla="*/ 464376 h 1539228"/>
                <a:gd name="connsiteX50" fmla="*/ 758135 w 2238203"/>
                <a:gd name="connsiteY50" fmla="*/ 461765 h 1539228"/>
                <a:gd name="connsiteX51" fmla="*/ 799289 w 2238203"/>
                <a:gd name="connsiteY51" fmla="*/ 461765 h 1539228"/>
                <a:gd name="connsiteX52" fmla="*/ 946012 w 2238203"/>
                <a:gd name="connsiteY52" fmla="*/ 461765 h 1539228"/>
                <a:gd name="connsiteX53" fmla="*/ 992554 w 2238203"/>
                <a:gd name="connsiteY53" fmla="*/ 461765 h 1539228"/>
                <a:gd name="connsiteX54" fmla="*/ 1021299 w 2238203"/>
                <a:gd name="connsiteY54" fmla="*/ 433020 h 1539228"/>
                <a:gd name="connsiteX55" fmla="*/ 992554 w 2238203"/>
                <a:gd name="connsiteY55" fmla="*/ 404275 h 1539228"/>
                <a:gd name="connsiteX56" fmla="*/ 946012 w 2238203"/>
                <a:gd name="connsiteY56" fmla="*/ 404275 h 1539228"/>
                <a:gd name="connsiteX57" fmla="*/ 845014 w 2238203"/>
                <a:gd name="connsiteY57" fmla="*/ 404275 h 1539228"/>
                <a:gd name="connsiteX58" fmla="*/ 816268 w 2238203"/>
                <a:gd name="connsiteY58" fmla="*/ 375530 h 1539228"/>
                <a:gd name="connsiteX59" fmla="*/ 845014 w 2238203"/>
                <a:gd name="connsiteY59" fmla="*/ 346785 h 1539228"/>
                <a:gd name="connsiteX60" fmla="*/ 946012 w 2238203"/>
                <a:gd name="connsiteY60" fmla="*/ 346785 h 1539228"/>
                <a:gd name="connsiteX61" fmla="*/ 971044 w 2238203"/>
                <a:gd name="connsiteY61" fmla="*/ 346785 h 1539228"/>
                <a:gd name="connsiteX62" fmla="*/ 999789 w 2238203"/>
                <a:gd name="connsiteY62" fmla="*/ 318039 h 1539228"/>
                <a:gd name="connsiteX63" fmla="*/ 971044 w 2238203"/>
                <a:gd name="connsiteY63" fmla="*/ 289294 h 1539228"/>
                <a:gd name="connsiteX64" fmla="*/ 946012 w 2238203"/>
                <a:gd name="connsiteY64" fmla="*/ 289294 h 1539228"/>
                <a:gd name="connsiteX65" fmla="*/ 946012 w 2238203"/>
                <a:gd name="connsiteY65" fmla="*/ 288951 h 1539228"/>
                <a:gd name="connsiteX66" fmla="*/ 936525 w 2238203"/>
                <a:gd name="connsiteY66" fmla="*/ 287035 h 1539228"/>
                <a:gd name="connsiteX67" fmla="*/ 918968 w 2238203"/>
                <a:gd name="connsiteY67" fmla="*/ 260549 h 1539228"/>
                <a:gd name="connsiteX68" fmla="*/ 936525 w 2238203"/>
                <a:gd name="connsiteY68" fmla="*/ 234063 h 1539228"/>
                <a:gd name="connsiteX69" fmla="*/ 946012 w 2238203"/>
                <a:gd name="connsiteY69" fmla="*/ 232148 h 1539228"/>
                <a:gd name="connsiteX70" fmla="*/ 946012 w 2238203"/>
                <a:gd name="connsiteY70" fmla="*/ 231804 h 1539228"/>
                <a:gd name="connsiteX71" fmla="*/ 1054936 w 2238203"/>
                <a:gd name="connsiteY71" fmla="*/ 231804 h 1539228"/>
                <a:gd name="connsiteX72" fmla="*/ 1083681 w 2238203"/>
                <a:gd name="connsiteY72" fmla="*/ 203059 h 1539228"/>
                <a:gd name="connsiteX73" fmla="*/ 1054936 w 2238203"/>
                <a:gd name="connsiteY73" fmla="*/ 174314 h 1539228"/>
                <a:gd name="connsiteX74" fmla="*/ 946012 w 2238203"/>
                <a:gd name="connsiteY74" fmla="*/ 174314 h 1539228"/>
                <a:gd name="connsiteX75" fmla="*/ 900390 w 2238203"/>
                <a:gd name="connsiteY75" fmla="*/ 174314 h 1539228"/>
                <a:gd name="connsiteX76" fmla="*/ 871645 w 2238203"/>
                <a:gd name="connsiteY76" fmla="*/ 145569 h 1539228"/>
                <a:gd name="connsiteX77" fmla="*/ 900390 w 2238203"/>
                <a:gd name="connsiteY77" fmla="*/ 116824 h 1539228"/>
                <a:gd name="connsiteX78" fmla="*/ 946012 w 2238203"/>
                <a:gd name="connsiteY78" fmla="*/ 116824 h 1539228"/>
                <a:gd name="connsiteX79" fmla="*/ 1018368 w 2238203"/>
                <a:gd name="connsiteY79" fmla="*/ 116824 h 1539228"/>
                <a:gd name="connsiteX80" fmla="*/ 1047113 w 2238203"/>
                <a:gd name="connsiteY80" fmla="*/ 88079 h 1539228"/>
                <a:gd name="connsiteX81" fmla="*/ 1018368 w 2238203"/>
                <a:gd name="connsiteY81" fmla="*/ 59333 h 1539228"/>
                <a:gd name="connsiteX82" fmla="*/ 946012 w 2238203"/>
                <a:gd name="connsiteY82" fmla="*/ 59333 h 1539228"/>
                <a:gd name="connsiteX83" fmla="*/ 590995 w 2238203"/>
                <a:gd name="connsiteY83" fmla="*/ 79328 h 1539228"/>
                <a:gd name="connsiteX84" fmla="*/ 202515 w 2238203"/>
                <a:gd name="connsiteY84" fmla="*/ 281148 h 1539228"/>
                <a:gd name="connsiteX85" fmla="*/ 0 w 2238203"/>
                <a:gd name="connsiteY85" fmla="*/ 808579 h 153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238203" h="1539228">
                  <a:moveTo>
                    <a:pt x="0" y="808579"/>
                  </a:moveTo>
                  <a:cubicBezTo>
                    <a:pt x="0" y="941116"/>
                    <a:pt x="27941" y="1058076"/>
                    <a:pt x="83825" y="1159457"/>
                  </a:cubicBezTo>
                  <a:cubicBezTo>
                    <a:pt x="139708" y="1260839"/>
                    <a:pt x="220319" y="1341945"/>
                    <a:pt x="325656" y="1402774"/>
                  </a:cubicBezTo>
                  <a:cubicBezTo>
                    <a:pt x="430994" y="1463602"/>
                    <a:pt x="538063" y="1494017"/>
                    <a:pt x="646862" y="1494017"/>
                  </a:cubicBezTo>
                  <a:cubicBezTo>
                    <a:pt x="776433" y="1494017"/>
                    <a:pt x="915894" y="1457154"/>
                    <a:pt x="1065246" y="1383428"/>
                  </a:cubicBezTo>
                  <a:cubicBezTo>
                    <a:pt x="1214598" y="1309703"/>
                    <a:pt x="1391150" y="1174873"/>
                    <a:pt x="1594902" y="978941"/>
                  </a:cubicBezTo>
                  <a:lnTo>
                    <a:pt x="1853054" y="734026"/>
                  </a:lnTo>
                  <a:cubicBezTo>
                    <a:pt x="1853054" y="897058"/>
                    <a:pt x="1853055" y="1060089"/>
                    <a:pt x="1853055" y="1223121"/>
                  </a:cubicBezTo>
                  <a:cubicBezTo>
                    <a:pt x="1852596" y="1284414"/>
                    <a:pt x="1852138" y="1345708"/>
                    <a:pt x="1851679" y="1407001"/>
                  </a:cubicBezTo>
                  <a:lnTo>
                    <a:pt x="1851679" y="1476497"/>
                  </a:lnTo>
                  <a:cubicBezTo>
                    <a:pt x="1851679" y="1491744"/>
                    <a:pt x="1864040" y="1504105"/>
                    <a:pt x="1879288" y="1504105"/>
                  </a:cubicBezTo>
                  <a:cubicBezTo>
                    <a:pt x="1894536" y="1504105"/>
                    <a:pt x="1906897" y="1491744"/>
                    <a:pt x="1906897" y="1476497"/>
                  </a:cubicBezTo>
                  <a:lnTo>
                    <a:pt x="1906897" y="1407001"/>
                  </a:lnTo>
                  <a:lnTo>
                    <a:pt x="1906897" y="1363183"/>
                  </a:lnTo>
                  <a:cubicBezTo>
                    <a:pt x="1906897" y="1347935"/>
                    <a:pt x="1919258" y="1335574"/>
                    <a:pt x="1934506" y="1335574"/>
                  </a:cubicBezTo>
                  <a:cubicBezTo>
                    <a:pt x="1949754" y="1335574"/>
                    <a:pt x="1962115" y="1347935"/>
                    <a:pt x="1962115" y="1363183"/>
                  </a:cubicBezTo>
                  <a:lnTo>
                    <a:pt x="1962115" y="1407001"/>
                  </a:lnTo>
                  <a:lnTo>
                    <a:pt x="1962115" y="1511619"/>
                  </a:lnTo>
                  <a:cubicBezTo>
                    <a:pt x="1962115" y="1526867"/>
                    <a:pt x="1974476" y="1539228"/>
                    <a:pt x="1989723" y="1539228"/>
                  </a:cubicBezTo>
                  <a:cubicBezTo>
                    <a:pt x="2004971" y="1539228"/>
                    <a:pt x="2018332" y="1526867"/>
                    <a:pt x="2018332" y="1511619"/>
                  </a:cubicBezTo>
                  <a:lnTo>
                    <a:pt x="2018332" y="1407001"/>
                  </a:lnTo>
                  <a:lnTo>
                    <a:pt x="2018662" y="1407001"/>
                  </a:lnTo>
                  <a:lnTo>
                    <a:pt x="2019502" y="1397889"/>
                  </a:lnTo>
                  <a:cubicBezTo>
                    <a:pt x="2023693" y="1387980"/>
                    <a:pt x="2033505" y="1381027"/>
                    <a:pt x="2044941" y="1381027"/>
                  </a:cubicBezTo>
                  <a:cubicBezTo>
                    <a:pt x="2056377" y="1381027"/>
                    <a:pt x="2066189" y="1387980"/>
                    <a:pt x="2070380" y="1397889"/>
                  </a:cubicBezTo>
                  <a:lnTo>
                    <a:pt x="2072220" y="1407001"/>
                  </a:lnTo>
                  <a:lnTo>
                    <a:pt x="2072550" y="1407001"/>
                  </a:lnTo>
                  <a:lnTo>
                    <a:pt x="2072550" y="1431043"/>
                  </a:lnTo>
                  <a:cubicBezTo>
                    <a:pt x="2072550" y="1446291"/>
                    <a:pt x="2084911" y="1458652"/>
                    <a:pt x="2100159" y="1458652"/>
                  </a:cubicBezTo>
                  <a:cubicBezTo>
                    <a:pt x="2115407" y="1458652"/>
                    <a:pt x="2127768" y="1446291"/>
                    <a:pt x="2127768" y="1431043"/>
                  </a:cubicBezTo>
                  <a:lnTo>
                    <a:pt x="2127768" y="1407001"/>
                  </a:lnTo>
                  <a:lnTo>
                    <a:pt x="2127768" y="1309995"/>
                  </a:lnTo>
                  <a:cubicBezTo>
                    <a:pt x="2127768" y="1294747"/>
                    <a:pt x="2140129" y="1282387"/>
                    <a:pt x="2155377" y="1282387"/>
                  </a:cubicBezTo>
                  <a:cubicBezTo>
                    <a:pt x="2170624" y="1282387"/>
                    <a:pt x="2182985" y="1294747"/>
                    <a:pt x="2182985" y="1309995"/>
                  </a:cubicBezTo>
                  <a:lnTo>
                    <a:pt x="2182985" y="1407001"/>
                  </a:lnTo>
                  <a:lnTo>
                    <a:pt x="2182985" y="1451703"/>
                  </a:lnTo>
                  <a:cubicBezTo>
                    <a:pt x="2182985" y="1466951"/>
                    <a:pt x="2195346" y="1479312"/>
                    <a:pt x="2210594" y="1479312"/>
                  </a:cubicBezTo>
                  <a:cubicBezTo>
                    <a:pt x="2225842" y="1479312"/>
                    <a:pt x="2238203" y="1466951"/>
                    <a:pt x="2238203" y="1451703"/>
                  </a:cubicBezTo>
                  <a:lnTo>
                    <a:pt x="2238203" y="1407001"/>
                  </a:lnTo>
                  <a:lnTo>
                    <a:pt x="2238203" y="1266077"/>
                  </a:lnTo>
                  <a:lnTo>
                    <a:pt x="2238203" y="1223121"/>
                  </a:lnTo>
                  <a:cubicBezTo>
                    <a:pt x="2237907" y="815414"/>
                    <a:pt x="2237610" y="407707"/>
                    <a:pt x="2237314" y="0"/>
                  </a:cubicBezTo>
                  <a:lnTo>
                    <a:pt x="2038508" y="0"/>
                  </a:lnTo>
                  <a:lnTo>
                    <a:pt x="1350103" y="675052"/>
                  </a:lnTo>
                  <a:cubicBezTo>
                    <a:pt x="1184926" y="838251"/>
                    <a:pt x="1052141" y="946804"/>
                    <a:pt x="951749" y="1000709"/>
                  </a:cubicBezTo>
                  <a:cubicBezTo>
                    <a:pt x="851356" y="1054614"/>
                    <a:pt x="760608" y="1081568"/>
                    <a:pt x="679502" y="1081568"/>
                  </a:cubicBezTo>
                  <a:cubicBezTo>
                    <a:pt x="595430" y="1081568"/>
                    <a:pt x="525947" y="1053625"/>
                    <a:pt x="471052" y="997741"/>
                  </a:cubicBezTo>
                  <a:cubicBezTo>
                    <a:pt x="416158" y="941859"/>
                    <a:pt x="388711" y="869902"/>
                    <a:pt x="388711" y="781874"/>
                  </a:cubicBezTo>
                  <a:cubicBezTo>
                    <a:pt x="388711" y="692856"/>
                    <a:pt x="421845" y="618674"/>
                    <a:pt x="488114" y="559329"/>
                  </a:cubicBezTo>
                  <a:cubicBezTo>
                    <a:pt x="554383" y="499983"/>
                    <a:pt x="644390" y="468334"/>
                    <a:pt x="758135" y="464376"/>
                  </a:cubicBezTo>
                  <a:lnTo>
                    <a:pt x="758135" y="461765"/>
                  </a:lnTo>
                  <a:lnTo>
                    <a:pt x="799289" y="461765"/>
                  </a:lnTo>
                  <a:lnTo>
                    <a:pt x="946012" y="461765"/>
                  </a:lnTo>
                  <a:lnTo>
                    <a:pt x="992554" y="461765"/>
                  </a:lnTo>
                  <a:cubicBezTo>
                    <a:pt x="1008430" y="461765"/>
                    <a:pt x="1021299" y="448896"/>
                    <a:pt x="1021299" y="433020"/>
                  </a:cubicBezTo>
                  <a:cubicBezTo>
                    <a:pt x="1021299" y="417145"/>
                    <a:pt x="1008430" y="404275"/>
                    <a:pt x="992554" y="404275"/>
                  </a:cubicBezTo>
                  <a:lnTo>
                    <a:pt x="946012" y="404275"/>
                  </a:lnTo>
                  <a:lnTo>
                    <a:pt x="845014" y="404275"/>
                  </a:lnTo>
                  <a:cubicBezTo>
                    <a:pt x="829138" y="404275"/>
                    <a:pt x="816268" y="391405"/>
                    <a:pt x="816268" y="375530"/>
                  </a:cubicBezTo>
                  <a:cubicBezTo>
                    <a:pt x="816268" y="359654"/>
                    <a:pt x="829138" y="346785"/>
                    <a:pt x="845014" y="346785"/>
                  </a:cubicBezTo>
                  <a:lnTo>
                    <a:pt x="946012" y="346785"/>
                  </a:lnTo>
                  <a:lnTo>
                    <a:pt x="971044" y="346785"/>
                  </a:lnTo>
                  <a:cubicBezTo>
                    <a:pt x="986919" y="346785"/>
                    <a:pt x="999789" y="333915"/>
                    <a:pt x="999789" y="318039"/>
                  </a:cubicBezTo>
                  <a:cubicBezTo>
                    <a:pt x="999789" y="302164"/>
                    <a:pt x="986919" y="289294"/>
                    <a:pt x="971044" y="289294"/>
                  </a:cubicBezTo>
                  <a:lnTo>
                    <a:pt x="946012" y="289294"/>
                  </a:lnTo>
                  <a:lnTo>
                    <a:pt x="946012" y="288951"/>
                  </a:lnTo>
                  <a:lnTo>
                    <a:pt x="936525" y="287035"/>
                  </a:lnTo>
                  <a:cubicBezTo>
                    <a:pt x="926208" y="282672"/>
                    <a:pt x="918968" y="272457"/>
                    <a:pt x="918968" y="260549"/>
                  </a:cubicBezTo>
                  <a:cubicBezTo>
                    <a:pt x="918968" y="248643"/>
                    <a:pt x="926208" y="238427"/>
                    <a:pt x="936525" y="234063"/>
                  </a:cubicBezTo>
                  <a:lnTo>
                    <a:pt x="946012" y="232148"/>
                  </a:lnTo>
                  <a:lnTo>
                    <a:pt x="946012" y="231804"/>
                  </a:lnTo>
                  <a:lnTo>
                    <a:pt x="1054936" y="231804"/>
                  </a:lnTo>
                  <a:cubicBezTo>
                    <a:pt x="1070811" y="231804"/>
                    <a:pt x="1083681" y="218934"/>
                    <a:pt x="1083681" y="203059"/>
                  </a:cubicBezTo>
                  <a:cubicBezTo>
                    <a:pt x="1083681" y="187184"/>
                    <a:pt x="1070811" y="174314"/>
                    <a:pt x="1054936" y="174314"/>
                  </a:cubicBezTo>
                  <a:lnTo>
                    <a:pt x="946012" y="174314"/>
                  </a:lnTo>
                  <a:lnTo>
                    <a:pt x="900390" y="174314"/>
                  </a:lnTo>
                  <a:cubicBezTo>
                    <a:pt x="884515" y="174314"/>
                    <a:pt x="871645" y="161444"/>
                    <a:pt x="871645" y="145569"/>
                  </a:cubicBezTo>
                  <a:cubicBezTo>
                    <a:pt x="871645" y="129693"/>
                    <a:pt x="884515" y="116824"/>
                    <a:pt x="900390" y="116824"/>
                  </a:cubicBezTo>
                  <a:lnTo>
                    <a:pt x="946012" y="116824"/>
                  </a:lnTo>
                  <a:lnTo>
                    <a:pt x="1018368" y="116824"/>
                  </a:lnTo>
                  <a:cubicBezTo>
                    <a:pt x="1034244" y="116824"/>
                    <a:pt x="1047113" y="103954"/>
                    <a:pt x="1047113" y="88079"/>
                  </a:cubicBezTo>
                  <a:cubicBezTo>
                    <a:pt x="1047113" y="72203"/>
                    <a:pt x="1034244" y="59333"/>
                    <a:pt x="1018368" y="59333"/>
                  </a:cubicBezTo>
                  <a:lnTo>
                    <a:pt x="946012" y="59333"/>
                  </a:lnTo>
                  <a:lnTo>
                    <a:pt x="590995" y="79328"/>
                  </a:lnTo>
                  <a:cubicBezTo>
                    <a:pt x="433266" y="111134"/>
                    <a:pt x="303773" y="178407"/>
                    <a:pt x="202515" y="281148"/>
                  </a:cubicBezTo>
                  <a:cubicBezTo>
                    <a:pt x="67505" y="418137"/>
                    <a:pt x="0" y="593947"/>
                    <a:pt x="0" y="808579"/>
                  </a:cubicBezTo>
                  <a:close/>
                </a:path>
              </a:pathLst>
            </a:custGeom>
            <a:solidFill>
              <a:srgbClr val="37AB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tags/tag1.xml><?xml version="1.0" encoding="utf-8"?>
<p:tagLst xmlns:p="http://schemas.openxmlformats.org/presentationml/2006/main">
  <p:tag name="ISLIDE.DIAGRAM" val="300f4786-f05c-4162-b989-771c7b50d468"/>
</p:tagLst>
</file>

<file path=ppt/tags/tag2.xml><?xml version="1.0" encoding="utf-8"?>
<p:tagLst xmlns:p="http://schemas.openxmlformats.org/presentationml/2006/main">
  <p:tag name="ISLIDE.DIAGRAM" val="79196715-9a5b-408f-986a-cdabe14ba0b8"/>
</p:tagLst>
</file>

<file path=ppt/tags/tag3.xml><?xml version="1.0" encoding="utf-8"?>
<p:tagLst xmlns:p="http://schemas.openxmlformats.org/presentationml/2006/main">
  <p:tag name="ISPRING_PRESENTATION_TITLE" val="简约风部门年终工作总结PPT模板"/>
</p:tagLst>
</file>

<file path=ppt/theme/theme1.xml><?xml version="1.0" encoding="utf-8"?>
<a:theme xmlns:a="http://schemas.openxmlformats.org/drawingml/2006/main" name="小Q办公网">
  <a:themeElements>
    <a:clrScheme name="自定义 33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7AB91"/>
      </a:accent1>
      <a:accent2>
        <a:srgbClr val="FF9409"/>
      </a:accent2>
      <a:accent3>
        <a:srgbClr val="37AB91"/>
      </a:accent3>
      <a:accent4>
        <a:srgbClr val="FF9409"/>
      </a:accent4>
      <a:accent5>
        <a:srgbClr val="37AB91"/>
      </a:accent5>
      <a:accent6>
        <a:srgbClr val="FF9409"/>
      </a:accent6>
      <a:hlink>
        <a:srgbClr val="37AB91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9753</Words>
  <Application>WPS 演示</Application>
  <PresentationFormat>宽屏</PresentationFormat>
  <Paragraphs>388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经典综艺体简</vt:lpstr>
      <vt:lpstr>Century Gothic</vt:lpstr>
      <vt:lpstr>Arial Unicode MS</vt:lpstr>
      <vt:lpstr>等线</vt:lpstr>
      <vt:lpstr>EngraversGothic BT</vt:lpstr>
      <vt:lpstr>NumberOnly</vt:lpstr>
      <vt:lpstr>Calibri</vt:lpstr>
      <vt:lpstr>小Q办公网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dc:subject/>
  <cp:lastModifiedBy> </cp:lastModifiedBy>
  <cp:revision>6</cp:revision>
  <dcterms:created xsi:type="dcterms:W3CDTF">2017-08-18T03:02:00Z</dcterms:created>
  <dcterms:modified xsi:type="dcterms:W3CDTF">2020-08-28T09:29:12Z</dcterms:modified>
  <cp:category/>
  <dc:description/>
  <cp:contentStatus/>
  <dc:identifier/>
  <cp:keywords/>
  <dc:language>utf-8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