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256" r:id="rId3"/>
    <p:sldId id="257" r:id="rId5"/>
    <p:sldId id="258" r:id="rId6"/>
    <p:sldId id="263" r:id="rId7"/>
    <p:sldId id="267" r:id="rId8"/>
    <p:sldId id="268" r:id="rId9"/>
    <p:sldId id="269" r:id="rId10"/>
    <p:sldId id="270" r:id="rId11"/>
    <p:sldId id="260" r:id="rId12"/>
    <p:sldId id="264" r:id="rId13"/>
    <p:sldId id="271" r:id="rId14"/>
    <p:sldId id="272" r:id="rId15"/>
    <p:sldId id="273" r:id="rId16"/>
    <p:sldId id="274" r:id="rId17"/>
    <p:sldId id="259" r:id="rId18"/>
    <p:sldId id="265" r:id="rId19"/>
    <p:sldId id="275" r:id="rId20"/>
    <p:sldId id="276" r:id="rId21"/>
    <p:sldId id="277" r:id="rId22"/>
    <p:sldId id="278" r:id="rId23"/>
    <p:sldId id="261" r:id="rId24"/>
    <p:sldId id="266" r:id="rId25"/>
    <p:sldId id="279" r:id="rId26"/>
    <p:sldId id="280" r:id="rId27"/>
    <p:sldId id="281" r:id="rId28"/>
    <p:sldId id="282" r:id="rId29"/>
    <p:sldId id="284"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66"/>
    <a:srgbClr val="E6E6E6"/>
    <a:srgbClr val="FFFFFF"/>
    <a:srgbClr val="FFD966"/>
    <a:srgbClr val="262F3C"/>
    <a:srgbClr val="FFE699"/>
    <a:srgbClr val="333F50"/>
    <a:srgbClr val="82806C"/>
    <a:srgbClr val="535962"/>
    <a:srgbClr val="074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014"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07.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75DAA-197B-41E0-A162-BBADECF67A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39CE3-C8E3-4AA2-ADAE-CD4AACE09CD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hq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9" name="文本框 8"/>
          <p:cNvSpPr txBox="1"/>
          <p:nvPr/>
        </p:nvSpPr>
        <p:spPr>
          <a:xfrm>
            <a:off x="3003219" y="2767280"/>
            <a:ext cx="1633781" cy="1323439"/>
          </a:xfrm>
          <a:prstGeom prst="rect">
            <a:avLst/>
          </a:prstGeom>
          <a:noFill/>
        </p:spPr>
        <p:txBody>
          <a:bodyPr wrap="none" rtlCol="0">
            <a:spAutoFit/>
          </a:bodyPr>
          <a:lstStyle/>
          <a:p>
            <a:r>
              <a:rPr lang="en-US" altLang="zh-CN" sz="8000" dirty="0">
                <a:solidFill>
                  <a:srgbClr val="FFFFFF"/>
                </a:solidFill>
                <a:latin typeface="微软雅黑" panose="020B0503020204020204" pitchFamily="34" charset="-122"/>
                <a:ea typeface="微软雅黑" panose="020B0503020204020204" pitchFamily="34" charset="-122"/>
              </a:rPr>
              <a:t>01.</a:t>
            </a:r>
            <a:endParaRPr lang="zh-CN" altLang="en-US" sz="800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4533344" y="3020786"/>
            <a:ext cx="45719" cy="816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214604" y="177282"/>
            <a:ext cx="951723" cy="369332"/>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LOGO</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等腰三角形 13"/>
          <p:cNvSpPr/>
          <p:nvPr userDrawn="1"/>
        </p:nvSpPr>
        <p:spPr>
          <a:xfrm rot="17152512">
            <a:off x="9864828" y="3728271"/>
            <a:ext cx="317241" cy="438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标题 1"/>
          <p:cNvSpPr>
            <a:spLocks noGrp="1"/>
          </p:cNvSpPr>
          <p:nvPr userDrawn="1">
            <p:ph type="title"/>
          </p:nvPr>
        </p:nvSpPr>
        <p:spPr>
          <a:xfrm>
            <a:off x="4619678" y="3037115"/>
            <a:ext cx="5149474" cy="536509"/>
          </a:xfrm>
          <a:prstGeom prst="rect">
            <a:avLst/>
          </a:prstGeom>
        </p:spPr>
        <p:txBody>
          <a:bodyPr/>
          <a:lstStyle>
            <a:lvl1pPr>
              <a:defRPr sz="3200">
                <a:solidFill>
                  <a:srgbClr val="FFE699"/>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7" name="文本占位符 2"/>
          <p:cNvSpPr>
            <a:spLocks noGrp="1"/>
          </p:cNvSpPr>
          <p:nvPr userDrawn="1">
            <p:ph type="body" idx="1" hasCustomPrompt="1"/>
          </p:nvPr>
        </p:nvSpPr>
        <p:spPr>
          <a:xfrm>
            <a:off x="4619678" y="3624944"/>
            <a:ext cx="5019378" cy="212270"/>
          </a:xfrm>
          <a:prstGeom prst="rect">
            <a:avLst/>
          </a:prstGeom>
        </p:spPr>
        <p:txBody>
          <a:bodyPr/>
          <a:lstStyle>
            <a:lvl1pPr marL="0" indent="0">
              <a:buNone/>
              <a:defRPr sz="1400">
                <a:solidFill>
                  <a:srgbClr val="FFFFFF"/>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
        <p:nvSpPr>
          <p:cNvPr id="11" name="直角三角形 10"/>
          <p:cNvSpPr/>
          <p:nvPr userDrawn="1"/>
        </p:nvSpPr>
        <p:spPr>
          <a:xfrm rot="7758710">
            <a:off x="2054968" y="2383997"/>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直角三角形 11"/>
          <p:cNvSpPr/>
          <p:nvPr userDrawn="1"/>
        </p:nvSpPr>
        <p:spPr>
          <a:xfrm rot="10119441">
            <a:off x="2027694" y="2590377"/>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90"/>
                                          </p:val>
                                        </p:tav>
                                        <p:tav tm="100000">
                                          <p:val>
                                            <p:fltVal val="0"/>
                                          </p:val>
                                        </p:tav>
                                      </p:tavLst>
                                    </p:anim>
                                    <p:animEffect transition="in" filter="fade">
                                      <p:cBhvr>
                                        <p:cTn id="10" dur="75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 calcmode="lin" valueType="num">
                                      <p:cBhvr>
                                        <p:cTn id="15" dur="750" fill="hold"/>
                                        <p:tgtEl>
                                          <p:spTgt spid="12"/>
                                        </p:tgtEl>
                                        <p:attrNameLst>
                                          <p:attrName>style.rotation</p:attrName>
                                        </p:attrNameLst>
                                      </p:cBhvr>
                                      <p:tavLst>
                                        <p:tav tm="0">
                                          <p:val>
                                            <p:fltVal val="90"/>
                                          </p:val>
                                        </p:tav>
                                        <p:tav tm="100000">
                                          <p:val>
                                            <p:fltVal val="0"/>
                                          </p:val>
                                        </p:tav>
                                      </p:tavLst>
                                    </p:anim>
                                    <p:animEffect transition="in" filter="fade">
                                      <p:cBhvr>
                                        <p:cTn id="16" dur="75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90"/>
                                          </p:val>
                                        </p:tav>
                                        <p:tav tm="100000">
                                          <p:val>
                                            <p:fltVal val="0"/>
                                          </p:val>
                                        </p:tav>
                                      </p:tavLst>
                                    </p:anim>
                                    <p:animEffect transition="in" filter="fade">
                                      <p:cBhvr>
                                        <p:cTn id="22" dur="750"/>
                                        <p:tgtEl>
                                          <p:spTgt spid="14"/>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75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left)">
                                      <p:cBhvr>
                                        <p:cTn id="40"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6" grpId="0"/>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P spid="11" grpId="0" animBg="1"/>
      <p:bldP spid="1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文本框 5"/>
          <p:cNvSpPr txBox="1"/>
          <p:nvPr userDrawn="1"/>
        </p:nvSpPr>
        <p:spPr>
          <a:xfrm>
            <a:off x="1361136" y="-584592"/>
            <a:ext cx="9024281" cy="229870"/>
          </a:xfrm>
          <a:prstGeom prst="rect">
            <a:avLst/>
          </a:prstGeom>
          <a:noFill/>
        </p:spPr>
        <p:txBody>
          <a:bodyPr wrap="square" rtlCol="0">
            <a:spAutoFit/>
          </a:bodyPr>
          <a:lstStyle/>
          <a:p>
            <a:pPr algn="ctr">
              <a:lnSpc>
                <a:spcPct val="150000"/>
              </a:lnSpc>
            </a:pPr>
            <a:r>
              <a:rPr lang="zh-CN" altLang="en-US" sz="100" b="1" dirty="0">
                <a:solidFill>
                  <a:srgbClr val="E6E6E6"/>
                </a:solidFill>
                <a:latin typeface="微软雅黑" panose="020B0503020204020204" pitchFamily="34" charset="-122"/>
                <a:ea typeface="微软雅黑" panose="020B0503020204020204" pitchFamily="34" charset="-122"/>
              </a:rPr>
              <a:t>版权声明</a:t>
            </a:r>
            <a:endParaRPr lang="zh-CN" altLang="en-US" sz="100" b="1" dirty="0">
              <a:solidFill>
                <a:srgbClr val="E6E6E6"/>
              </a:solidFill>
              <a:latin typeface="微软雅黑" panose="020B0503020204020204" pitchFamily="34" charset="-122"/>
              <a:ea typeface="微软雅黑" panose="020B0503020204020204" pitchFamily="34" charset="-122"/>
            </a:endParaRPr>
          </a:p>
          <a:p>
            <a:pPr algn="just">
              <a:lnSpc>
                <a:spcPct val="150000"/>
              </a:lnSpc>
            </a:pPr>
            <a:endParaRPr lang="zh-CN" altLang="en-US" sz="100" dirty="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zh-CN" altLang="en-US" sz="100" dirty="0">
                <a:solidFill>
                  <a:srgbClr val="E6E6E6"/>
                </a:solidFill>
                <a:latin typeface="微软雅黑" panose="020B0503020204020204" pitchFamily="34" charset="-122"/>
                <a:ea typeface="微软雅黑" panose="020B0503020204020204" pitchFamily="34" charset="-122"/>
              </a:rPr>
              <a:t>感谢您下载平台上提供的</a:t>
            </a:r>
            <a:r>
              <a:rPr lang="en-US" altLang="zh-CN" sz="100" dirty="0">
                <a:solidFill>
                  <a:srgbClr val="E6E6E6"/>
                </a:solidFill>
                <a:latin typeface="微软雅黑" panose="020B0503020204020204" pitchFamily="34" charset="-122"/>
                <a:ea typeface="微软雅黑" panose="020B0503020204020204" pitchFamily="34" charset="-122"/>
              </a:rPr>
              <a:t>PPT</a:t>
            </a:r>
            <a:r>
              <a:rPr lang="zh-CN" altLang="en-US" sz="100" dirty="0">
                <a:solidFill>
                  <a:srgbClr val="E6E6E6"/>
                </a:solidFill>
                <a:latin typeface="微软雅黑" panose="020B0503020204020204" pitchFamily="34" charset="-122"/>
                <a:ea typeface="微软雅黑" panose="020B0503020204020204" pitchFamily="34" charset="-122"/>
              </a:rPr>
              <a:t>作品，为了您和小Q办公以及原创作者的利益，请勿复制、传播、销售，否则将承担法律责任！小Q办公将对作品进行维权，按照传播下载次数进行十倍的索取赔偿！</a:t>
            </a:r>
            <a:endParaRPr lang="en-US" altLang="zh-CN" sz="100" dirty="0">
              <a:solidFill>
                <a:srgbClr val="E6E6E6"/>
              </a:solidFill>
              <a:latin typeface="微软雅黑" panose="020B0503020204020204" pitchFamily="34" charset="-122"/>
              <a:ea typeface="微软雅黑" panose="020B0503020204020204" pitchFamily="34" charset="-122"/>
            </a:endParaRPr>
          </a:p>
          <a:p>
            <a:pPr algn="just">
              <a:lnSpc>
                <a:spcPct val="150000"/>
              </a:lnSpc>
            </a:pPr>
            <a:endParaRPr lang="zh-CN" altLang="en-US" sz="100" dirty="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en-US" altLang="zh-CN" sz="100" dirty="0">
                <a:solidFill>
                  <a:srgbClr val="E6E6E6"/>
                </a:solidFill>
                <a:latin typeface="微软雅黑" panose="020B0503020204020204" pitchFamily="34" charset="-122"/>
                <a:ea typeface="微软雅黑" panose="020B0503020204020204" pitchFamily="34" charset="-122"/>
              </a:rPr>
              <a:t>1.</a:t>
            </a:r>
            <a:r>
              <a:rPr lang="zh-CN" altLang="en-US" sz="100" dirty="0">
                <a:solidFill>
                  <a:srgbClr val="E6E6E6"/>
                </a:solidFill>
                <a:latin typeface="微软雅黑" panose="020B0503020204020204" pitchFamily="34" charset="-122"/>
                <a:ea typeface="微软雅黑" panose="020B0503020204020204" pitchFamily="34" charset="-122"/>
              </a:rPr>
              <a:t>在小Q办公出售的</a:t>
            </a:r>
            <a:r>
              <a:rPr lang="en-US" altLang="zh-CN" sz="100" dirty="0">
                <a:solidFill>
                  <a:srgbClr val="E6E6E6"/>
                </a:solidFill>
                <a:latin typeface="微软雅黑" panose="020B0503020204020204" pitchFamily="34" charset="-122"/>
                <a:ea typeface="微软雅黑" panose="020B0503020204020204" pitchFamily="34" charset="-122"/>
              </a:rPr>
              <a:t>PPT</a:t>
            </a:r>
            <a:r>
              <a:rPr lang="zh-CN" altLang="en-US" sz="100" dirty="0">
                <a:solidFill>
                  <a:srgbClr val="E6E6E6"/>
                </a:solidFill>
                <a:latin typeface="微软雅黑" panose="020B0503020204020204" pitchFamily="34" charset="-122"/>
                <a:ea typeface="微软雅黑" panose="020B0503020204020204" pitchFamily="34" charset="-122"/>
              </a:rPr>
              <a:t>模板是免版税类（</a:t>
            </a:r>
            <a:r>
              <a:rPr lang="en-US" altLang="zh-CN" sz="100" dirty="0">
                <a:solidFill>
                  <a:srgbClr val="E6E6E6"/>
                </a:solidFill>
                <a:latin typeface="微软雅黑" panose="020B0503020204020204" pitchFamily="34" charset="-122"/>
                <a:ea typeface="微软雅黑" panose="020B0503020204020204" pitchFamily="34" charset="-122"/>
              </a:rPr>
              <a:t>RF</a:t>
            </a:r>
            <a:r>
              <a:rPr lang="zh-CN" altLang="en-US" sz="100" dirty="0">
                <a:solidFill>
                  <a:srgbClr val="E6E6E6"/>
                </a:solidFill>
                <a:latin typeface="微软雅黑" panose="020B0503020204020204" pitchFamily="34" charset="-122"/>
                <a:ea typeface="微软雅黑" panose="020B0503020204020204" pitchFamily="34" charset="-122"/>
              </a:rPr>
              <a:t>：</a:t>
            </a:r>
            <a:r>
              <a:rPr lang="en-US" altLang="zh-CN" sz="100" dirty="0">
                <a:solidFill>
                  <a:srgbClr val="E6E6E6"/>
                </a:solidFill>
                <a:latin typeface="微软雅黑" panose="020B0503020204020204" pitchFamily="34" charset="-122"/>
                <a:ea typeface="微软雅黑" panose="020B0503020204020204" pitchFamily="34" charset="-122"/>
              </a:rPr>
              <a:t>Royalty-Free</a:t>
            </a:r>
            <a:r>
              <a:rPr lang="zh-CN" altLang="en-US" sz="100" dirty="0">
                <a:solidFill>
                  <a:srgbClr val="E6E6E6"/>
                </a:solidFill>
                <a:latin typeface="微软雅黑" panose="020B0503020204020204" pitchFamily="34" charset="-122"/>
                <a:ea typeface="微软雅黑" panose="020B0503020204020204" pitchFamily="34" charset="-122"/>
              </a:rPr>
              <a:t>）正版受</a:t>
            </a:r>
            <a:r>
              <a:rPr lang="en-US" altLang="zh-CN" sz="100" dirty="0">
                <a:solidFill>
                  <a:srgbClr val="E6E6E6"/>
                </a:solidFill>
                <a:latin typeface="微软雅黑" panose="020B0503020204020204" pitchFamily="34" charset="-122"/>
                <a:ea typeface="微软雅黑" panose="020B0503020204020204" pitchFamily="34" charset="-122"/>
              </a:rPr>
              <a:t>《</a:t>
            </a:r>
            <a:r>
              <a:rPr lang="zh-CN" altLang="en-US" sz="100" dirty="0">
                <a:solidFill>
                  <a:srgbClr val="E6E6E6"/>
                </a:solidFill>
                <a:latin typeface="微软雅黑" panose="020B0503020204020204" pitchFamily="34" charset="-122"/>
                <a:ea typeface="微软雅黑" panose="020B0503020204020204" pitchFamily="34" charset="-122"/>
              </a:rPr>
              <a:t>中国人民共和国著作法</a:t>
            </a:r>
            <a:r>
              <a:rPr lang="en-US" altLang="zh-CN" sz="100" dirty="0">
                <a:solidFill>
                  <a:srgbClr val="E6E6E6"/>
                </a:solidFill>
                <a:latin typeface="微软雅黑" panose="020B0503020204020204" pitchFamily="34" charset="-122"/>
                <a:ea typeface="微软雅黑" panose="020B0503020204020204" pitchFamily="34" charset="-122"/>
              </a:rPr>
              <a:t>》</a:t>
            </a:r>
            <a:r>
              <a:rPr lang="zh-CN" altLang="en-US" sz="100" dirty="0">
                <a:solidFill>
                  <a:srgbClr val="E6E6E6"/>
                </a:solidFill>
                <a:latin typeface="微软雅黑" panose="020B0503020204020204" pitchFamily="34" charset="-122"/>
                <a:ea typeface="微软雅黑" panose="020B0503020204020204" pitchFamily="34" charset="-122"/>
              </a:rPr>
              <a:t>和</a:t>
            </a:r>
            <a:r>
              <a:rPr lang="en-US" altLang="zh-CN" sz="100" dirty="0">
                <a:solidFill>
                  <a:srgbClr val="E6E6E6"/>
                </a:solidFill>
                <a:latin typeface="微软雅黑" panose="020B0503020204020204" pitchFamily="34" charset="-122"/>
                <a:ea typeface="微软雅黑" panose="020B0503020204020204" pitchFamily="34" charset="-122"/>
              </a:rPr>
              <a:t>《</a:t>
            </a:r>
            <a:r>
              <a:rPr lang="zh-CN" altLang="en-US" sz="100" dirty="0">
                <a:solidFill>
                  <a:srgbClr val="E6E6E6"/>
                </a:solidFill>
                <a:latin typeface="微软雅黑" panose="020B0503020204020204" pitchFamily="34" charset="-122"/>
                <a:ea typeface="微软雅黑" panose="020B0503020204020204" pitchFamily="34" charset="-122"/>
              </a:rPr>
              <a:t>世界版权公约</a:t>
            </a:r>
            <a:r>
              <a:rPr lang="en-US" altLang="zh-CN" sz="100" dirty="0">
                <a:solidFill>
                  <a:srgbClr val="E6E6E6"/>
                </a:solidFill>
                <a:latin typeface="微软雅黑" panose="020B0503020204020204" pitchFamily="34" charset="-122"/>
                <a:ea typeface="微软雅黑" panose="020B0503020204020204" pitchFamily="34" charset="-122"/>
              </a:rPr>
              <a:t>》</a:t>
            </a:r>
            <a:r>
              <a:rPr lang="zh-CN" altLang="en-US" sz="100" dirty="0">
                <a:solidFill>
                  <a:srgbClr val="E6E6E6"/>
                </a:solidFill>
                <a:latin typeface="微软雅黑" panose="020B0503020204020204" pitchFamily="34" charset="-122"/>
                <a:ea typeface="微软雅黑" panose="020B0503020204020204" pitchFamily="34" charset="-122"/>
              </a:rPr>
              <a:t>的保护，作品的所有权、版权和著作权归小Q办公所有，您下载的是</a:t>
            </a:r>
            <a:r>
              <a:rPr lang="en-US" altLang="zh-CN" sz="100" dirty="0">
                <a:solidFill>
                  <a:srgbClr val="E6E6E6"/>
                </a:solidFill>
                <a:latin typeface="微软雅黑" panose="020B0503020204020204" pitchFamily="34" charset="-122"/>
                <a:ea typeface="微软雅黑" panose="020B0503020204020204" pitchFamily="34" charset="-122"/>
              </a:rPr>
              <a:t>PPT</a:t>
            </a:r>
            <a:r>
              <a:rPr lang="zh-CN" altLang="en-US" sz="100" dirty="0">
                <a:solidFill>
                  <a:srgbClr val="E6E6E6"/>
                </a:solidFill>
                <a:latin typeface="微软雅黑" panose="020B0503020204020204" pitchFamily="34" charset="-122"/>
                <a:ea typeface="微软雅黑" panose="020B0503020204020204" pitchFamily="34" charset="-122"/>
              </a:rPr>
              <a:t>模板素材的使用权。</a:t>
            </a:r>
            <a:endParaRPr lang="zh-CN" altLang="en-US" sz="100" dirty="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en-US" altLang="zh-CN" sz="100" dirty="0">
                <a:solidFill>
                  <a:srgbClr val="E6E6E6"/>
                </a:solidFill>
                <a:latin typeface="微软雅黑" panose="020B0503020204020204" pitchFamily="34" charset="-122"/>
                <a:ea typeface="微软雅黑" panose="020B0503020204020204" pitchFamily="34" charset="-122"/>
              </a:rPr>
              <a:t>2.</a:t>
            </a:r>
            <a:r>
              <a:rPr lang="zh-CN" altLang="en-US" sz="100" dirty="0">
                <a:solidFill>
                  <a:srgbClr val="E6E6E6"/>
                </a:solidFill>
                <a:latin typeface="微软雅黑" panose="020B0503020204020204" pitchFamily="34" charset="-122"/>
                <a:ea typeface="微软雅黑" panose="020B0503020204020204" pitchFamily="34" charset="-122"/>
              </a:rPr>
              <a:t>不得将小Q办公的</a:t>
            </a:r>
            <a:r>
              <a:rPr lang="en-US" altLang="zh-CN" sz="100" dirty="0">
                <a:solidFill>
                  <a:srgbClr val="E6E6E6"/>
                </a:solidFill>
                <a:latin typeface="微软雅黑" panose="020B0503020204020204" pitchFamily="34" charset="-122"/>
                <a:ea typeface="微软雅黑" panose="020B0503020204020204" pitchFamily="34" charset="-122"/>
              </a:rPr>
              <a:t>PPT</a:t>
            </a:r>
            <a:r>
              <a:rPr lang="zh-CN" altLang="en-US" sz="100" dirty="0">
                <a:solidFill>
                  <a:srgbClr val="E6E6E6"/>
                </a:solidFill>
                <a:latin typeface="微软雅黑" panose="020B0503020204020204" pitchFamily="34" charset="-122"/>
                <a:ea typeface="微软雅黑" panose="020B0503020204020204" pitchFamily="34" charset="-122"/>
              </a:rPr>
              <a:t>模板、</a:t>
            </a:r>
            <a:r>
              <a:rPr lang="en-US" altLang="zh-CN" sz="100" dirty="0">
                <a:solidFill>
                  <a:srgbClr val="E6E6E6"/>
                </a:solidFill>
                <a:latin typeface="微软雅黑" panose="020B0503020204020204" pitchFamily="34" charset="-122"/>
                <a:ea typeface="微软雅黑" panose="020B0503020204020204" pitchFamily="34" charset="-122"/>
              </a:rPr>
              <a:t>PPT</a:t>
            </a:r>
            <a:r>
              <a:rPr lang="zh-CN" altLang="en-US" sz="100" dirty="0">
                <a:solidFill>
                  <a:srgbClr val="E6E6E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00" dirty="0">
              <a:solidFill>
                <a:srgbClr val="E6E6E6"/>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2">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hq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9" name="文本框 8"/>
          <p:cNvSpPr txBox="1"/>
          <p:nvPr/>
        </p:nvSpPr>
        <p:spPr>
          <a:xfrm>
            <a:off x="3003219" y="2767280"/>
            <a:ext cx="1633781" cy="1323439"/>
          </a:xfrm>
          <a:prstGeom prst="rect">
            <a:avLst/>
          </a:prstGeom>
          <a:noFill/>
        </p:spPr>
        <p:txBody>
          <a:bodyPr wrap="none" rtlCol="0">
            <a:spAutoFit/>
          </a:bodyPr>
          <a:lstStyle/>
          <a:p>
            <a:r>
              <a:rPr lang="en-US" altLang="zh-CN" sz="8000" dirty="0">
                <a:solidFill>
                  <a:srgbClr val="FFFFFF"/>
                </a:solidFill>
                <a:latin typeface="微软雅黑" panose="020B0503020204020204" pitchFamily="34" charset="-122"/>
                <a:ea typeface="微软雅黑" panose="020B0503020204020204" pitchFamily="34" charset="-122"/>
              </a:rPr>
              <a:t>02.</a:t>
            </a:r>
            <a:endParaRPr lang="zh-CN" altLang="en-US" sz="800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4533344" y="3020786"/>
            <a:ext cx="45719" cy="816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214604" y="177282"/>
            <a:ext cx="951723" cy="369332"/>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LOGO</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等腰三角形 13"/>
          <p:cNvSpPr/>
          <p:nvPr userDrawn="1"/>
        </p:nvSpPr>
        <p:spPr>
          <a:xfrm rot="17152512">
            <a:off x="9864828" y="3728271"/>
            <a:ext cx="317241" cy="438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标题 1"/>
          <p:cNvSpPr>
            <a:spLocks noGrp="1"/>
          </p:cNvSpPr>
          <p:nvPr userDrawn="1">
            <p:ph type="title"/>
          </p:nvPr>
        </p:nvSpPr>
        <p:spPr>
          <a:xfrm>
            <a:off x="4619678" y="3037115"/>
            <a:ext cx="5149474" cy="536509"/>
          </a:xfrm>
          <a:prstGeom prst="rect">
            <a:avLst/>
          </a:prstGeom>
        </p:spPr>
        <p:txBody>
          <a:bodyPr/>
          <a:lstStyle>
            <a:lvl1pPr>
              <a:defRPr sz="3200">
                <a:solidFill>
                  <a:srgbClr val="FFE699"/>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7" name="文本占位符 2"/>
          <p:cNvSpPr>
            <a:spLocks noGrp="1"/>
          </p:cNvSpPr>
          <p:nvPr userDrawn="1">
            <p:ph type="body" idx="1" hasCustomPrompt="1"/>
          </p:nvPr>
        </p:nvSpPr>
        <p:spPr>
          <a:xfrm>
            <a:off x="4619678" y="3624944"/>
            <a:ext cx="5019378" cy="212270"/>
          </a:xfrm>
          <a:prstGeom prst="rect">
            <a:avLst/>
          </a:prstGeom>
        </p:spPr>
        <p:txBody>
          <a:bodyPr/>
          <a:lstStyle>
            <a:lvl1pPr marL="0" indent="0">
              <a:buNone/>
              <a:defRPr sz="1400">
                <a:solidFill>
                  <a:srgbClr val="FFFFFF"/>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
        <p:nvSpPr>
          <p:cNvPr id="11" name="直角三角形 10"/>
          <p:cNvSpPr/>
          <p:nvPr userDrawn="1"/>
        </p:nvSpPr>
        <p:spPr>
          <a:xfrm rot="7758710">
            <a:off x="1947390" y="2163961"/>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2" name="直角三角形 11"/>
          <p:cNvSpPr/>
          <p:nvPr userDrawn="1"/>
        </p:nvSpPr>
        <p:spPr>
          <a:xfrm rot="10119441">
            <a:off x="1920116" y="2370341"/>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90"/>
                                          </p:val>
                                        </p:tav>
                                        <p:tav tm="100000">
                                          <p:val>
                                            <p:fltVal val="0"/>
                                          </p:val>
                                        </p:tav>
                                      </p:tavLst>
                                    </p:anim>
                                    <p:animEffect transition="in" filter="fade">
                                      <p:cBhvr>
                                        <p:cTn id="10" dur="75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 calcmode="lin" valueType="num">
                                      <p:cBhvr>
                                        <p:cTn id="15" dur="750" fill="hold"/>
                                        <p:tgtEl>
                                          <p:spTgt spid="12"/>
                                        </p:tgtEl>
                                        <p:attrNameLst>
                                          <p:attrName>style.rotation</p:attrName>
                                        </p:attrNameLst>
                                      </p:cBhvr>
                                      <p:tavLst>
                                        <p:tav tm="0">
                                          <p:val>
                                            <p:fltVal val="90"/>
                                          </p:val>
                                        </p:tav>
                                        <p:tav tm="100000">
                                          <p:val>
                                            <p:fltVal val="0"/>
                                          </p:val>
                                        </p:tav>
                                      </p:tavLst>
                                    </p:anim>
                                    <p:animEffect transition="in" filter="fade">
                                      <p:cBhvr>
                                        <p:cTn id="16" dur="75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90"/>
                                          </p:val>
                                        </p:tav>
                                        <p:tav tm="100000">
                                          <p:val>
                                            <p:fltVal val="0"/>
                                          </p:val>
                                        </p:tav>
                                      </p:tavLst>
                                    </p:anim>
                                    <p:animEffect transition="in" filter="fade">
                                      <p:cBhvr>
                                        <p:cTn id="22" dur="750"/>
                                        <p:tgtEl>
                                          <p:spTgt spid="14"/>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75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left)">
                                      <p:cBhvr>
                                        <p:cTn id="40"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6" grpId="0"/>
      <p:bldP spid="17" grpId="0" build="p"/>
      <p:bldP spid="11" grpId="0" animBg="1"/>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3">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hq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9" name="文本框 8"/>
          <p:cNvSpPr txBox="1"/>
          <p:nvPr/>
        </p:nvSpPr>
        <p:spPr>
          <a:xfrm>
            <a:off x="3003219" y="2767280"/>
            <a:ext cx="1633781" cy="1323439"/>
          </a:xfrm>
          <a:prstGeom prst="rect">
            <a:avLst/>
          </a:prstGeom>
          <a:noFill/>
        </p:spPr>
        <p:txBody>
          <a:bodyPr wrap="none" rtlCol="0">
            <a:spAutoFit/>
          </a:bodyPr>
          <a:lstStyle/>
          <a:p>
            <a:r>
              <a:rPr lang="en-US" altLang="zh-CN" sz="8000" dirty="0">
                <a:solidFill>
                  <a:srgbClr val="FFFFFF"/>
                </a:solidFill>
                <a:latin typeface="微软雅黑" panose="020B0503020204020204" pitchFamily="34" charset="-122"/>
                <a:ea typeface="微软雅黑" panose="020B0503020204020204" pitchFamily="34" charset="-122"/>
              </a:rPr>
              <a:t>03.</a:t>
            </a:r>
            <a:endParaRPr lang="zh-CN" altLang="en-US" sz="800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4533344" y="3020786"/>
            <a:ext cx="45719" cy="816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214604" y="177282"/>
            <a:ext cx="951723" cy="369332"/>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LOGO</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等腰三角形 13"/>
          <p:cNvSpPr/>
          <p:nvPr userDrawn="1"/>
        </p:nvSpPr>
        <p:spPr>
          <a:xfrm rot="17152512">
            <a:off x="9864828" y="3728271"/>
            <a:ext cx="317241" cy="438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标题 1"/>
          <p:cNvSpPr>
            <a:spLocks noGrp="1"/>
          </p:cNvSpPr>
          <p:nvPr userDrawn="1">
            <p:ph type="title"/>
          </p:nvPr>
        </p:nvSpPr>
        <p:spPr>
          <a:xfrm>
            <a:off x="4619678" y="3037115"/>
            <a:ext cx="5149474" cy="536509"/>
          </a:xfrm>
          <a:prstGeom prst="rect">
            <a:avLst/>
          </a:prstGeom>
        </p:spPr>
        <p:txBody>
          <a:bodyPr/>
          <a:lstStyle>
            <a:lvl1pPr>
              <a:defRPr sz="3200">
                <a:solidFill>
                  <a:schemeClr val="accent4">
                    <a:lumMod val="40000"/>
                    <a:lumOff val="6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7" name="文本占位符 2"/>
          <p:cNvSpPr>
            <a:spLocks noGrp="1"/>
          </p:cNvSpPr>
          <p:nvPr userDrawn="1">
            <p:ph type="body" idx="1" hasCustomPrompt="1"/>
          </p:nvPr>
        </p:nvSpPr>
        <p:spPr>
          <a:xfrm>
            <a:off x="4619678" y="3624944"/>
            <a:ext cx="5019378" cy="212270"/>
          </a:xfrm>
          <a:prstGeom prst="rect">
            <a:avLst/>
          </a:prstGeom>
        </p:spPr>
        <p:txBody>
          <a:bodyPr/>
          <a:lstStyle>
            <a:lvl1pPr marL="0" indent="0">
              <a:buNone/>
              <a:defRPr sz="1400">
                <a:solidFill>
                  <a:srgbClr val="FFFFFF"/>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
        <p:nvSpPr>
          <p:cNvPr id="11" name="直角三角形 10"/>
          <p:cNvSpPr/>
          <p:nvPr userDrawn="1"/>
        </p:nvSpPr>
        <p:spPr>
          <a:xfrm rot="7758710">
            <a:off x="1768096" y="2154994"/>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直角三角形 11"/>
          <p:cNvSpPr/>
          <p:nvPr userDrawn="1"/>
        </p:nvSpPr>
        <p:spPr>
          <a:xfrm rot="10119441">
            <a:off x="1740822" y="2361374"/>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90"/>
                                          </p:val>
                                        </p:tav>
                                        <p:tav tm="100000">
                                          <p:val>
                                            <p:fltVal val="0"/>
                                          </p:val>
                                        </p:tav>
                                      </p:tavLst>
                                    </p:anim>
                                    <p:animEffect transition="in" filter="fade">
                                      <p:cBhvr>
                                        <p:cTn id="10" dur="75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 calcmode="lin" valueType="num">
                                      <p:cBhvr>
                                        <p:cTn id="15" dur="750" fill="hold"/>
                                        <p:tgtEl>
                                          <p:spTgt spid="12"/>
                                        </p:tgtEl>
                                        <p:attrNameLst>
                                          <p:attrName>style.rotation</p:attrName>
                                        </p:attrNameLst>
                                      </p:cBhvr>
                                      <p:tavLst>
                                        <p:tav tm="0">
                                          <p:val>
                                            <p:fltVal val="90"/>
                                          </p:val>
                                        </p:tav>
                                        <p:tav tm="100000">
                                          <p:val>
                                            <p:fltVal val="0"/>
                                          </p:val>
                                        </p:tav>
                                      </p:tavLst>
                                    </p:anim>
                                    <p:animEffect transition="in" filter="fade">
                                      <p:cBhvr>
                                        <p:cTn id="16" dur="75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90"/>
                                          </p:val>
                                        </p:tav>
                                        <p:tav tm="100000">
                                          <p:val>
                                            <p:fltVal val="0"/>
                                          </p:val>
                                        </p:tav>
                                      </p:tavLst>
                                    </p:anim>
                                    <p:animEffect transition="in" filter="fade">
                                      <p:cBhvr>
                                        <p:cTn id="22" dur="750"/>
                                        <p:tgtEl>
                                          <p:spTgt spid="14"/>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75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left)">
                                      <p:cBhvr>
                                        <p:cTn id="40"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6" grpId="0"/>
      <p:bldP spid="17" grpId="0" build="p"/>
      <p:bldP spid="11"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4">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hq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9" name="文本框 8"/>
          <p:cNvSpPr txBox="1"/>
          <p:nvPr/>
        </p:nvSpPr>
        <p:spPr>
          <a:xfrm>
            <a:off x="3003219" y="2767280"/>
            <a:ext cx="1633781" cy="1323439"/>
          </a:xfrm>
          <a:prstGeom prst="rect">
            <a:avLst/>
          </a:prstGeom>
          <a:noFill/>
        </p:spPr>
        <p:txBody>
          <a:bodyPr wrap="none" rtlCol="0">
            <a:spAutoFit/>
          </a:bodyPr>
          <a:lstStyle/>
          <a:p>
            <a:r>
              <a:rPr lang="en-US" altLang="zh-CN" sz="8000" dirty="0">
                <a:solidFill>
                  <a:srgbClr val="FFFFFF"/>
                </a:solidFill>
                <a:latin typeface="微软雅黑" panose="020B0503020204020204" pitchFamily="34" charset="-122"/>
                <a:ea typeface="微软雅黑" panose="020B0503020204020204" pitchFamily="34" charset="-122"/>
              </a:rPr>
              <a:t>04.</a:t>
            </a:r>
            <a:endParaRPr lang="zh-CN" altLang="en-US" sz="800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4533344" y="3020786"/>
            <a:ext cx="45719" cy="816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214604" y="177282"/>
            <a:ext cx="951723" cy="369332"/>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LOGO</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等腰三角形 13"/>
          <p:cNvSpPr/>
          <p:nvPr userDrawn="1"/>
        </p:nvSpPr>
        <p:spPr>
          <a:xfrm rot="17152512">
            <a:off x="9864828" y="3728271"/>
            <a:ext cx="317241" cy="438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标题 1"/>
          <p:cNvSpPr>
            <a:spLocks noGrp="1"/>
          </p:cNvSpPr>
          <p:nvPr userDrawn="1">
            <p:ph type="title"/>
          </p:nvPr>
        </p:nvSpPr>
        <p:spPr>
          <a:xfrm>
            <a:off x="4619678" y="3037115"/>
            <a:ext cx="5149474" cy="536509"/>
          </a:xfrm>
          <a:prstGeom prst="rect">
            <a:avLst/>
          </a:prstGeom>
        </p:spPr>
        <p:txBody>
          <a:bodyPr/>
          <a:lstStyle>
            <a:lvl1pPr>
              <a:defRPr sz="3200">
                <a:solidFill>
                  <a:schemeClr val="accent4">
                    <a:lumMod val="40000"/>
                    <a:lumOff val="6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7" name="文本占位符 2"/>
          <p:cNvSpPr>
            <a:spLocks noGrp="1"/>
          </p:cNvSpPr>
          <p:nvPr userDrawn="1">
            <p:ph type="body" idx="1" hasCustomPrompt="1"/>
          </p:nvPr>
        </p:nvSpPr>
        <p:spPr>
          <a:xfrm>
            <a:off x="4619678" y="3624944"/>
            <a:ext cx="5019378" cy="212270"/>
          </a:xfrm>
          <a:prstGeom prst="rect">
            <a:avLst/>
          </a:prstGeom>
        </p:spPr>
        <p:txBody>
          <a:bodyPr/>
          <a:lstStyle>
            <a:lvl1pPr marL="0" indent="0">
              <a:buNone/>
              <a:defRPr sz="1400">
                <a:solidFill>
                  <a:srgbClr val="FFFFFF"/>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
        <p:nvSpPr>
          <p:cNvPr id="11" name="直角三角形 10"/>
          <p:cNvSpPr/>
          <p:nvPr userDrawn="1"/>
        </p:nvSpPr>
        <p:spPr>
          <a:xfrm rot="7758710">
            <a:off x="1938425" y="2262570"/>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直角三角形 11"/>
          <p:cNvSpPr/>
          <p:nvPr userDrawn="1"/>
        </p:nvSpPr>
        <p:spPr>
          <a:xfrm rot="10119441">
            <a:off x="1911151" y="2468950"/>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17">
                                          <p:stCondLst>
                                            <p:cond delay="0"/>
                                          </p:stCondLst>
                                        </p:cTn>
                                        <p:tgtEl>
                                          <p:spTgt spid="11"/>
                                        </p:tgtEl>
                                      </p:cBhvr>
                                    </p:animEffect>
                                    <p:anim calcmode="lin" valueType="num">
                                      <p:cBhvr>
                                        <p:cTn id="8"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11" dur="125"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13" dur="10">
                                          <p:stCondLst>
                                            <p:cond delay="244"/>
                                          </p:stCondLst>
                                        </p:cTn>
                                        <p:tgtEl>
                                          <p:spTgt spid="11"/>
                                        </p:tgtEl>
                                      </p:cBhvr>
                                      <p:to x="100000" y="60000"/>
                                    </p:animScale>
                                    <p:animScale>
                                      <p:cBhvr>
                                        <p:cTn id="14" dur="62" decel="50000">
                                          <p:stCondLst>
                                            <p:cond delay="254"/>
                                          </p:stCondLst>
                                        </p:cTn>
                                        <p:tgtEl>
                                          <p:spTgt spid="11"/>
                                        </p:tgtEl>
                                      </p:cBhvr>
                                      <p:to x="100000" y="100000"/>
                                    </p:animScale>
                                    <p:animScale>
                                      <p:cBhvr>
                                        <p:cTn id="15" dur="10">
                                          <p:stCondLst>
                                            <p:cond delay="492"/>
                                          </p:stCondLst>
                                        </p:cTn>
                                        <p:tgtEl>
                                          <p:spTgt spid="11"/>
                                        </p:tgtEl>
                                      </p:cBhvr>
                                      <p:to x="100000" y="80000"/>
                                    </p:animScale>
                                    <p:animScale>
                                      <p:cBhvr>
                                        <p:cTn id="16" dur="62" decel="50000">
                                          <p:stCondLst>
                                            <p:cond delay="502"/>
                                          </p:stCondLst>
                                        </p:cTn>
                                        <p:tgtEl>
                                          <p:spTgt spid="11"/>
                                        </p:tgtEl>
                                      </p:cBhvr>
                                      <p:to x="100000" y="100000"/>
                                    </p:animScale>
                                    <p:animScale>
                                      <p:cBhvr>
                                        <p:cTn id="17" dur="10">
                                          <p:stCondLst>
                                            <p:cond delay="616"/>
                                          </p:stCondLst>
                                        </p:cTn>
                                        <p:tgtEl>
                                          <p:spTgt spid="11"/>
                                        </p:tgtEl>
                                      </p:cBhvr>
                                      <p:to x="100000" y="90000"/>
                                    </p:animScale>
                                    <p:animScale>
                                      <p:cBhvr>
                                        <p:cTn id="18" dur="62" decel="50000">
                                          <p:stCondLst>
                                            <p:cond delay="626"/>
                                          </p:stCondLst>
                                        </p:cTn>
                                        <p:tgtEl>
                                          <p:spTgt spid="11"/>
                                        </p:tgtEl>
                                      </p:cBhvr>
                                      <p:to x="100000" y="100000"/>
                                    </p:animScale>
                                    <p:animScale>
                                      <p:cBhvr>
                                        <p:cTn id="19" dur="10">
                                          <p:stCondLst>
                                            <p:cond delay="678"/>
                                          </p:stCondLst>
                                        </p:cTn>
                                        <p:tgtEl>
                                          <p:spTgt spid="11"/>
                                        </p:tgtEl>
                                      </p:cBhvr>
                                      <p:to x="100000" y="95000"/>
                                    </p:animScale>
                                    <p:animScale>
                                      <p:cBhvr>
                                        <p:cTn id="20" dur="62" decel="50000">
                                          <p:stCondLst>
                                            <p:cond delay="688"/>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17">
                                          <p:stCondLst>
                                            <p:cond delay="0"/>
                                          </p:stCondLst>
                                        </p:cTn>
                                        <p:tgtEl>
                                          <p:spTgt spid="12"/>
                                        </p:tgtEl>
                                      </p:cBhvr>
                                    </p:animEffect>
                                    <p:anim calcmode="lin" valueType="num">
                                      <p:cBhvr>
                                        <p:cTn id="24" dur="68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12"/>
                                        </p:tgtEl>
                                        <p:attrNameLst>
                                          <p:attrName>ppt_y</p:attrName>
                                        </p:attrNameLst>
                                      </p:cBhvr>
                                      <p:tavLst>
                                        <p:tav tm="0" fmla="#ppt_y-sin(pi*$)/9">
                                          <p:val>
                                            <p:fltVal val="0"/>
                                          </p:val>
                                        </p:tav>
                                        <p:tav tm="100000">
                                          <p:val>
                                            <p:fltVal val="1"/>
                                          </p:val>
                                        </p:tav>
                                      </p:tavLst>
                                    </p:anim>
                                    <p:anim calcmode="lin" valueType="num">
                                      <p:cBhvr>
                                        <p:cTn id="27" dur="125" tmFilter="0, 0; 0.125,0.2665; 0.25,0.4; 0.375,0.465; 0.5,0.5;  0.625,0.535; 0.75,0.6; 0.875,0.7335; 1,1">
                                          <p:stCondLst>
                                            <p:cond delay="497"/>
                                          </p:stCondLst>
                                        </p:cTn>
                                        <p:tgtEl>
                                          <p:spTgt spid="12"/>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12"/>
                                        </p:tgtEl>
                                        <p:attrNameLst>
                                          <p:attrName>ppt_y</p:attrName>
                                        </p:attrNameLst>
                                      </p:cBhvr>
                                      <p:tavLst>
                                        <p:tav tm="0" fmla="#ppt_y-sin(pi*$)/81">
                                          <p:val>
                                            <p:fltVal val="0"/>
                                          </p:val>
                                        </p:tav>
                                        <p:tav tm="100000">
                                          <p:val>
                                            <p:fltVal val="1"/>
                                          </p:val>
                                        </p:tav>
                                      </p:tavLst>
                                    </p:anim>
                                    <p:animScale>
                                      <p:cBhvr>
                                        <p:cTn id="29" dur="10">
                                          <p:stCondLst>
                                            <p:cond delay="244"/>
                                          </p:stCondLst>
                                        </p:cTn>
                                        <p:tgtEl>
                                          <p:spTgt spid="12"/>
                                        </p:tgtEl>
                                      </p:cBhvr>
                                      <p:to x="100000" y="60000"/>
                                    </p:animScale>
                                    <p:animScale>
                                      <p:cBhvr>
                                        <p:cTn id="30" dur="62" decel="50000">
                                          <p:stCondLst>
                                            <p:cond delay="254"/>
                                          </p:stCondLst>
                                        </p:cTn>
                                        <p:tgtEl>
                                          <p:spTgt spid="12"/>
                                        </p:tgtEl>
                                      </p:cBhvr>
                                      <p:to x="100000" y="100000"/>
                                    </p:animScale>
                                    <p:animScale>
                                      <p:cBhvr>
                                        <p:cTn id="31" dur="10">
                                          <p:stCondLst>
                                            <p:cond delay="492"/>
                                          </p:stCondLst>
                                        </p:cTn>
                                        <p:tgtEl>
                                          <p:spTgt spid="12"/>
                                        </p:tgtEl>
                                      </p:cBhvr>
                                      <p:to x="100000" y="80000"/>
                                    </p:animScale>
                                    <p:animScale>
                                      <p:cBhvr>
                                        <p:cTn id="32" dur="62" decel="50000">
                                          <p:stCondLst>
                                            <p:cond delay="502"/>
                                          </p:stCondLst>
                                        </p:cTn>
                                        <p:tgtEl>
                                          <p:spTgt spid="12"/>
                                        </p:tgtEl>
                                      </p:cBhvr>
                                      <p:to x="100000" y="100000"/>
                                    </p:animScale>
                                    <p:animScale>
                                      <p:cBhvr>
                                        <p:cTn id="33" dur="10">
                                          <p:stCondLst>
                                            <p:cond delay="616"/>
                                          </p:stCondLst>
                                        </p:cTn>
                                        <p:tgtEl>
                                          <p:spTgt spid="12"/>
                                        </p:tgtEl>
                                      </p:cBhvr>
                                      <p:to x="100000" y="90000"/>
                                    </p:animScale>
                                    <p:animScale>
                                      <p:cBhvr>
                                        <p:cTn id="34" dur="62" decel="50000">
                                          <p:stCondLst>
                                            <p:cond delay="626"/>
                                          </p:stCondLst>
                                        </p:cTn>
                                        <p:tgtEl>
                                          <p:spTgt spid="12"/>
                                        </p:tgtEl>
                                      </p:cBhvr>
                                      <p:to x="100000" y="100000"/>
                                    </p:animScale>
                                    <p:animScale>
                                      <p:cBhvr>
                                        <p:cTn id="35" dur="10">
                                          <p:stCondLst>
                                            <p:cond delay="678"/>
                                          </p:stCondLst>
                                        </p:cTn>
                                        <p:tgtEl>
                                          <p:spTgt spid="12"/>
                                        </p:tgtEl>
                                      </p:cBhvr>
                                      <p:to x="100000" y="95000"/>
                                    </p:animScale>
                                    <p:animScale>
                                      <p:cBhvr>
                                        <p:cTn id="36" dur="62" decel="50000">
                                          <p:stCondLst>
                                            <p:cond delay="688"/>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17">
                                          <p:stCondLst>
                                            <p:cond delay="0"/>
                                          </p:stCondLst>
                                        </p:cTn>
                                        <p:tgtEl>
                                          <p:spTgt spid="14"/>
                                        </p:tgtEl>
                                      </p:cBhvr>
                                    </p:animEffect>
                                    <p:anim calcmode="lin" valueType="num">
                                      <p:cBhvr>
                                        <p:cTn id="40" dur="68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4"/>
                                        </p:tgtEl>
                                        <p:attrNameLst>
                                          <p:attrName>ppt_y</p:attrName>
                                        </p:attrNameLst>
                                      </p:cBhvr>
                                      <p:tavLst>
                                        <p:tav tm="0" fmla="#ppt_y-sin(pi*$)/9">
                                          <p:val>
                                            <p:fltVal val="0"/>
                                          </p:val>
                                        </p:tav>
                                        <p:tav tm="100000">
                                          <p:val>
                                            <p:fltVal val="1"/>
                                          </p:val>
                                        </p:tav>
                                      </p:tavLst>
                                    </p:anim>
                                    <p:anim calcmode="lin" valueType="num">
                                      <p:cBhvr>
                                        <p:cTn id="43" dur="125" tmFilter="0, 0; 0.125,0.2665; 0.25,0.4; 0.375,0.465; 0.5,0.5;  0.625,0.535; 0.75,0.6; 0.875,0.7335; 1,1">
                                          <p:stCondLst>
                                            <p:cond delay="497"/>
                                          </p:stCondLst>
                                        </p:cTn>
                                        <p:tgtEl>
                                          <p:spTgt spid="14"/>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4"/>
                                        </p:tgtEl>
                                        <p:attrNameLst>
                                          <p:attrName>ppt_y</p:attrName>
                                        </p:attrNameLst>
                                      </p:cBhvr>
                                      <p:tavLst>
                                        <p:tav tm="0" fmla="#ppt_y-sin(pi*$)/81">
                                          <p:val>
                                            <p:fltVal val="0"/>
                                          </p:val>
                                        </p:tav>
                                        <p:tav tm="100000">
                                          <p:val>
                                            <p:fltVal val="1"/>
                                          </p:val>
                                        </p:tav>
                                      </p:tavLst>
                                    </p:anim>
                                    <p:animScale>
                                      <p:cBhvr>
                                        <p:cTn id="45" dur="10">
                                          <p:stCondLst>
                                            <p:cond delay="244"/>
                                          </p:stCondLst>
                                        </p:cTn>
                                        <p:tgtEl>
                                          <p:spTgt spid="14"/>
                                        </p:tgtEl>
                                      </p:cBhvr>
                                      <p:to x="100000" y="60000"/>
                                    </p:animScale>
                                    <p:animScale>
                                      <p:cBhvr>
                                        <p:cTn id="46" dur="62" decel="50000">
                                          <p:stCondLst>
                                            <p:cond delay="254"/>
                                          </p:stCondLst>
                                        </p:cTn>
                                        <p:tgtEl>
                                          <p:spTgt spid="14"/>
                                        </p:tgtEl>
                                      </p:cBhvr>
                                      <p:to x="100000" y="100000"/>
                                    </p:animScale>
                                    <p:animScale>
                                      <p:cBhvr>
                                        <p:cTn id="47" dur="10">
                                          <p:stCondLst>
                                            <p:cond delay="492"/>
                                          </p:stCondLst>
                                        </p:cTn>
                                        <p:tgtEl>
                                          <p:spTgt spid="14"/>
                                        </p:tgtEl>
                                      </p:cBhvr>
                                      <p:to x="100000" y="80000"/>
                                    </p:animScale>
                                    <p:animScale>
                                      <p:cBhvr>
                                        <p:cTn id="48" dur="62" decel="50000">
                                          <p:stCondLst>
                                            <p:cond delay="502"/>
                                          </p:stCondLst>
                                        </p:cTn>
                                        <p:tgtEl>
                                          <p:spTgt spid="14"/>
                                        </p:tgtEl>
                                      </p:cBhvr>
                                      <p:to x="100000" y="100000"/>
                                    </p:animScale>
                                    <p:animScale>
                                      <p:cBhvr>
                                        <p:cTn id="49" dur="10">
                                          <p:stCondLst>
                                            <p:cond delay="616"/>
                                          </p:stCondLst>
                                        </p:cTn>
                                        <p:tgtEl>
                                          <p:spTgt spid="14"/>
                                        </p:tgtEl>
                                      </p:cBhvr>
                                      <p:to x="100000" y="90000"/>
                                    </p:animScale>
                                    <p:animScale>
                                      <p:cBhvr>
                                        <p:cTn id="50" dur="62" decel="50000">
                                          <p:stCondLst>
                                            <p:cond delay="626"/>
                                          </p:stCondLst>
                                        </p:cTn>
                                        <p:tgtEl>
                                          <p:spTgt spid="14"/>
                                        </p:tgtEl>
                                      </p:cBhvr>
                                      <p:to x="100000" y="100000"/>
                                    </p:animScale>
                                    <p:animScale>
                                      <p:cBhvr>
                                        <p:cTn id="51" dur="10">
                                          <p:stCondLst>
                                            <p:cond delay="678"/>
                                          </p:stCondLst>
                                        </p:cTn>
                                        <p:tgtEl>
                                          <p:spTgt spid="14"/>
                                        </p:tgtEl>
                                      </p:cBhvr>
                                      <p:to x="100000" y="95000"/>
                                    </p:animScale>
                                    <p:animScale>
                                      <p:cBhvr>
                                        <p:cTn id="52" dur="62" decel="50000">
                                          <p:stCondLst>
                                            <p:cond delay="688"/>
                                          </p:stCondLst>
                                        </p:cTn>
                                        <p:tgtEl>
                                          <p:spTgt spid="14"/>
                                        </p:tgtEl>
                                      </p:cBhvr>
                                      <p:to x="100000" y="100000"/>
                                    </p:animScale>
                                  </p:childTnLst>
                                </p:cTn>
                              </p:par>
                            </p:childTnLst>
                          </p:cTn>
                        </p:par>
                        <p:par>
                          <p:cTn id="53" fill="hold">
                            <p:stCondLst>
                              <p:cond delay="1000"/>
                            </p:stCondLst>
                            <p:childTnLst>
                              <p:par>
                                <p:cTn id="54" presetID="2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childTnLst>
                                </p:cTn>
                              </p:par>
                            </p:childTnLst>
                          </p:cTn>
                        </p:par>
                        <p:par>
                          <p:cTn id="58" fill="hold">
                            <p:stCondLst>
                              <p:cond delay="2000"/>
                            </p:stCondLst>
                            <p:childTnLst>
                              <p:par>
                                <p:cTn id="59" presetID="47"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750"/>
                                        <p:tgtEl>
                                          <p:spTgt spid="10"/>
                                        </p:tgtEl>
                                      </p:cBhvr>
                                    </p:animEffect>
                                    <p:anim calcmode="lin" valueType="num">
                                      <p:cBhvr>
                                        <p:cTn id="62" dur="750" fill="hold"/>
                                        <p:tgtEl>
                                          <p:spTgt spid="10"/>
                                        </p:tgtEl>
                                        <p:attrNameLst>
                                          <p:attrName>ppt_x</p:attrName>
                                        </p:attrNameLst>
                                      </p:cBhvr>
                                      <p:tavLst>
                                        <p:tav tm="0">
                                          <p:val>
                                            <p:strVal val="#ppt_x"/>
                                          </p:val>
                                        </p:tav>
                                        <p:tav tm="100000">
                                          <p:val>
                                            <p:strVal val="#ppt_x"/>
                                          </p:val>
                                        </p:tav>
                                      </p:tavLst>
                                    </p:anim>
                                    <p:anim calcmode="lin" valueType="num">
                                      <p:cBhvr>
                                        <p:cTn id="63" dur="75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75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animEffect transition="in" filter="wipe(left)">
                                      <p:cBhvr>
                                        <p:cTn id="70"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6" grpId="0"/>
      <p:bldP spid="17" grpId="0" build="p"/>
      <p:bldP spid="11" grpId="0" animBg="1"/>
      <p:bldP spid="1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hq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15" name="箭头: 五边形 14"/>
          <p:cNvSpPr/>
          <p:nvPr userDrawn="1"/>
        </p:nvSpPr>
        <p:spPr>
          <a:xfrm>
            <a:off x="177282" y="163285"/>
            <a:ext cx="821093" cy="475861"/>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33F50"/>
                </a:solidFill>
                <a:latin typeface="微软雅黑" panose="020B0503020204020204" pitchFamily="34" charset="-122"/>
                <a:ea typeface="微软雅黑" panose="020B0503020204020204" pitchFamily="34" charset="-122"/>
              </a:rPr>
              <a:t>01</a:t>
            </a:r>
            <a:endParaRPr lang="zh-CN" altLang="en-US" dirty="0">
              <a:solidFill>
                <a:srgbClr val="333F50"/>
              </a:solidFill>
              <a:latin typeface="微软雅黑" panose="020B0503020204020204" pitchFamily="34" charset="-122"/>
              <a:ea typeface="微软雅黑" panose="020B0503020204020204" pitchFamily="34" charset="-122"/>
            </a:endParaRPr>
          </a:p>
        </p:txBody>
      </p:sp>
      <p:sp>
        <p:nvSpPr>
          <p:cNvPr id="16" name="标题 1"/>
          <p:cNvSpPr>
            <a:spLocks noGrp="1"/>
          </p:cNvSpPr>
          <p:nvPr>
            <p:ph type="title"/>
          </p:nvPr>
        </p:nvSpPr>
        <p:spPr>
          <a:xfrm>
            <a:off x="980194" y="163285"/>
            <a:ext cx="2789853" cy="275254"/>
          </a:xfrm>
          <a:prstGeom prst="rect">
            <a:avLst/>
          </a:prstGeom>
        </p:spPr>
        <p:txBody>
          <a:bodyPr/>
          <a:lstStyle>
            <a:lvl1pPr>
              <a:defRPr sz="1600">
                <a:solidFill>
                  <a:srgbClr val="FFD966"/>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7" name="文本占位符 2"/>
          <p:cNvSpPr>
            <a:spLocks noGrp="1"/>
          </p:cNvSpPr>
          <p:nvPr>
            <p:ph type="body" idx="1" hasCustomPrompt="1"/>
          </p:nvPr>
        </p:nvSpPr>
        <p:spPr>
          <a:xfrm>
            <a:off x="980193" y="438539"/>
            <a:ext cx="2789853" cy="200607"/>
          </a:xfrm>
          <a:prstGeom prst="rect">
            <a:avLst/>
          </a:prstGeom>
        </p:spPr>
        <p:txBody>
          <a:bodyPr/>
          <a:lstStyle>
            <a:lvl1pPr marL="0" indent="0">
              <a:buNone/>
              <a:defRPr sz="1400">
                <a:solidFill>
                  <a:srgbClr val="FFD966"/>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hq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15" name="箭头: 五边形 14"/>
          <p:cNvSpPr/>
          <p:nvPr userDrawn="1"/>
        </p:nvSpPr>
        <p:spPr>
          <a:xfrm>
            <a:off x="177282" y="163285"/>
            <a:ext cx="821093" cy="475861"/>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33F50"/>
                </a:solidFill>
                <a:latin typeface="微软雅黑" panose="020B0503020204020204" pitchFamily="34" charset="-122"/>
                <a:ea typeface="微软雅黑" panose="020B0503020204020204" pitchFamily="34" charset="-122"/>
              </a:rPr>
              <a:t>02</a:t>
            </a:r>
            <a:endParaRPr lang="zh-CN" altLang="en-US" dirty="0">
              <a:solidFill>
                <a:srgbClr val="333F50"/>
              </a:solidFill>
              <a:latin typeface="微软雅黑" panose="020B0503020204020204" pitchFamily="34" charset="-122"/>
              <a:ea typeface="微软雅黑" panose="020B0503020204020204" pitchFamily="34" charset="-122"/>
            </a:endParaRPr>
          </a:p>
        </p:txBody>
      </p:sp>
      <p:sp>
        <p:nvSpPr>
          <p:cNvPr id="16" name="标题 1"/>
          <p:cNvSpPr>
            <a:spLocks noGrp="1"/>
          </p:cNvSpPr>
          <p:nvPr>
            <p:ph type="title"/>
          </p:nvPr>
        </p:nvSpPr>
        <p:spPr>
          <a:xfrm>
            <a:off x="980194" y="163285"/>
            <a:ext cx="2789853" cy="275254"/>
          </a:xfrm>
          <a:prstGeom prst="rect">
            <a:avLst/>
          </a:prstGeom>
        </p:spPr>
        <p:txBody>
          <a:bodyPr/>
          <a:lstStyle>
            <a:lvl1pPr>
              <a:defRPr sz="1600">
                <a:solidFill>
                  <a:schemeClr val="accent4">
                    <a:lumMod val="60000"/>
                    <a:lumOff val="4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7" name="文本占位符 2"/>
          <p:cNvSpPr>
            <a:spLocks noGrp="1"/>
          </p:cNvSpPr>
          <p:nvPr>
            <p:ph type="body" idx="1" hasCustomPrompt="1"/>
          </p:nvPr>
        </p:nvSpPr>
        <p:spPr>
          <a:xfrm>
            <a:off x="980193" y="438539"/>
            <a:ext cx="2789853" cy="200607"/>
          </a:xfrm>
          <a:prstGeom prst="rect">
            <a:avLst/>
          </a:prstGeom>
        </p:spPr>
        <p:txBody>
          <a:bodyPr/>
          <a:lstStyle>
            <a:lvl1pPr marL="0" indent="0">
              <a:buNone/>
              <a:defRPr sz="1400">
                <a:solidFill>
                  <a:srgbClr val="FFD966"/>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3">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hq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15" name="箭头: 五边形 14"/>
          <p:cNvSpPr/>
          <p:nvPr userDrawn="1"/>
        </p:nvSpPr>
        <p:spPr>
          <a:xfrm>
            <a:off x="177282" y="163285"/>
            <a:ext cx="821093" cy="475861"/>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33F50"/>
                </a:solidFill>
                <a:latin typeface="微软雅黑" panose="020B0503020204020204" pitchFamily="34" charset="-122"/>
                <a:ea typeface="微软雅黑" panose="020B0503020204020204" pitchFamily="34" charset="-122"/>
              </a:rPr>
              <a:t>03</a:t>
            </a:r>
            <a:endParaRPr lang="zh-CN" altLang="en-US" dirty="0">
              <a:solidFill>
                <a:srgbClr val="333F50"/>
              </a:solidFill>
              <a:latin typeface="微软雅黑" panose="020B0503020204020204" pitchFamily="34" charset="-122"/>
              <a:ea typeface="微软雅黑" panose="020B0503020204020204" pitchFamily="34" charset="-122"/>
            </a:endParaRPr>
          </a:p>
        </p:txBody>
      </p:sp>
      <p:sp>
        <p:nvSpPr>
          <p:cNvPr id="16" name="标题 1"/>
          <p:cNvSpPr>
            <a:spLocks noGrp="1"/>
          </p:cNvSpPr>
          <p:nvPr>
            <p:ph type="title"/>
          </p:nvPr>
        </p:nvSpPr>
        <p:spPr>
          <a:xfrm>
            <a:off x="980194" y="163285"/>
            <a:ext cx="2789853" cy="275254"/>
          </a:xfrm>
          <a:prstGeom prst="rect">
            <a:avLst/>
          </a:prstGeom>
        </p:spPr>
        <p:txBody>
          <a:bodyPr/>
          <a:lstStyle>
            <a:lvl1pPr>
              <a:defRPr sz="1600">
                <a:solidFill>
                  <a:schemeClr val="accent4">
                    <a:lumMod val="60000"/>
                    <a:lumOff val="4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7" name="文本占位符 2"/>
          <p:cNvSpPr>
            <a:spLocks noGrp="1"/>
          </p:cNvSpPr>
          <p:nvPr>
            <p:ph type="body" idx="1" hasCustomPrompt="1"/>
          </p:nvPr>
        </p:nvSpPr>
        <p:spPr>
          <a:xfrm>
            <a:off x="980193" y="438539"/>
            <a:ext cx="2789853" cy="200607"/>
          </a:xfrm>
          <a:prstGeom prst="rect">
            <a:avLst/>
          </a:prstGeom>
        </p:spPr>
        <p:txBody>
          <a:bodyPr/>
          <a:lstStyle>
            <a:lvl1pPr marL="0" indent="0">
              <a:buNone/>
              <a:defRPr sz="1400">
                <a:solidFill>
                  <a:srgbClr val="FFD966"/>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4">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hq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15" name="箭头: 五边形 14"/>
          <p:cNvSpPr/>
          <p:nvPr userDrawn="1"/>
        </p:nvSpPr>
        <p:spPr>
          <a:xfrm>
            <a:off x="177282" y="163285"/>
            <a:ext cx="821093" cy="475861"/>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33F50"/>
                </a:solidFill>
                <a:latin typeface="微软雅黑" panose="020B0503020204020204" pitchFamily="34" charset="-122"/>
                <a:ea typeface="微软雅黑" panose="020B0503020204020204" pitchFamily="34" charset="-122"/>
              </a:rPr>
              <a:t>04</a:t>
            </a:r>
            <a:endParaRPr lang="zh-CN" altLang="en-US" dirty="0">
              <a:solidFill>
                <a:srgbClr val="333F50"/>
              </a:solidFill>
              <a:latin typeface="微软雅黑" panose="020B0503020204020204" pitchFamily="34" charset="-122"/>
              <a:ea typeface="微软雅黑" panose="020B0503020204020204" pitchFamily="34" charset="-122"/>
            </a:endParaRPr>
          </a:p>
        </p:txBody>
      </p:sp>
      <p:sp>
        <p:nvSpPr>
          <p:cNvPr id="16" name="标题 1"/>
          <p:cNvSpPr>
            <a:spLocks noGrp="1"/>
          </p:cNvSpPr>
          <p:nvPr>
            <p:ph type="title"/>
          </p:nvPr>
        </p:nvSpPr>
        <p:spPr>
          <a:xfrm>
            <a:off x="980194" y="163285"/>
            <a:ext cx="2789853" cy="275254"/>
          </a:xfrm>
          <a:prstGeom prst="rect">
            <a:avLst/>
          </a:prstGeom>
        </p:spPr>
        <p:txBody>
          <a:bodyPr/>
          <a:lstStyle>
            <a:lvl1pPr>
              <a:defRPr sz="1600">
                <a:solidFill>
                  <a:schemeClr val="accent4">
                    <a:lumMod val="60000"/>
                    <a:lumOff val="4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7" name="文本占位符 2"/>
          <p:cNvSpPr>
            <a:spLocks noGrp="1"/>
          </p:cNvSpPr>
          <p:nvPr>
            <p:ph type="body" idx="1" hasCustomPrompt="1"/>
          </p:nvPr>
        </p:nvSpPr>
        <p:spPr>
          <a:xfrm>
            <a:off x="980193" y="438539"/>
            <a:ext cx="2789853" cy="200607"/>
          </a:xfrm>
          <a:prstGeom prst="rect">
            <a:avLst/>
          </a:prstGeom>
        </p:spPr>
        <p:txBody>
          <a:bodyPr/>
          <a:lstStyle>
            <a:lvl1pPr marL="0" indent="0">
              <a:buNone/>
              <a:defRPr sz="1400">
                <a:solidFill>
                  <a:srgbClr val="FFD966"/>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73230" y="456247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3.xml"/><Relationship Id="rId5" Type="http://schemas.openxmlformats.org/officeDocument/2006/relationships/image" Target="../media/image5.png"/><Relationship Id="rId4" Type="http://schemas.microsoft.com/office/2007/relationships/media" Target="../media/media1.mp3"/><Relationship Id="rId3" Type="http://schemas.openxmlformats.org/officeDocument/2006/relationships/audio" Target="NULL" TargetMode="External"/><Relationship Id="rId2" Type="http://schemas.microsoft.com/office/2007/relationships/hdphoto" Target="../media/image4.wdp"/><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9" Type="http://schemas.openxmlformats.org/officeDocument/2006/relationships/notesSlide" Target="../notesSlides/notesSlide13.xml"/><Relationship Id="rId18" Type="http://schemas.openxmlformats.org/officeDocument/2006/relationships/slideLayout" Target="../slideLayouts/slideLayout6.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tags" Target="../tags/tag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4" Type="http://schemas.openxmlformats.org/officeDocument/2006/relationships/notesSlide" Target="../notesSlides/notesSlide16.xml"/><Relationship Id="rId33" Type="http://schemas.openxmlformats.org/officeDocument/2006/relationships/slideLayout" Target="../slideLayouts/slideLayout7.xml"/><Relationship Id="rId32" Type="http://schemas.openxmlformats.org/officeDocument/2006/relationships/tags" Target="../tags/tag102.xml"/><Relationship Id="rId31" Type="http://schemas.openxmlformats.org/officeDocument/2006/relationships/tags" Target="../tags/tag101.xml"/><Relationship Id="rId30" Type="http://schemas.openxmlformats.org/officeDocument/2006/relationships/tags" Target="../tags/tag100.xml"/><Relationship Id="rId3" Type="http://schemas.openxmlformats.org/officeDocument/2006/relationships/tags" Target="../tags/tag73.xml"/><Relationship Id="rId29" Type="http://schemas.openxmlformats.org/officeDocument/2006/relationships/tags" Target="../tags/tag99.xml"/><Relationship Id="rId28" Type="http://schemas.openxmlformats.org/officeDocument/2006/relationships/tags" Target="../tags/tag98.xml"/><Relationship Id="rId27" Type="http://schemas.openxmlformats.org/officeDocument/2006/relationships/tags" Target="../tags/tag97.xml"/><Relationship Id="rId26" Type="http://schemas.openxmlformats.org/officeDocument/2006/relationships/tags" Target="../tags/tag96.xml"/><Relationship Id="rId25" Type="http://schemas.openxmlformats.org/officeDocument/2006/relationships/tags" Target="../tags/tag95.xml"/><Relationship Id="rId24" Type="http://schemas.openxmlformats.org/officeDocument/2006/relationships/tags" Target="../tags/tag94.xml"/><Relationship Id="rId23" Type="http://schemas.openxmlformats.org/officeDocument/2006/relationships/tags" Target="../tags/tag93.xml"/><Relationship Id="rId22" Type="http://schemas.openxmlformats.org/officeDocument/2006/relationships/tags" Target="../tags/tag9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tags" Target="../tags/tag72.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8" Type="http://schemas.openxmlformats.org/officeDocument/2006/relationships/notesSlide" Target="../notesSlides/notesSlide17.xml"/><Relationship Id="rId37" Type="http://schemas.openxmlformats.org/officeDocument/2006/relationships/slideLayout" Target="../slideLayouts/slideLayout7.xml"/><Relationship Id="rId36" Type="http://schemas.openxmlformats.org/officeDocument/2006/relationships/tags" Target="../tags/tag138.xml"/><Relationship Id="rId35" Type="http://schemas.openxmlformats.org/officeDocument/2006/relationships/tags" Target="../tags/tag137.xml"/><Relationship Id="rId34" Type="http://schemas.openxmlformats.org/officeDocument/2006/relationships/tags" Target="../tags/tag136.xml"/><Relationship Id="rId33" Type="http://schemas.openxmlformats.org/officeDocument/2006/relationships/tags" Target="../tags/tag135.xml"/><Relationship Id="rId32" Type="http://schemas.openxmlformats.org/officeDocument/2006/relationships/tags" Target="../tags/tag134.xml"/><Relationship Id="rId31" Type="http://schemas.openxmlformats.org/officeDocument/2006/relationships/tags" Target="../tags/tag133.xml"/><Relationship Id="rId30" Type="http://schemas.openxmlformats.org/officeDocument/2006/relationships/tags" Target="../tags/tag132.xml"/><Relationship Id="rId3" Type="http://schemas.openxmlformats.org/officeDocument/2006/relationships/tags" Target="../tags/tag105.xml"/><Relationship Id="rId29" Type="http://schemas.openxmlformats.org/officeDocument/2006/relationships/tags" Target="../tags/tag131.xml"/><Relationship Id="rId28" Type="http://schemas.openxmlformats.org/officeDocument/2006/relationships/tags" Target="../tags/tag130.xml"/><Relationship Id="rId27" Type="http://schemas.openxmlformats.org/officeDocument/2006/relationships/tags" Target="../tags/tag129.xml"/><Relationship Id="rId26" Type="http://schemas.openxmlformats.org/officeDocument/2006/relationships/tags" Target="../tags/tag128.xml"/><Relationship Id="rId25" Type="http://schemas.openxmlformats.org/officeDocument/2006/relationships/tags" Target="../tags/tag127.xml"/><Relationship Id="rId24" Type="http://schemas.openxmlformats.org/officeDocument/2006/relationships/tags" Target="../tags/tag126.xml"/><Relationship Id="rId23" Type="http://schemas.openxmlformats.org/officeDocument/2006/relationships/tags" Target="../tags/tag125.xml"/><Relationship Id="rId22" Type="http://schemas.openxmlformats.org/officeDocument/2006/relationships/tags" Target="../tags/tag124.xml"/><Relationship Id="rId21" Type="http://schemas.openxmlformats.org/officeDocument/2006/relationships/tags" Target="../tags/tag123.xml"/><Relationship Id="rId20" Type="http://schemas.openxmlformats.org/officeDocument/2006/relationships/tags" Target="../tags/tag122.xml"/><Relationship Id="rId2" Type="http://schemas.openxmlformats.org/officeDocument/2006/relationships/tags" Target="../tags/tag104.xml"/><Relationship Id="rId19" Type="http://schemas.openxmlformats.org/officeDocument/2006/relationships/tags" Target="../tags/tag121.xml"/><Relationship Id="rId18" Type="http://schemas.openxmlformats.org/officeDocument/2006/relationships/tags" Target="../tags/tag120.xml"/><Relationship Id="rId17" Type="http://schemas.openxmlformats.org/officeDocument/2006/relationships/tags" Target="../tags/tag119.xml"/><Relationship Id="rId16" Type="http://schemas.openxmlformats.org/officeDocument/2006/relationships/tags" Target="../tags/tag118.xml"/><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3.xml"/></Relationships>
</file>

<file path=ppt/slides/_rels/slide18.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8" Type="http://schemas.openxmlformats.org/officeDocument/2006/relationships/notesSlide" Target="../notesSlides/notesSlide18.xml"/><Relationship Id="rId27" Type="http://schemas.openxmlformats.org/officeDocument/2006/relationships/slideLayout" Target="../slideLayouts/slideLayout7.xml"/><Relationship Id="rId26" Type="http://schemas.openxmlformats.org/officeDocument/2006/relationships/tags" Target="../tags/tag164.xml"/><Relationship Id="rId25" Type="http://schemas.openxmlformats.org/officeDocument/2006/relationships/tags" Target="../tags/tag163.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19.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8" Type="http://schemas.openxmlformats.org/officeDocument/2006/relationships/notesSlide" Target="../notesSlides/notesSlide19.xml"/><Relationship Id="rId17" Type="http://schemas.openxmlformats.org/officeDocument/2006/relationships/slideLayout" Target="../slideLayouts/slideLayout7.xml"/><Relationship Id="rId16" Type="http://schemas.openxmlformats.org/officeDocument/2006/relationships/tags" Target="../tags/tag180.xml"/><Relationship Id="rId15" Type="http://schemas.openxmlformats.org/officeDocument/2006/relationships/tags" Target="../tags/tag179.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tags" Target="../tags/tag16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8" Type="http://schemas.openxmlformats.org/officeDocument/2006/relationships/notesSlide" Target="../notesSlides/notesSlide20.xml"/><Relationship Id="rId27" Type="http://schemas.openxmlformats.org/officeDocument/2006/relationships/slideLayout" Target="../slideLayouts/slideLayout7.xml"/><Relationship Id="rId26" Type="http://schemas.openxmlformats.org/officeDocument/2006/relationships/tags" Target="../tags/tag206.xml"/><Relationship Id="rId25" Type="http://schemas.openxmlformats.org/officeDocument/2006/relationships/tags" Target="../tags/tag205.xml"/><Relationship Id="rId24" Type="http://schemas.openxmlformats.org/officeDocument/2006/relationships/tags" Target="../tags/tag204.xml"/><Relationship Id="rId23" Type="http://schemas.openxmlformats.org/officeDocument/2006/relationships/tags" Target="../tags/tag203.xml"/><Relationship Id="rId22" Type="http://schemas.openxmlformats.org/officeDocument/2006/relationships/tags" Target="../tags/tag202.xml"/><Relationship Id="rId21" Type="http://schemas.openxmlformats.org/officeDocument/2006/relationships/tags" Target="../tags/tag201.xml"/><Relationship Id="rId20" Type="http://schemas.openxmlformats.org/officeDocument/2006/relationships/tags" Target="../tags/tag200.xml"/><Relationship Id="rId2" Type="http://schemas.openxmlformats.org/officeDocument/2006/relationships/tags" Target="../tags/tag182.xml"/><Relationship Id="rId19" Type="http://schemas.openxmlformats.org/officeDocument/2006/relationships/tags" Target="../tags/tag199.xml"/><Relationship Id="rId18" Type="http://schemas.openxmlformats.org/officeDocument/2006/relationships/tags" Target="../tags/tag198.xml"/><Relationship Id="rId17" Type="http://schemas.openxmlformats.org/officeDocument/2006/relationships/tags" Target="../tags/tag197.xml"/><Relationship Id="rId16" Type="http://schemas.openxmlformats.org/officeDocument/2006/relationships/tags" Target="../tags/tag196.xml"/><Relationship Id="rId15" Type="http://schemas.openxmlformats.org/officeDocument/2006/relationships/tags" Target="../tags/tag195.xml"/><Relationship Id="rId14" Type="http://schemas.openxmlformats.org/officeDocument/2006/relationships/tags" Target="../tags/tag194.xml"/><Relationship Id="rId13" Type="http://schemas.openxmlformats.org/officeDocument/2006/relationships/tags" Target="../tags/tag193.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tags" Target="../tags/tag18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8.xml"/><Relationship Id="rId2" Type="http://schemas.microsoft.com/office/2007/relationships/hdphoto" Target="../media/image7.wdp"/><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3.xml"/><Relationship Id="rId2" Type="http://schemas.microsoft.com/office/2007/relationships/hdphoto" Target="../media/image4.wdp"/><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8" Type="http://schemas.openxmlformats.org/officeDocument/2006/relationships/notesSlide" Target="../notesSlides/notesSlide6.xml"/><Relationship Id="rId27" Type="http://schemas.openxmlformats.org/officeDocument/2006/relationships/slideLayout" Target="../slideLayouts/slideLayout5.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9" Type="http://schemas.openxmlformats.org/officeDocument/2006/relationships/notesSlide" Target="../notesSlides/notesSlide7.xml"/><Relationship Id="rId28" Type="http://schemas.openxmlformats.org/officeDocument/2006/relationships/slideLayout" Target="../slideLayouts/slideLayout5.xml"/><Relationship Id="rId27" Type="http://schemas.openxmlformats.org/officeDocument/2006/relationships/tags" Target="../tags/tag53.xml"/><Relationship Id="rId26" Type="http://schemas.openxmlformats.org/officeDocument/2006/relationships/tags" Target="../tags/tag52.xml"/><Relationship Id="rId25" Type="http://schemas.openxmlformats.org/officeDocument/2006/relationships/tags" Target="../tags/tag51.xml"/><Relationship Id="rId24" Type="http://schemas.openxmlformats.org/officeDocument/2006/relationships/tags" Target="../tags/tag50.xml"/><Relationship Id="rId23" Type="http://schemas.openxmlformats.org/officeDocument/2006/relationships/tags" Target="../tags/tag49.xml"/><Relationship Id="rId22" Type="http://schemas.openxmlformats.org/officeDocument/2006/relationships/tags" Target="../tags/tag48.xml"/><Relationship Id="rId21" Type="http://schemas.openxmlformats.org/officeDocument/2006/relationships/tags" Target="../tags/tag47.xml"/><Relationship Id="rId20" Type="http://schemas.openxmlformats.org/officeDocument/2006/relationships/tags" Target="../tags/tag46.xml"/><Relationship Id="rId2" Type="http://schemas.openxmlformats.org/officeDocument/2006/relationships/tags" Target="../tags/tag28.xml"/><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9" name="文本框 8"/>
          <p:cNvSpPr txBox="1"/>
          <p:nvPr/>
        </p:nvSpPr>
        <p:spPr>
          <a:xfrm>
            <a:off x="214604" y="177282"/>
            <a:ext cx="951723" cy="369332"/>
          </a:xfrm>
          <a:prstGeom prst="rect">
            <a:avLst/>
          </a:prstGeom>
          <a:noFill/>
        </p:spPr>
        <p:txBody>
          <a:bodyPr wrap="square" rtlCol="0">
            <a:spAutoFit/>
          </a:bodyPr>
          <a:lstStyle/>
          <a:p>
            <a:r>
              <a:rPr lang="en-US" altLang="zh-CN" dirty="0">
                <a:solidFill>
                  <a:srgbClr val="FFFFFF"/>
                </a:solidFill>
              </a:rPr>
              <a:t>LOGO</a:t>
            </a:r>
            <a:endParaRPr lang="zh-CN" altLang="en-US" dirty="0">
              <a:solidFill>
                <a:srgbClr val="FFFFFF"/>
              </a:solidFill>
            </a:endParaRPr>
          </a:p>
        </p:txBody>
      </p:sp>
      <p:pic>
        <p:nvPicPr>
          <p:cNvPr id="11" name="图片 10"/>
          <p:cNvPicPr>
            <a:picLocks noChangeAspect="1"/>
          </p:cNvPicPr>
          <p:nvPr/>
        </p:nvPicPr>
        <p:blipFill>
          <a:blip r:embed="rId1">
            <a:lum bright="70000" contrast="-70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4212173" y="0"/>
            <a:ext cx="3599695" cy="3599695"/>
          </a:xfrm>
          <a:prstGeom prst="rect">
            <a:avLst/>
          </a:prstGeom>
        </p:spPr>
      </p:pic>
      <p:sp>
        <p:nvSpPr>
          <p:cNvPr id="12" name="文本框 11"/>
          <p:cNvSpPr txBox="1"/>
          <p:nvPr/>
        </p:nvSpPr>
        <p:spPr>
          <a:xfrm>
            <a:off x="5438782" y="3138030"/>
            <a:ext cx="4316964" cy="1014730"/>
          </a:xfrm>
          <a:prstGeom prst="rect">
            <a:avLst/>
          </a:prstGeom>
          <a:noFill/>
        </p:spPr>
        <p:txBody>
          <a:bodyPr wrap="square" rtlCol="0">
            <a:spAutoFit/>
          </a:bodyPr>
          <a:lstStyle/>
          <a:p>
            <a:r>
              <a:rPr lang="en-US" altLang="zh-CN" sz="6000" b="1" dirty="0">
                <a:solidFill>
                  <a:srgbClr val="FFD966"/>
                </a:solidFill>
                <a:latin typeface="Ash" panose="02000000000000000000" pitchFamily="2" charset="0"/>
              </a:rPr>
              <a:t>20XX</a:t>
            </a:r>
            <a:endParaRPr lang="zh-CN" altLang="en-US" sz="6000" b="1" dirty="0">
              <a:solidFill>
                <a:srgbClr val="FFD966"/>
              </a:solidFill>
              <a:latin typeface="Ash" panose="02000000000000000000" pitchFamily="2" charset="0"/>
            </a:endParaRPr>
          </a:p>
        </p:txBody>
      </p:sp>
      <p:sp>
        <p:nvSpPr>
          <p:cNvPr id="13" name="文本框 12"/>
          <p:cNvSpPr txBox="1"/>
          <p:nvPr/>
        </p:nvSpPr>
        <p:spPr>
          <a:xfrm>
            <a:off x="3654096" y="3045697"/>
            <a:ext cx="2552108" cy="1107996"/>
          </a:xfrm>
          <a:prstGeom prst="rect">
            <a:avLst/>
          </a:prstGeom>
          <a:noFill/>
        </p:spPr>
        <p:txBody>
          <a:bodyPr wrap="square" rtlCol="0">
            <a:spAutoFit/>
          </a:bodyPr>
          <a:lstStyle/>
          <a:p>
            <a:r>
              <a:rPr lang="zh-CN" altLang="en-US" sz="6600" dirty="0">
                <a:solidFill>
                  <a:srgbClr val="FFFFFF"/>
                </a:solidFill>
                <a:latin typeface="方正尚酷简体" panose="03000509000000000000" pitchFamily="65" charset="-122"/>
                <a:ea typeface="方正尚酷简体" panose="03000509000000000000" pitchFamily="65" charset="-122"/>
              </a:rPr>
              <a:t>奔跑</a:t>
            </a:r>
            <a:endParaRPr lang="zh-CN" altLang="en-US" sz="6600" dirty="0">
              <a:solidFill>
                <a:srgbClr val="FFFFFF"/>
              </a:solidFill>
              <a:latin typeface="方正尚酷简体" panose="03000509000000000000" pitchFamily="65" charset="-122"/>
              <a:ea typeface="方正尚酷简体" panose="03000509000000000000" pitchFamily="65" charset="-122"/>
            </a:endParaRPr>
          </a:p>
        </p:txBody>
      </p:sp>
      <p:sp>
        <p:nvSpPr>
          <p:cNvPr id="14" name="直角三角形 13"/>
          <p:cNvSpPr/>
          <p:nvPr/>
        </p:nvSpPr>
        <p:spPr>
          <a:xfrm rot="18533944">
            <a:off x="2696093" y="3518269"/>
            <a:ext cx="298579" cy="261257"/>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rot="7758710">
            <a:off x="8599202" y="2961817"/>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10119441">
            <a:off x="8571928" y="3168197"/>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375797" y="4162658"/>
            <a:ext cx="9475544" cy="707886"/>
          </a:xfrm>
          <a:prstGeom prst="rect">
            <a:avLst/>
          </a:prstGeom>
          <a:noFill/>
        </p:spPr>
        <p:txBody>
          <a:bodyPr wrap="square" rtlCol="0">
            <a:spAutoFit/>
          </a:bodyPr>
          <a:lstStyle/>
          <a:p>
            <a:r>
              <a:rPr lang="zh-CN" altLang="en-US" sz="4000" b="1" spc="600" dirty="0">
                <a:solidFill>
                  <a:srgbClr val="FFFFFF"/>
                </a:solidFill>
              </a:rPr>
              <a:t>工作汇报述职报告</a:t>
            </a:r>
            <a:r>
              <a:rPr lang="en-US" altLang="zh-CN" sz="4000" b="1" spc="600" dirty="0">
                <a:solidFill>
                  <a:srgbClr val="FFFFFF"/>
                </a:solidFill>
              </a:rPr>
              <a:t>PPT</a:t>
            </a:r>
            <a:r>
              <a:rPr lang="zh-CN" altLang="en-US" sz="4000" b="1" spc="600" dirty="0">
                <a:solidFill>
                  <a:srgbClr val="FFFFFF"/>
                </a:solidFill>
              </a:rPr>
              <a:t>模板</a:t>
            </a:r>
            <a:endParaRPr lang="zh-CN" altLang="en-US" sz="4000" b="1" spc="600" dirty="0">
              <a:solidFill>
                <a:srgbClr val="FFFFFF"/>
              </a:solidFill>
            </a:endParaRPr>
          </a:p>
        </p:txBody>
      </p:sp>
      <p:sp>
        <p:nvSpPr>
          <p:cNvPr id="19" name="矩形: 圆角 18"/>
          <p:cNvSpPr/>
          <p:nvPr/>
        </p:nvSpPr>
        <p:spPr>
          <a:xfrm>
            <a:off x="3040791" y="5065478"/>
            <a:ext cx="5185830" cy="492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FFFF"/>
                </a:solidFill>
              </a:rPr>
              <a:t>汇报人：小Q办公   汇报时间：</a:t>
            </a:r>
            <a:r>
              <a:rPr lang="en-US" altLang="zh-CN" b="1" dirty="0">
                <a:solidFill>
                  <a:srgbClr val="FFFFFF"/>
                </a:solidFill>
              </a:rPr>
              <a:t>20XX.01.01</a:t>
            </a:r>
            <a:endParaRPr lang="zh-CN" altLang="en-US" b="1" dirty="0">
              <a:solidFill>
                <a:srgbClr val="FFFFFF"/>
              </a:solidFill>
            </a:endParaRPr>
          </a:p>
        </p:txBody>
      </p:sp>
      <p:pic>
        <p:nvPicPr>
          <p:cNvPr id="17" name="Tanaki Alison - One Wish.mp3">
            <a:hlinkClick r:id="" action="ppaction://media"/>
          </p:cNvPr>
          <p:cNvPicPr>
            <a:picLocks noChangeAspect="1"/>
          </p:cNvPicPr>
          <p:nvPr>
            <a:audioFile r:link="rId3"/>
            <p:extLst>
              <p:ext uri="{DAA4B4D4-6D71-4841-9C94-3DE7FCFB9230}">
                <p14:media xmlns:p14="http://schemas.microsoft.com/office/powerpoint/2010/main" r:embed="rId4">
                  <p14:trim st="2004.107178"/>
                </p14:media>
              </p:ext>
            </p:extLst>
          </p:nvPr>
        </p:nvPicPr>
        <p:blipFill>
          <a:blip r:embed="rId5"/>
          <a:stretch>
            <a:fillRect/>
          </a:stretch>
        </p:blipFill>
        <p:spPr>
          <a:xfrm>
            <a:off x="-1184977" y="-128905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par>
                                <p:cTn id="7" presetID="42" presetClass="path" presetSubtype="0" accel="50000" decel="50000" fill="hold" nodeType="withEffect">
                                  <p:stCondLst>
                                    <p:cond delay="0"/>
                                  </p:stCondLst>
                                  <p:childTnLst>
                                    <p:animMotion origin="layout" path="M -0.58867 -0.00856 L 1.04167E-6 0 " pathEditMode="relative" rAng="0" ptsTypes="AA">
                                      <p:cBhvr>
                                        <p:cTn id="8" dur="1000" fill="hold"/>
                                        <p:tgtEl>
                                          <p:spTgt spid="11"/>
                                        </p:tgtEl>
                                        <p:attrNameLst>
                                          <p:attrName>ppt_x</p:attrName>
                                          <p:attrName>ppt_y</p:attrName>
                                        </p:attrNameLst>
                                      </p:cBhvr>
                                      <p:rCtr x="29427" y="417"/>
                                    </p:animMotion>
                                  </p:childTnLst>
                                </p:cTn>
                              </p:par>
                              <p:par>
                                <p:cTn id="9" presetID="12" presetClass="entr" presetSubtype="8"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p:tgtEl>
                                          <p:spTgt spid="9"/>
                                        </p:tgtEl>
                                        <p:attrNameLst>
                                          <p:attrName>ppt_x</p:attrName>
                                        </p:attrNameLst>
                                      </p:cBhvr>
                                      <p:tavLst>
                                        <p:tav tm="0">
                                          <p:val>
                                            <p:strVal val="#ppt_x-#ppt_w*1.125000"/>
                                          </p:val>
                                        </p:tav>
                                        <p:tav tm="100000">
                                          <p:val>
                                            <p:strVal val="#ppt_x"/>
                                          </p:val>
                                        </p:tav>
                                      </p:tavLst>
                                    </p:anim>
                                    <p:animEffect transition="in" filter="wipe(right)">
                                      <p:cBhvr>
                                        <p:cTn id="12" dur="750"/>
                                        <p:tgtEl>
                                          <p:spTgt spid="9"/>
                                        </p:tgtEl>
                                      </p:cBhvr>
                                    </p:animEffect>
                                  </p:childTnLst>
                                </p:cTn>
                              </p:par>
                            </p:childTnLst>
                          </p:cTn>
                        </p:par>
                        <p:par>
                          <p:cTn id="13" fill="hold">
                            <p:stCondLst>
                              <p:cond delay="0"/>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 calcmode="lin" valueType="num">
                                      <p:cBhvr>
                                        <p:cTn id="18" dur="750" fill="hold"/>
                                        <p:tgtEl>
                                          <p:spTgt spid="14"/>
                                        </p:tgtEl>
                                        <p:attrNameLst>
                                          <p:attrName>style.rotation</p:attrName>
                                        </p:attrNameLst>
                                      </p:cBhvr>
                                      <p:tavLst>
                                        <p:tav tm="0">
                                          <p:val>
                                            <p:fltVal val="90"/>
                                          </p:val>
                                        </p:tav>
                                        <p:tav tm="100000">
                                          <p:val>
                                            <p:fltVal val="0"/>
                                          </p:val>
                                        </p:tav>
                                      </p:tavLst>
                                    </p:anim>
                                    <p:animEffect transition="in" filter="fade">
                                      <p:cBhvr>
                                        <p:cTn id="19" dur="750"/>
                                        <p:tgtEl>
                                          <p:spTgt spid="1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750" fill="hold"/>
                                        <p:tgtEl>
                                          <p:spTgt spid="15"/>
                                        </p:tgtEl>
                                        <p:attrNameLst>
                                          <p:attrName>ppt_w</p:attrName>
                                        </p:attrNameLst>
                                      </p:cBhvr>
                                      <p:tavLst>
                                        <p:tav tm="0">
                                          <p:val>
                                            <p:fltVal val="0"/>
                                          </p:val>
                                        </p:tav>
                                        <p:tav tm="100000">
                                          <p:val>
                                            <p:strVal val="#ppt_w"/>
                                          </p:val>
                                        </p:tav>
                                      </p:tavLst>
                                    </p:anim>
                                    <p:anim calcmode="lin" valueType="num">
                                      <p:cBhvr>
                                        <p:cTn id="23" dur="750" fill="hold"/>
                                        <p:tgtEl>
                                          <p:spTgt spid="15"/>
                                        </p:tgtEl>
                                        <p:attrNameLst>
                                          <p:attrName>ppt_h</p:attrName>
                                        </p:attrNameLst>
                                      </p:cBhvr>
                                      <p:tavLst>
                                        <p:tav tm="0">
                                          <p:val>
                                            <p:fltVal val="0"/>
                                          </p:val>
                                        </p:tav>
                                        <p:tav tm="100000">
                                          <p:val>
                                            <p:strVal val="#ppt_h"/>
                                          </p:val>
                                        </p:tav>
                                      </p:tavLst>
                                    </p:anim>
                                    <p:anim calcmode="lin" valueType="num">
                                      <p:cBhvr>
                                        <p:cTn id="24" dur="750" fill="hold"/>
                                        <p:tgtEl>
                                          <p:spTgt spid="15"/>
                                        </p:tgtEl>
                                        <p:attrNameLst>
                                          <p:attrName>style.rotation</p:attrName>
                                        </p:attrNameLst>
                                      </p:cBhvr>
                                      <p:tavLst>
                                        <p:tav tm="0">
                                          <p:val>
                                            <p:fltVal val="90"/>
                                          </p:val>
                                        </p:tav>
                                        <p:tav tm="100000">
                                          <p:val>
                                            <p:fltVal val="0"/>
                                          </p:val>
                                        </p:tav>
                                      </p:tavLst>
                                    </p:anim>
                                    <p:animEffect transition="in" filter="fade">
                                      <p:cBhvr>
                                        <p:cTn id="25" dur="750"/>
                                        <p:tgtEl>
                                          <p:spTgt spid="1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750" fill="hold"/>
                                        <p:tgtEl>
                                          <p:spTgt spid="16"/>
                                        </p:tgtEl>
                                        <p:attrNameLst>
                                          <p:attrName>ppt_w</p:attrName>
                                        </p:attrNameLst>
                                      </p:cBhvr>
                                      <p:tavLst>
                                        <p:tav tm="0">
                                          <p:val>
                                            <p:fltVal val="0"/>
                                          </p:val>
                                        </p:tav>
                                        <p:tav tm="100000">
                                          <p:val>
                                            <p:strVal val="#ppt_w"/>
                                          </p:val>
                                        </p:tav>
                                      </p:tavLst>
                                    </p:anim>
                                    <p:anim calcmode="lin" valueType="num">
                                      <p:cBhvr>
                                        <p:cTn id="29" dur="750" fill="hold"/>
                                        <p:tgtEl>
                                          <p:spTgt spid="16"/>
                                        </p:tgtEl>
                                        <p:attrNameLst>
                                          <p:attrName>ppt_h</p:attrName>
                                        </p:attrNameLst>
                                      </p:cBhvr>
                                      <p:tavLst>
                                        <p:tav tm="0">
                                          <p:val>
                                            <p:fltVal val="0"/>
                                          </p:val>
                                        </p:tav>
                                        <p:tav tm="100000">
                                          <p:val>
                                            <p:strVal val="#ppt_h"/>
                                          </p:val>
                                        </p:tav>
                                      </p:tavLst>
                                    </p:anim>
                                    <p:anim calcmode="lin" valueType="num">
                                      <p:cBhvr>
                                        <p:cTn id="30" dur="750" fill="hold"/>
                                        <p:tgtEl>
                                          <p:spTgt spid="16"/>
                                        </p:tgtEl>
                                        <p:attrNameLst>
                                          <p:attrName>style.rotation</p:attrName>
                                        </p:attrNameLst>
                                      </p:cBhvr>
                                      <p:tavLst>
                                        <p:tav tm="0">
                                          <p:val>
                                            <p:fltVal val="90"/>
                                          </p:val>
                                        </p:tav>
                                        <p:tav tm="100000">
                                          <p:val>
                                            <p:fltVal val="0"/>
                                          </p:val>
                                        </p:tav>
                                      </p:tavLst>
                                    </p:anim>
                                    <p:animEffect transition="in" filter="fade">
                                      <p:cBhvr>
                                        <p:cTn id="31" dur="750"/>
                                        <p:tgtEl>
                                          <p:spTgt spid="16"/>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fltVal val="0"/>
                                          </p:val>
                                        </p:tav>
                                        <p:tav tm="100000">
                                          <p:val>
                                            <p:strVal val="#ppt_w"/>
                                          </p:val>
                                        </p:tav>
                                      </p:tavLst>
                                    </p:anim>
                                    <p:anim calcmode="lin" valueType="num">
                                      <p:cBhvr>
                                        <p:cTn id="36" dur="750" fill="hold"/>
                                        <p:tgtEl>
                                          <p:spTgt spid="13"/>
                                        </p:tgtEl>
                                        <p:attrNameLst>
                                          <p:attrName>ppt_h</p:attrName>
                                        </p:attrNameLst>
                                      </p:cBhvr>
                                      <p:tavLst>
                                        <p:tav tm="0">
                                          <p:val>
                                            <p:fltVal val="0"/>
                                          </p:val>
                                        </p:tav>
                                        <p:tav tm="100000">
                                          <p:val>
                                            <p:strVal val="#ppt_h"/>
                                          </p:val>
                                        </p:tav>
                                      </p:tavLst>
                                    </p:anim>
                                    <p:animEffect transition="in" filter="fade">
                                      <p:cBhvr>
                                        <p:cTn id="37" dur="75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750" fill="hold"/>
                                        <p:tgtEl>
                                          <p:spTgt spid="12"/>
                                        </p:tgtEl>
                                        <p:attrNameLst>
                                          <p:attrName>ppt_w</p:attrName>
                                        </p:attrNameLst>
                                      </p:cBhvr>
                                      <p:tavLst>
                                        <p:tav tm="0">
                                          <p:val>
                                            <p:fltVal val="0"/>
                                          </p:val>
                                        </p:tav>
                                        <p:tav tm="100000">
                                          <p:val>
                                            <p:strVal val="#ppt_w"/>
                                          </p:val>
                                        </p:tav>
                                      </p:tavLst>
                                    </p:anim>
                                    <p:anim calcmode="lin" valueType="num">
                                      <p:cBhvr>
                                        <p:cTn id="41" dur="750" fill="hold"/>
                                        <p:tgtEl>
                                          <p:spTgt spid="12"/>
                                        </p:tgtEl>
                                        <p:attrNameLst>
                                          <p:attrName>ppt_h</p:attrName>
                                        </p:attrNameLst>
                                      </p:cBhvr>
                                      <p:tavLst>
                                        <p:tav tm="0">
                                          <p:val>
                                            <p:fltVal val="0"/>
                                          </p:val>
                                        </p:tav>
                                        <p:tav tm="100000">
                                          <p:val>
                                            <p:strVal val="#ppt_h"/>
                                          </p:val>
                                        </p:tav>
                                      </p:tavLst>
                                    </p:anim>
                                    <p:animEffect transition="in" filter="fade">
                                      <p:cBhvr>
                                        <p:cTn id="42" dur="750"/>
                                        <p:tgtEl>
                                          <p:spTgt spid="12"/>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750"/>
                                        <p:tgtEl>
                                          <p:spTgt spid="18"/>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750"/>
                                        <p:tgtEl>
                                          <p:spTgt spid="19"/>
                                        </p:tgtEl>
                                      </p:cBhvr>
                                    </p:animEffect>
                                    <p:anim calcmode="lin" valueType="num">
                                      <p:cBhvr>
                                        <p:cTn id="50" dur="750" fill="hold"/>
                                        <p:tgtEl>
                                          <p:spTgt spid="19"/>
                                        </p:tgtEl>
                                        <p:attrNameLst>
                                          <p:attrName>ppt_x</p:attrName>
                                        </p:attrNameLst>
                                      </p:cBhvr>
                                      <p:tavLst>
                                        <p:tav tm="0">
                                          <p:val>
                                            <p:strVal val="#ppt_x"/>
                                          </p:val>
                                        </p:tav>
                                        <p:tav tm="100000">
                                          <p:val>
                                            <p:strVal val="#ppt_x"/>
                                          </p:val>
                                        </p:tav>
                                      </p:tavLst>
                                    </p:anim>
                                    <p:anim calcmode="lin" valueType="num">
                                      <p:cBhvr>
                                        <p:cTn id="51"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hold" display="0">
                  <p:stCondLst>
                    <p:cond delay="indefinite"/>
                  </p:stCondLst>
                  <p:endCondLst>
                    <p:cond evt="onStopAudio" delay="0">
                      <p:tgtEl>
                        <p:sldTgt/>
                      </p:tgtEl>
                    </p:cond>
                  </p:endCondLst>
                </p:cTn>
                <p:tgtEl>
                  <p:spTgt spid="17"/>
                </p:tgtEl>
              </p:cMediaNode>
            </p:audio>
          </p:childTnLst>
        </p:cTn>
      </p:par>
    </p:tnLst>
    <p:bldLst>
      <p:bldP spid="9" grpId="1"/>
      <p:bldP spid="12" grpId="0"/>
      <p:bldP spid="13" grpId="0"/>
      <p:bldP spid="14" grpId="0" animBg="1"/>
      <p:bldP spid="15" grpId="0" animBg="1"/>
      <p:bldP spid="16" grpId="0" animBg="1"/>
      <p:bldP spid="18"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工作成果展示</a:t>
            </a:r>
            <a:endParaRPr lang="zh-CN" altLang="en-US" dirty="0"/>
          </a:p>
        </p:txBody>
      </p:sp>
      <p:sp>
        <p:nvSpPr>
          <p:cNvPr id="5" name="文本占位符 4"/>
          <p:cNvSpPr>
            <a:spLocks noGrp="1"/>
          </p:cNvSpPr>
          <p:nvPr>
            <p:ph type="body" idx="1"/>
          </p:nvPr>
        </p:nvSpPr>
        <p:spPr/>
        <p:txBody>
          <a:bodyPr/>
          <a:lstStyle/>
          <a:p>
            <a:r>
              <a:rPr lang="en-US" altLang="zh-CN" sz="1100" dirty="0"/>
              <a:t>Display of Work Achievements</a:t>
            </a:r>
            <a:endParaRPr lang="en-US" altLang="zh-CN" sz="1100" dirty="0"/>
          </a:p>
          <a:p>
            <a:endParaRPr lang="en-US" altLang="zh-CN" dirty="0"/>
          </a:p>
          <a:p>
            <a:endParaRPr lang="zh-CN" altLang="en-US" dirty="0"/>
          </a:p>
        </p:txBody>
      </p:sp>
      <p:grpSp>
        <p:nvGrpSpPr>
          <p:cNvPr id="6" name="Group 4"/>
          <p:cNvGrpSpPr>
            <a:grpSpLocks noChangeAspect="1"/>
          </p:cNvGrpSpPr>
          <p:nvPr/>
        </p:nvGrpSpPr>
        <p:grpSpPr bwMode="auto">
          <a:xfrm>
            <a:off x="4578747" y="1684437"/>
            <a:ext cx="3212306" cy="3209726"/>
            <a:chOff x="853" y="1000"/>
            <a:chExt cx="2698" cy="2695"/>
          </a:xfrm>
        </p:grpSpPr>
        <p:sp>
          <p:nvSpPr>
            <p:cNvPr id="7" name="Freeform 5"/>
            <p:cNvSpPr/>
            <p:nvPr/>
          </p:nvSpPr>
          <p:spPr bwMode="auto">
            <a:xfrm>
              <a:off x="2274" y="1000"/>
              <a:ext cx="1090" cy="1049"/>
            </a:xfrm>
            <a:custGeom>
              <a:avLst/>
              <a:gdLst>
                <a:gd name="T0" fmla="*/ 0 w 460"/>
                <a:gd name="T1" fmla="*/ 322 h 443"/>
                <a:gd name="T2" fmla="*/ 184 w 460"/>
                <a:gd name="T3" fmla="*/ 443 h 443"/>
                <a:gd name="T4" fmla="*/ 365 w 460"/>
                <a:gd name="T5" fmla="*/ 438 h 443"/>
                <a:gd name="T6" fmla="*/ 460 w 460"/>
                <a:gd name="T7" fmla="*/ 280 h 443"/>
                <a:gd name="T8" fmla="*/ 2 w 460"/>
                <a:gd name="T9" fmla="*/ 0 h 443"/>
                <a:gd name="T10" fmla="*/ 89 w 460"/>
                <a:gd name="T11" fmla="*/ 159 h 443"/>
                <a:gd name="T12" fmla="*/ 0 w 460"/>
                <a:gd name="T13" fmla="*/ 322 h 443"/>
              </a:gdLst>
              <a:ahLst/>
              <a:cxnLst>
                <a:cxn ang="0">
                  <a:pos x="T0" y="T1"/>
                </a:cxn>
                <a:cxn ang="0">
                  <a:pos x="T2" y="T3"/>
                </a:cxn>
                <a:cxn ang="0">
                  <a:pos x="T4" y="T5"/>
                </a:cxn>
                <a:cxn ang="0">
                  <a:pos x="T6" y="T7"/>
                </a:cxn>
                <a:cxn ang="0">
                  <a:pos x="T8" y="T9"/>
                </a:cxn>
                <a:cxn ang="0">
                  <a:pos x="T10" y="T11"/>
                </a:cxn>
                <a:cxn ang="0">
                  <a:pos x="T12" y="T13"/>
                </a:cxn>
              </a:cxnLst>
              <a:rect l="0" t="0" r="r" b="b"/>
              <a:pathLst>
                <a:path w="460" h="443">
                  <a:moveTo>
                    <a:pt x="0" y="322"/>
                  </a:moveTo>
                  <a:cubicBezTo>
                    <a:pt x="79" y="331"/>
                    <a:pt x="146" y="378"/>
                    <a:pt x="184" y="443"/>
                  </a:cubicBezTo>
                  <a:cubicBezTo>
                    <a:pt x="365" y="438"/>
                    <a:pt x="365" y="438"/>
                    <a:pt x="365" y="438"/>
                  </a:cubicBezTo>
                  <a:cubicBezTo>
                    <a:pt x="460" y="280"/>
                    <a:pt x="460" y="280"/>
                    <a:pt x="460" y="280"/>
                  </a:cubicBezTo>
                  <a:cubicBezTo>
                    <a:pt x="367" y="121"/>
                    <a:pt x="197" y="11"/>
                    <a:pt x="2" y="0"/>
                  </a:cubicBezTo>
                  <a:cubicBezTo>
                    <a:pt x="89" y="159"/>
                    <a:pt x="89" y="159"/>
                    <a:pt x="89" y="159"/>
                  </a:cubicBezTo>
                  <a:lnTo>
                    <a:pt x="0" y="322"/>
                  </a:lnTo>
                  <a:close/>
                </a:path>
              </a:pathLst>
            </a:custGeom>
            <a:solidFill>
              <a:srgbClr val="FED86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sz="2800">
                <a:solidFill>
                  <a:schemeClr val="lt1"/>
                </a:solidFill>
                <a:latin typeface="Calibri" panose="020F0502020204030204" pitchFamily="34" charset="0"/>
                <a:ea typeface="微软雅黑" panose="020B0503020204020204" pitchFamily="34" charset="-122"/>
              </a:endParaRPr>
            </a:p>
          </p:txBody>
        </p:sp>
        <p:sp>
          <p:nvSpPr>
            <p:cNvPr id="8" name="Freeform 6"/>
            <p:cNvSpPr/>
            <p:nvPr/>
          </p:nvSpPr>
          <p:spPr bwMode="auto">
            <a:xfrm>
              <a:off x="2710" y="1739"/>
              <a:ext cx="841" cy="1279"/>
            </a:xfrm>
            <a:custGeom>
              <a:avLst/>
              <a:gdLst>
                <a:gd name="T0" fmla="*/ 15 w 355"/>
                <a:gd name="T1" fmla="*/ 162 h 540"/>
                <a:gd name="T2" fmla="*/ 34 w 355"/>
                <a:gd name="T3" fmla="*/ 257 h 540"/>
                <a:gd name="T4" fmla="*/ 0 w 355"/>
                <a:gd name="T5" fmla="*/ 381 h 540"/>
                <a:gd name="T6" fmla="*/ 95 w 355"/>
                <a:gd name="T7" fmla="*/ 536 h 540"/>
                <a:gd name="T8" fmla="*/ 279 w 355"/>
                <a:gd name="T9" fmla="*/ 540 h 540"/>
                <a:gd name="T10" fmla="*/ 355 w 355"/>
                <a:gd name="T11" fmla="*/ 257 h 540"/>
                <a:gd name="T12" fmla="*/ 294 w 355"/>
                <a:gd name="T13" fmla="*/ 0 h 540"/>
                <a:gd name="T14" fmla="*/ 199 w 355"/>
                <a:gd name="T15" fmla="*/ 157 h 540"/>
                <a:gd name="T16" fmla="*/ 15 w 355"/>
                <a:gd name="T17" fmla="*/ 162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540">
                  <a:moveTo>
                    <a:pt x="15" y="162"/>
                  </a:moveTo>
                  <a:cubicBezTo>
                    <a:pt x="27" y="191"/>
                    <a:pt x="34" y="223"/>
                    <a:pt x="34" y="257"/>
                  </a:cubicBezTo>
                  <a:cubicBezTo>
                    <a:pt x="34" y="302"/>
                    <a:pt x="22" y="345"/>
                    <a:pt x="0" y="381"/>
                  </a:cubicBezTo>
                  <a:cubicBezTo>
                    <a:pt x="95" y="536"/>
                    <a:pt x="95" y="536"/>
                    <a:pt x="95" y="536"/>
                  </a:cubicBezTo>
                  <a:cubicBezTo>
                    <a:pt x="279" y="540"/>
                    <a:pt x="279" y="540"/>
                    <a:pt x="279" y="540"/>
                  </a:cubicBezTo>
                  <a:cubicBezTo>
                    <a:pt x="327" y="456"/>
                    <a:pt x="355" y="360"/>
                    <a:pt x="355" y="257"/>
                  </a:cubicBezTo>
                  <a:cubicBezTo>
                    <a:pt x="355" y="164"/>
                    <a:pt x="333" y="77"/>
                    <a:pt x="294" y="0"/>
                  </a:cubicBezTo>
                  <a:cubicBezTo>
                    <a:pt x="199" y="157"/>
                    <a:pt x="199" y="157"/>
                    <a:pt x="199" y="157"/>
                  </a:cubicBezTo>
                  <a:lnTo>
                    <a:pt x="15" y="1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9" name="Freeform 7"/>
            <p:cNvSpPr/>
            <p:nvPr/>
          </p:nvSpPr>
          <p:spPr bwMode="auto">
            <a:xfrm>
              <a:off x="1078" y="1000"/>
              <a:ext cx="1322" cy="992"/>
            </a:xfrm>
            <a:custGeom>
              <a:avLst/>
              <a:gdLst>
                <a:gd name="T0" fmla="*/ 276 w 558"/>
                <a:gd name="T1" fmla="*/ 419 h 419"/>
                <a:gd name="T2" fmla="*/ 470 w 558"/>
                <a:gd name="T3" fmla="*/ 320 h 419"/>
                <a:gd name="T4" fmla="*/ 558 w 558"/>
                <a:gd name="T5" fmla="*/ 159 h 419"/>
                <a:gd name="T6" fmla="*/ 470 w 558"/>
                <a:gd name="T7" fmla="*/ 0 h 419"/>
                <a:gd name="T8" fmla="*/ 0 w 558"/>
                <a:gd name="T9" fmla="*/ 254 h 419"/>
                <a:gd name="T10" fmla="*/ 178 w 558"/>
                <a:gd name="T11" fmla="*/ 258 h 419"/>
                <a:gd name="T12" fmla="*/ 276 w 558"/>
                <a:gd name="T13" fmla="*/ 419 h 419"/>
              </a:gdLst>
              <a:ahLst/>
              <a:cxnLst>
                <a:cxn ang="0">
                  <a:pos x="T0" y="T1"/>
                </a:cxn>
                <a:cxn ang="0">
                  <a:pos x="T2" y="T3"/>
                </a:cxn>
                <a:cxn ang="0">
                  <a:pos x="T4" y="T5"/>
                </a:cxn>
                <a:cxn ang="0">
                  <a:pos x="T6" y="T7"/>
                </a:cxn>
                <a:cxn ang="0">
                  <a:pos x="T8" y="T9"/>
                </a:cxn>
                <a:cxn ang="0">
                  <a:pos x="T10" y="T11"/>
                </a:cxn>
                <a:cxn ang="0">
                  <a:pos x="T12" y="T13"/>
                </a:cxn>
              </a:cxnLst>
              <a:rect l="0" t="0" r="r" b="b"/>
              <a:pathLst>
                <a:path w="558" h="419">
                  <a:moveTo>
                    <a:pt x="276" y="419"/>
                  </a:moveTo>
                  <a:cubicBezTo>
                    <a:pt x="321" y="360"/>
                    <a:pt x="391" y="321"/>
                    <a:pt x="470" y="320"/>
                  </a:cubicBezTo>
                  <a:cubicBezTo>
                    <a:pt x="558" y="159"/>
                    <a:pt x="558" y="159"/>
                    <a:pt x="558" y="159"/>
                  </a:cubicBezTo>
                  <a:cubicBezTo>
                    <a:pt x="470" y="0"/>
                    <a:pt x="470" y="0"/>
                    <a:pt x="470" y="0"/>
                  </a:cubicBezTo>
                  <a:cubicBezTo>
                    <a:pt x="274" y="1"/>
                    <a:pt x="101" y="102"/>
                    <a:pt x="0" y="254"/>
                  </a:cubicBezTo>
                  <a:cubicBezTo>
                    <a:pt x="178" y="258"/>
                    <a:pt x="178" y="258"/>
                    <a:pt x="178" y="258"/>
                  </a:cubicBezTo>
                  <a:lnTo>
                    <a:pt x="276" y="41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10" name="Freeform 8"/>
            <p:cNvSpPr/>
            <p:nvPr/>
          </p:nvSpPr>
          <p:spPr bwMode="auto">
            <a:xfrm>
              <a:off x="853" y="1675"/>
              <a:ext cx="834" cy="1267"/>
            </a:xfrm>
            <a:custGeom>
              <a:avLst/>
              <a:gdLst>
                <a:gd name="T0" fmla="*/ 339 w 352"/>
                <a:gd name="T1" fmla="*/ 378 h 535"/>
                <a:gd name="T2" fmla="*/ 321 w 352"/>
                <a:gd name="T3" fmla="*/ 284 h 535"/>
                <a:gd name="T4" fmla="*/ 352 w 352"/>
                <a:gd name="T5" fmla="*/ 163 h 535"/>
                <a:gd name="T6" fmla="*/ 255 w 352"/>
                <a:gd name="T7" fmla="*/ 4 h 535"/>
                <a:gd name="T8" fmla="*/ 76 w 352"/>
                <a:gd name="T9" fmla="*/ 0 h 535"/>
                <a:gd name="T10" fmla="*/ 0 w 352"/>
                <a:gd name="T11" fmla="*/ 284 h 535"/>
                <a:gd name="T12" fmla="*/ 59 w 352"/>
                <a:gd name="T13" fmla="*/ 535 h 535"/>
                <a:gd name="T14" fmla="*/ 151 w 352"/>
                <a:gd name="T15" fmla="*/ 383 h 535"/>
                <a:gd name="T16" fmla="*/ 339 w 352"/>
                <a:gd name="T17" fmla="*/ 37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535">
                  <a:moveTo>
                    <a:pt x="339" y="378"/>
                  </a:moveTo>
                  <a:cubicBezTo>
                    <a:pt x="327" y="349"/>
                    <a:pt x="321" y="317"/>
                    <a:pt x="321" y="284"/>
                  </a:cubicBezTo>
                  <a:cubicBezTo>
                    <a:pt x="321" y="240"/>
                    <a:pt x="332" y="199"/>
                    <a:pt x="352" y="163"/>
                  </a:cubicBezTo>
                  <a:cubicBezTo>
                    <a:pt x="255" y="4"/>
                    <a:pt x="255" y="4"/>
                    <a:pt x="255" y="4"/>
                  </a:cubicBezTo>
                  <a:cubicBezTo>
                    <a:pt x="76" y="0"/>
                    <a:pt x="76" y="0"/>
                    <a:pt x="76" y="0"/>
                  </a:cubicBezTo>
                  <a:cubicBezTo>
                    <a:pt x="28" y="84"/>
                    <a:pt x="0" y="180"/>
                    <a:pt x="0" y="284"/>
                  </a:cubicBezTo>
                  <a:cubicBezTo>
                    <a:pt x="0" y="374"/>
                    <a:pt x="21" y="459"/>
                    <a:pt x="59" y="535"/>
                  </a:cubicBezTo>
                  <a:cubicBezTo>
                    <a:pt x="151" y="383"/>
                    <a:pt x="151" y="383"/>
                    <a:pt x="151" y="383"/>
                  </a:cubicBezTo>
                  <a:lnTo>
                    <a:pt x="339" y="378"/>
                  </a:lnTo>
                  <a:close/>
                </a:path>
              </a:pathLst>
            </a:custGeom>
            <a:solidFill>
              <a:srgbClr val="FED8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solidFill>
                  <a:schemeClr val="tx1"/>
                </a:solidFill>
                <a:latin typeface="Calibri" panose="020F0502020204030204" pitchFamily="34" charset="0"/>
                <a:ea typeface="微软雅黑" panose="020B0503020204020204" pitchFamily="34" charset="-122"/>
              </a:endParaRPr>
            </a:p>
          </p:txBody>
        </p:sp>
        <p:sp>
          <p:nvSpPr>
            <p:cNvPr id="11" name="Freeform 9"/>
            <p:cNvSpPr/>
            <p:nvPr/>
          </p:nvSpPr>
          <p:spPr bwMode="auto">
            <a:xfrm>
              <a:off x="1033" y="2643"/>
              <a:ext cx="1085" cy="1047"/>
            </a:xfrm>
            <a:custGeom>
              <a:avLst/>
              <a:gdLst>
                <a:gd name="T0" fmla="*/ 458 w 458"/>
                <a:gd name="T1" fmla="*/ 121 h 442"/>
                <a:gd name="T2" fmla="*/ 279 w 458"/>
                <a:gd name="T3" fmla="*/ 0 h 442"/>
                <a:gd name="T4" fmla="*/ 93 w 458"/>
                <a:gd name="T5" fmla="*/ 5 h 442"/>
                <a:gd name="T6" fmla="*/ 0 w 458"/>
                <a:gd name="T7" fmla="*/ 158 h 442"/>
                <a:gd name="T8" fmla="*/ 456 w 458"/>
                <a:gd name="T9" fmla="*/ 442 h 442"/>
                <a:gd name="T10" fmla="*/ 369 w 458"/>
                <a:gd name="T11" fmla="*/ 284 h 442"/>
                <a:gd name="T12" fmla="*/ 458 w 458"/>
                <a:gd name="T13" fmla="*/ 121 h 442"/>
              </a:gdLst>
              <a:ahLst/>
              <a:cxnLst>
                <a:cxn ang="0">
                  <a:pos x="T0" y="T1"/>
                </a:cxn>
                <a:cxn ang="0">
                  <a:pos x="T2" y="T3"/>
                </a:cxn>
                <a:cxn ang="0">
                  <a:pos x="T4" y="T5"/>
                </a:cxn>
                <a:cxn ang="0">
                  <a:pos x="T6" y="T7"/>
                </a:cxn>
                <a:cxn ang="0">
                  <a:pos x="T8" y="T9"/>
                </a:cxn>
                <a:cxn ang="0">
                  <a:pos x="T10" y="T11"/>
                </a:cxn>
                <a:cxn ang="0">
                  <a:pos x="T12" y="T13"/>
                </a:cxn>
              </a:cxnLst>
              <a:rect l="0" t="0" r="r" b="b"/>
              <a:pathLst>
                <a:path w="458" h="442">
                  <a:moveTo>
                    <a:pt x="458" y="121"/>
                  </a:moveTo>
                  <a:cubicBezTo>
                    <a:pt x="382" y="110"/>
                    <a:pt x="316" y="64"/>
                    <a:pt x="279" y="0"/>
                  </a:cubicBezTo>
                  <a:cubicBezTo>
                    <a:pt x="93" y="5"/>
                    <a:pt x="93" y="5"/>
                    <a:pt x="93" y="5"/>
                  </a:cubicBezTo>
                  <a:cubicBezTo>
                    <a:pt x="0" y="158"/>
                    <a:pt x="0" y="158"/>
                    <a:pt x="0" y="158"/>
                  </a:cubicBezTo>
                  <a:cubicBezTo>
                    <a:pt x="93" y="319"/>
                    <a:pt x="261" y="430"/>
                    <a:pt x="456" y="442"/>
                  </a:cubicBezTo>
                  <a:cubicBezTo>
                    <a:pt x="369" y="284"/>
                    <a:pt x="369" y="284"/>
                    <a:pt x="369" y="284"/>
                  </a:cubicBezTo>
                  <a:lnTo>
                    <a:pt x="458" y="12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12" name="Freeform 10"/>
            <p:cNvSpPr/>
            <p:nvPr/>
          </p:nvSpPr>
          <p:spPr bwMode="auto">
            <a:xfrm>
              <a:off x="1992" y="2710"/>
              <a:ext cx="1334" cy="985"/>
            </a:xfrm>
            <a:custGeom>
              <a:avLst/>
              <a:gdLst>
                <a:gd name="T0" fmla="*/ 284 w 563"/>
                <a:gd name="T1" fmla="*/ 0 h 416"/>
                <a:gd name="T2" fmla="*/ 88 w 563"/>
                <a:gd name="T3" fmla="*/ 95 h 416"/>
                <a:gd name="T4" fmla="*/ 88 w 563"/>
                <a:gd name="T5" fmla="*/ 95 h 416"/>
                <a:gd name="T6" fmla="*/ 0 w 563"/>
                <a:gd name="T7" fmla="*/ 256 h 416"/>
                <a:gd name="T8" fmla="*/ 88 w 563"/>
                <a:gd name="T9" fmla="*/ 416 h 416"/>
                <a:gd name="T10" fmla="*/ 88 w 563"/>
                <a:gd name="T11" fmla="*/ 416 h 416"/>
                <a:gd name="T12" fmla="*/ 563 w 563"/>
                <a:gd name="T13" fmla="*/ 161 h 416"/>
                <a:gd name="T14" fmla="*/ 380 w 563"/>
                <a:gd name="T15" fmla="*/ 157 h 416"/>
                <a:gd name="T16" fmla="*/ 284 w 563"/>
                <a:gd name="T1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 h="416">
                  <a:moveTo>
                    <a:pt x="284" y="0"/>
                  </a:moveTo>
                  <a:cubicBezTo>
                    <a:pt x="238" y="58"/>
                    <a:pt x="168" y="95"/>
                    <a:pt x="88" y="95"/>
                  </a:cubicBezTo>
                  <a:cubicBezTo>
                    <a:pt x="88" y="95"/>
                    <a:pt x="88" y="95"/>
                    <a:pt x="88" y="95"/>
                  </a:cubicBezTo>
                  <a:cubicBezTo>
                    <a:pt x="0" y="256"/>
                    <a:pt x="0" y="256"/>
                    <a:pt x="0" y="256"/>
                  </a:cubicBezTo>
                  <a:cubicBezTo>
                    <a:pt x="88" y="416"/>
                    <a:pt x="88" y="416"/>
                    <a:pt x="88" y="416"/>
                  </a:cubicBezTo>
                  <a:cubicBezTo>
                    <a:pt x="88" y="416"/>
                    <a:pt x="88" y="416"/>
                    <a:pt x="88" y="416"/>
                  </a:cubicBezTo>
                  <a:cubicBezTo>
                    <a:pt x="287" y="416"/>
                    <a:pt x="461" y="314"/>
                    <a:pt x="563" y="161"/>
                  </a:cubicBezTo>
                  <a:cubicBezTo>
                    <a:pt x="380" y="157"/>
                    <a:pt x="380" y="157"/>
                    <a:pt x="380" y="157"/>
                  </a:cubicBezTo>
                  <a:lnTo>
                    <a:pt x="284" y="0"/>
                  </a:lnTo>
                  <a:close/>
                </a:path>
              </a:pathLst>
            </a:custGeom>
            <a:solidFill>
              <a:srgbClr val="FED86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sz="2800">
                <a:solidFill>
                  <a:schemeClr val="lt1"/>
                </a:solidFill>
                <a:latin typeface="Calibri" panose="020F0502020204030204" pitchFamily="34" charset="0"/>
                <a:ea typeface="微软雅黑" panose="020B0503020204020204" pitchFamily="34" charset="-122"/>
              </a:endParaRPr>
            </a:p>
          </p:txBody>
        </p:sp>
      </p:grpSp>
      <p:grpSp>
        <p:nvGrpSpPr>
          <p:cNvPr id="13" name="组合 16"/>
          <p:cNvGrpSpPr/>
          <p:nvPr/>
        </p:nvGrpSpPr>
        <p:grpSpPr>
          <a:xfrm>
            <a:off x="5577400" y="2672429"/>
            <a:ext cx="1215000" cy="1215375"/>
            <a:chOff x="3926264" y="2115597"/>
            <a:chExt cx="1215000" cy="1215000"/>
          </a:xfrm>
        </p:grpSpPr>
        <p:grpSp>
          <p:nvGrpSpPr>
            <p:cNvPr id="14" name="Group 26"/>
            <p:cNvGrpSpPr/>
            <p:nvPr/>
          </p:nvGrpSpPr>
          <p:grpSpPr>
            <a:xfrm>
              <a:off x="3926264" y="2115597"/>
              <a:ext cx="1215000" cy="1215000"/>
              <a:chOff x="6964641" y="2706230"/>
              <a:chExt cx="1620000" cy="1620000"/>
            </a:xfrm>
          </p:grpSpPr>
          <p:sp>
            <p:nvSpPr>
              <p:cNvPr id="19" name="Oval 27"/>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0" name="Oval 28"/>
              <p:cNvSpPr>
                <a:spLocks noChangeAspect="1" noChangeArrowheads="1"/>
              </p:cNvSpPr>
              <p:nvPr/>
            </p:nvSpPr>
            <p:spPr bwMode="auto">
              <a:xfrm flipV="1">
                <a:off x="7084503" y="2832230"/>
                <a:ext cx="1368000" cy="1368000"/>
              </a:xfrm>
              <a:prstGeom prst="ellipse">
                <a:avLst/>
              </a:prstGeom>
              <a:solidFill>
                <a:schemeClr val="bg1">
                  <a:lumMod val="75000"/>
                </a:schemeClr>
              </a:solidFill>
              <a:ln>
                <a:noFill/>
              </a:ln>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grpSp>
          <p:nvGrpSpPr>
            <p:cNvPr id="15" name="Group 8"/>
            <p:cNvGrpSpPr>
              <a:grpSpLocks noChangeAspect="1"/>
            </p:cNvGrpSpPr>
            <p:nvPr/>
          </p:nvGrpSpPr>
          <p:grpSpPr bwMode="auto">
            <a:xfrm>
              <a:off x="4257086" y="2415721"/>
              <a:ext cx="585787" cy="584597"/>
              <a:chOff x="2183" y="3253"/>
              <a:chExt cx="492" cy="491"/>
            </a:xfrm>
            <a:solidFill>
              <a:srgbClr val="E8432E"/>
            </a:solidFill>
          </p:grpSpPr>
          <p:sp>
            <p:nvSpPr>
              <p:cNvPr id="16" name="Freeform 9"/>
              <p:cNvSpPr>
                <a:spLocks noEditPoints="1"/>
              </p:cNvSpPr>
              <p:nvPr/>
            </p:nvSpPr>
            <p:spPr bwMode="auto">
              <a:xfrm>
                <a:off x="2183" y="3298"/>
                <a:ext cx="444" cy="446"/>
              </a:xfrm>
              <a:custGeom>
                <a:avLst/>
                <a:gdLst>
                  <a:gd name="T0" fmla="*/ 93 w 185"/>
                  <a:gd name="T1" fmla="*/ 186 h 186"/>
                  <a:gd name="T2" fmla="*/ 185 w 185"/>
                  <a:gd name="T3" fmla="*/ 93 h 186"/>
                  <a:gd name="T4" fmla="*/ 175 w 185"/>
                  <a:gd name="T5" fmla="*/ 49 h 186"/>
                  <a:gd name="T6" fmla="*/ 172 w 185"/>
                  <a:gd name="T7" fmla="*/ 49 h 186"/>
                  <a:gd name="T8" fmla="*/ 171 w 185"/>
                  <a:gd name="T9" fmla="*/ 49 h 186"/>
                  <a:gd name="T10" fmla="*/ 159 w 185"/>
                  <a:gd name="T11" fmla="*/ 48 h 186"/>
                  <a:gd name="T12" fmla="*/ 151 w 185"/>
                  <a:gd name="T13" fmla="*/ 57 h 186"/>
                  <a:gd name="T14" fmla="*/ 161 w 185"/>
                  <a:gd name="T15" fmla="*/ 93 h 186"/>
                  <a:gd name="T16" fmla="*/ 93 w 185"/>
                  <a:gd name="T17" fmla="*/ 161 h 186"/>
                  <a:gd name="T18" fmla="*/ 25 w 185"/>
                  <a:gd name="T19" fmla="*/ 93 h 186"/>
                  <a:gd name="T20" fmla="*/ 93 w 185"/>
                  <a:gd name="T21" fmla="*/ 25 h 186"/>
                  <a:gd name="T22" fmla="*/ 129 w 185"/>
                  <a:gd name="T23" fmla="*/ 35 h 186"/>
                  <a:gd name="T24" fmla="*/ 136 w 185"/>
                  <a:gd name="T25" fmla="*/ 27 h 186"/>
                  <a:gd name="T26" fmla="*/ 135 w 185"/>
                  <a:gd name="T27" fmla="*/ 14 h 186"/>
                  <a:gd name="T28" fmla="*/ 135 w 185"/>
                  <a:gd name="T29" fmla="*/ 11 h 186"/>
                  <a:gd name="T30" fmla="*/ 93 w 185"/>
                  <a:gd name="T31" fmla="*/ 0 h 186"/>
                  <a:gd name="T32" fmla="*/ 0 w 185"/>
                  <a:gd name="T33" fmla="*/ 93 h 186"/>
                  <a:gd name="T34" fmla="*/ 93 w 185"/>
                  <a:gd name="T35" fmla="*/ 186 h 186"/>
                  <a:gd name="T36" fmla="*/ 93 w 185"/>
                  <a:gd name="T37" fmla="*/ 186 h 186"/>
                  <a:gd name="T38" fmla="*/ 93 w 185"/>
                  <a:gd name="T3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86">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solidFill>
                    <a:schemeClr val="bg1"/>
                  </a:solidFill>
                  <a:latin typeface="Calibri" panose="020F0502020204030204" pitchFamily="34" charset="0"/>
                  <a:ea typeface="微软雅黑" panose="020B0503020204020204" pitchFamily="34" charset="-122"/>
                </a:endParaRPr>
              </a:p>
            </p:txBody>
          </p:sp>
          <p:sp>
            <p:nvSpPr>
              <p:cNvPr id="17" name="Freeform 10"/>
              <p:cNvSpPr>
                <a:spLocks noEditPoints="1"/>
              </p:cNvSpPr>
              <p:nvPr/>
            </p:nvSpPr>
            <p:spPr bwMode="auto">
              <a:xfrm>
                <a:off x="2296" y="3411"/>
                <a:ext cx="218" cy="218"/>
              </a:xfrm>
              <a:custGeom>
                <a:avLst/>
                <a:gdLst>
                  <a:gd name="T0" fmla="*/ 46 w 91"/>
                  <a:gd name="T1" fmla="*/ 22 h 91"/>
                  <a:gd name="T2" fmla="*/ 48 w 91"/>
                  <a:gd name="T3" fmla="*/ 22 h 91"/>
                  <a:gd name="T4" fmla="*/ 65 w 91"/>
                  <a:gd name="T5" fmla="*/ 5 h 91"/>
                  <a:gd name="T6" fmla="*/ 65 w 91"/>
                  <a:gd name="T7" fmla="*/ 4 h 91"/>
                  <a:gd name="T8" fmla="*/ 46 w 91"/>
                  <a:gd name="T9" fmla="*/ 0 h 91"/>
                  <a:gd name="T10" fmla="*/ 0 w 91"/>
                  <a:gd name="T11" fmla="*/ 46 h 91"/>
                  <a:gd name="T12" fmla="*/ 46 w 91"/>
                  <a:gd name="T13" fmla="*/ 91 h 91"/>
                  <a:gd name="T14" fmla="*/ 91 w 91"/>
                  <a:gd name="T15" fmla="*/ 46 h 91"/>
                  <a:gd name="T16" fmla="*/ 87 w 91"/>
                  <a:gd name="T17" fmla="*/ 27 h 91"/>
                  <a:gd name="T18" fmla="*/ 87 w 91"/>
                  <a:gd name="T19" fmla="*/ 27 h 91"/>
                  <a:gd name="T20" fmla="*/ 70 w 91"/>
                  <a:gd name="T21" fmla="*/ 44 h 91"/>
                  <a:gd name="T22" fmla="*/ 70 w 91"/>
                  <a:gd name="T23" fmla="*/ 46 h 91"/>
                  <a:gd name="T24" fmla="*/ 46 w 91"/>
                  <a:gd name="T25" fmla="*/ 70 h 91"/>
                  <a:gd name="T26" fmla="*/ 22 w 91"/>
                  <a:gd name="T27" fmla="*/ 46 h 91"/>
                  <a:gd name="T28" fmla="*/ 46 w 91"/>
                  <a:gd name="T29" fmla="*/ 22 h 91"/>
                  <a:gd name="T30" fmla="*/ 46 w 91"/>
                  <a:gd name="T31" fmla="*/ 22 h 91"/>
                  <a:gd name="T32" fmla="*/ 46 w 91"/>
                  <a:gd name="T33"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solidFill>
                    <a:schemeClr val="bg1"/>
                  </a:solidFill>
                  <a:latin typeface="Calibri" panose="020F0502020204030204" pitchFamily="34" charset="0"/>
                  <a:ea typeface="微软雅黑" panose="020B0503020204020204" pitchFamily="34" charset="-122"/>
                </a:endParaRPr>
              </a:p>
            </p:txBody>
          </p:sp>
          <p:sp>
            <p:nvSpPr>
              <p:cNvPr id="18" name="Freeform 11"/>
              <p:cNvSpPr>
                <a:spLocks noEditPoints="1"/>
              </p:cNvSpPr>
              <p:nvPr/>
            </p:nvSpPr>
            <p:spPr bwMode="auto">
              <a:xfrm>
                <a:off x="2425" y="3253"/>
                <a:ext cx="250" cy="246"/>
              </a:xfrm>
              <a:custGeom>
                <a:avLst/>
                <a:gdLst>
                  <a:gd name="T0" fmla="*/ 87 w 104"/>
                  <a:gd name="T1" fmla="*/ 28 h 103"/>
                  <a:gd name="T2" fmla="*/ 92 w 104"/>
                  <a:gd name="T3" fmla="*/ 23 h 103"/>
                  <a:gd name="T4" fmla="*/ 92 w 104"/>
                  <a:gd name="T5" fmla="*/ 14 h 103"/>
                  <a:gd name="T6" fmla="*/ 89 w 104"/>
                  <a:gd name="T7" fmla="*/ 11 h 103"/>
                  <a:gd name="T8" fmla="*/ 85 w 104"/>
                  <a:gd name="T9" fmla="*/ 9 h 103"/>
                  <a:gd name="T10" fmla="*/ 81 w 104"/>
                  <a:gd name="T11" fmla="*/ 11 h 103"/>
                  <a:gd name="T12" fmla="*/ 75 w 104"/>
                  <a:gd name="T13" fmla="*/ 17 h 103"/>
                  <a:gd name="T14" fmla="*/ 74 w 104"/>
                  <a:gd name="T15" fmla="*/ 1 h 103"/>
                  <a:gd name="T16" fmla="*/ 72 w 104"/>
                  <a:gd name="T17" fmla="*/ 0 h 103"/>
                  <a:gd name="T18" fmla="*/ 70 w 104"/>
                  <a:gd name="T19" fmla="*/ 0 h 103"/>
                  <a:gd name="T20" fmla="*/ 48 w 104"/>
                  <a:gd name="T21" fmla="*/ 23 h 103"/>
                  <a:gd name="T22" fmla="*/ 45 w 104"/>
                  <a:gd name="T23" fmla="*/ 31 h 103"/>
                  <a:gd name="T24" fmla="*/ 45 w 104"/>
                  <a:gd name="T25" fmla="*/ 31 h 103"/>
                  <a:gd name="T26" fmla="*/ 46 w 104"/>
                  <a:gd name="T27" fmla="*/ 46 h 103"/>
                  <a:gd name="T28" fmla="*/ 38 w 104"/>
                  <a:gd name="T29" fmla="*/ 54 h 103"/>
                  <a:gd name="T30" fmla="*/ 23 w 104"/>
                  <a:gd name="T31" fmla="*/ 68 h 103"/>
                  <a:gd name="T32" fmla="*/ 23 w 104"/>
                  <a:gd name="T33" fmla="*/ 69 h 103"/>
                  <a:gd name="T34" fmla="*/ 9 w 104"/>
                  <a:gd name="T35" fmla="*/ 83 h 103"/>
                  <a:gd name="T36" fmla="*/ 2 w 104"/>
                  <a:gd name="T37" fmla="*/ 89 h 103"/>
                  <a:gd name="T38" fmla="*/ 1 w 104"/>
                  <a:gd name="T39" fmla="*/ 92 h 103"/>
                  <a:gd name="T40" fmla="*/ 1 w 104"/>
                  <a:gd name="T41" fmla="*/ 97 h 103"/>
                  <a:gd name="T42" fmla="*/ 5 w 104"/>
                  <a:gd name="T43" fmla="*/ 103 h 103"/>
                  <a:gd name="T44" fmla="*/ 6 w 104"/>
                  <a:gd name="T45" fmla="*/ 103 h 103"/>
                  <a:gd name="T46" fmla="*/ 11 w 104"/>
                  <a:gd name="T47" fmla="*/ 102 h 103"/>
                  <a:gd name="T48" fmla="*/ 14 w 104"/>
                  <a:gd name="T49" fmla="*/ 101 h 103"/>
                  <a:gd name="T50" fmla="*/ 59 w 104"/>
                  <a:gd name="T51" fmla="*/ 57 h 103"/>
                  <a:gd name="T52" fmla="*/ 72 w 104"/>
                  <a:gd name="T53" fmla="*/ 58 h 103"/>
                  <a:gd name="T54" fmla="*/ 72 w 104"/>
                  <a:gd name="T55" fmla="*/ 58 h 103"/>
                  <a:gd name="T56" fmla="*/ 73 w 104"/>
                  <a:gd name="T57" fmla="*/ 58 h 103"/>
                  <a:gd name="T58" fmla="*/ 80 w 104"/>
                  <a:gd name="T59" fmla="*/ 55 h 103"/>
                  <a:gd name="T60" fmla="*/ 102 w 104"/>
                  <a:gd name="T61" fmla="*/ 32 h 103"/>
                  <a:gd name="T62" fmla="*/ 101 w 104"/>
                  <a:gd name="T63" fmla="*/ 29 h 103"/>
                  <a:gd name="T64" fmla="*/ 87 w 104"/>
                  <a:gd name="T65" fmla="*/ 28 h 103"/>
                  <a:gd name="T66" fmla="*/ 87 w 104"/>
                  <a:gd name="T67" fmla="*/ 28 h 103"/>
                  <a:gd name="T68" fmla="*/ 87 w 104"/>
                  <a:gd name="T69"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03">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solidFill>
                    <a:schemeClr val="bg1"/>
                  </a:solidFill>
                  <a:latin typeface="Calibri" panose="020F0502020204030204" pitchFamily="34" charset="0"/>
                  <a:ea typeface="微软雅黑" panose="020B0503020204020204" pitchFamily="34" charset="-122"/>
                </a:endParaRPr>
              </a:p>
            </p:txBody>
          </p:sp>
        </p:grpSp>
      </p:grpSp>
      <p:grpSp>
        <p:nvGrpSpPr>
          <p:cNvPr id="21" name="Group 52"/>
          <p:cNvGrpSpPr/>
          <p:nvPr/>
        </p:nvGrpSpPr>
        <p:grpSpPr>
          <a:xfrm>
            <a:off x="6443072" y="4150529"/>
            <a:ext cx="373731" cy="372984"/>
            <a:chOff x="6294438" y="-201813"/>
            <a:chExt cx="687387" cy="685801"/>
          </a:xfrm>
          <a:solidFill>
            <a:schemeClr val="bg1"/>
          </a:solidFill>
        </p:grpSpPr>
        <p:sp>
          <p:nvSpPr>
            <p:cNvPr id="22" name="Freeform 10"/>
            <p:cNvSpPr>
              <a:spLocks noEditPoints="1"/>
            </p:cNvSpPr>
            <p:nvPr/>
          </p:nvSpPr>
          <p:spPr bwMode="auto">
            <a:xfrm>
              <a:off x="6294438" y="-201813"/>
              <a:ext cx="687387" cy="685801"/>
            </a:xfrm>
            <a:custGeom>
              <a:avLst/>
              <a:gdLst>
                <a:gd name="T0" fmla="*/ 163 w 180"/>
                <a:gd name="T1" fmla="*/ 0 h 180"/>
                <a:gd name="T2" fmla="*/ 39 w 180"/>
                <a:gd name="T3" fmla="*/ 0 h 180"/>
                <a:gd name="T4" fmla="*/ 23 w 180"/>
                <a:gd name="T5" fmla="*/ 17 h 180"/>
                <a:gd name="T6" fmla="*/ 23 w 180"/>
                <a:gd name="T7" fmla="*/ 28 h 180"/>
                <a:gd name="T8" fmla="*/ 17 w 180"/>
                <a:gd name="T9" fmla="*/ 28 h 180"/>
                <a:gd name="T10" fmla="*/ 0 w 180"/>
                <a:gd name="T11" fmla="*/ 45 h 180"/>
                <a:gd name="T12" fmla="*/ 0 w 180"/>
                <a:gd name="T13" fmla="*/ 158 h 180"/>
                <a:gd name="T14" fmla="*/ 23 w 180"/>
                <a:gd name="T15" fmla="*/ 180 h 180"/>
                <a:gd name="T16" fmla="*/ 158 w 180"/>
                <a:gd name="T17" fmla="*/ 180 h 180"/>
                <a:gd name="T18" fmla="*/ 180 w 180"/>
                <a:gd name="T19" fmla="*/ 158 h 180"/>
                <a:gd name="T20" fmla="*/ 180 w 180"/>
                <a:gd name="T21" fmla="*/ 17 h 180"/>
                <a:gd name="T22" fmla="*/ 163 w 180"/>
                <a:gd name="T23" fmla="*/ 0 h 180"/>
                <a:gd name="T24" fmla="*/ 169 w 180"/>
                <a:gd name="T25" fmla="*/ 158 h 180"/>
                <a:gd name="T26" fmla="*/ 158 w 180"/>
                <a:gd name="T27" fmla="*/ 169 h 180"/>
                <a:gd name="T28" fmla="*/ 23 w 180"/>
                <a:gd name="T29" fmla="*/ 169 h 180"/>
                <a:gd name="T30" fmla="*/ 11 w 180"/>
                <a:gd name="T31" fmla="*/ 158 h 180"/>
                <a:gd name="T32" fmla="*/ 11 w 180"/>
                <a:gd name="T33" fmla="*/ 45 h 180"/>
                <a:gd name="T34" fmla="*/ 17 w 180"/>
                <a:gd name="T35" fmla="*/ 39 h 180"/>
                <a:gd name="T36" fmla="*/ 23 w 180"/>
                <a:gd name="T37" fmla="*/ 39 h 180"/>
                <a:gd name="T38" fmla="*/ 23 w 180"/>
                <a:gd name="T39" fmla="*/ 152 h 180"/>
                <a:gd name="T40" fmla="*/ 28 w 180"/>
                <a:gd name="T41" fmla="*/ 158 h 180"/>
                <a:gd name="T42" fmla="*/ 34 w 180"/>
                <a:gd name="T43" fmla="*/ 152 h 180"/>
                <a:gd name="T44" fmla="*/ 34 w 180"/>
                <a:gd name="T45" fmla="*/ 17 h 180"/>
                <a:gd name="T46" fmla="*/ 39 w 180"/>
                <a:gd name="T47" fmla="*/ 11 h 180"/>
                <a:gd name="T48" fmla="*/ 163 w 180"/>
                <a:gd name="T49" fmla="*/ 11 h 180"/>
                <a:gd name="T50" fmla="*/ 169 w 180"/>
                <a:gd name="T51" fmla="*/ 17 h 180"/>
                <a:gd name="T52" fmla="*/ 169 w 180"/>
                <a:gd name="T53"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63" y="0"/>
                  </a:moveTo>
                  <a:cubicBezTo>
                    <a:pt x="39" y="0"/>
                    <a:pt x="39" y="0"/>
                    <a:pt x="39" y="0"/>
                  </a:cubicBezTo>
                  <a:cubicBezTo>
                    <a:pt x="30" y="0"/>
                    <a:pt x="23" y="8"/>
                    <a:pt x="23" y="17"/>
                  </a:cubicBezTo>
                  <a:cubicBezTo>
                    <a:pt x="23" y="28"/>
                    <a:pt x="23" y="28"/>
                    <a:pt x="23" y="28"/>
                  </a:cubicBezTo>
                  <a:cubicBezTo>
                    <a:pt x="17" y="28"/>
                    <a:pt x="17" y="28"/>
                    <a:pt x="17" y="28"/>
                  </a:cubicBezTo>
                  <a:cubicBezTo>
                    <a:pt x="8" y="28"/>
                    <a:pt x="0" y="36"/>
                    <a:pt x="0" y="45"/>
                  </a:cubicBezTo>
                  <a:cubicBezTo>
                    <a:pt x="0" y="158"/>
                    <a:pt x="0" y="158"/>
                    <a:pt x="0" y="158"/>
                  </a:cubicBezTo>
                  <a:cubicBezTo>
                    <a:pt x="0" y="170"/>
                    <a:pt x="10" y="180"/>
                    <a:pt x="23" y="180"/>
                  </a:cubicBezTo>
                  <a:cubicBezTo>
                    <a:pt x="158" y="180"/>
                    <a:pt x="158" y="180"/>
                    <a:pt x="158" y="180"/>
                  </a:cubicBezTo>
                  <a:cubicBezTo>
                    <a:pt x="170" y="180"/>
                    <a:pt x="180" y="170"/>
                    <a:pt x="180" y="158"/>
                  </a:cubicBezTo>
                  <a:cubicBezTo>
                    <a:pt x="180" y="17"/>
                    <a:pt x="180" y="17"/>
                    <a:pt x="180" y="17"/>
                  </a:cubicBezTo>
                  <a:cubicBezTo>
                    <a:pt x="180" y="8"/>
                    <a:pt x="172" y="0"/>
                    <a:pt x="163" y="0"/>
                  </a:cubicBezTo>
                  <a:close/>
                  <a:moveTo>
                    <a:pt x="169" y="158"/>
                  </a:moveTo>
                  <a:cubicBezTo>
                    <a:pt x="169" y="164"/>
                    <a:pt x="164" y="169"/>
                    <a:pt x="158" y="169"/>
                  </a:cubicBezTo>
                  <a:cubicBezTo>
                    <a:pt x="23" y="169"/>
                    <a:pt x="23" y="169"/>
                    <a:pt x="23" y="169"/>
                  </a:cubicBezTo>
                  <a:cubicBezTo>
                    <a:pt x="16" y="169"/>
                    <a:pt x="11" y="164"/>
                    <a:pt x="11" y="158"/>
                  </a:cubicBezTo>
                  <a:cubicBezTo>
                    <a:pt x="11" y="45"/>
                    <a:pt x="11" y="45"/>
                    <a:pt x="11" y="45"/>
                  </a:cubicBezTo>
                  <a:cubicBezTo>
                    <a:pt x="11" y="42"/>
                    <a:pt x="14" y="39"/>
                    <a:pt x="17" y="39"/>
                  </a:cubicBezTo>
                  <a:cubicBezTo>
                    <a:pt x="23" y="39"/>
                    <a:pt x="23" y="39"/>
                    <a:pt x="23" y="39"/>
                  </a:cubicBezTo>
                  <a:cubicBezTo>
                    <a:pt x="23" y="152"/>
                    <a:pt x="23" y="152"/>
                    <a:pt x="23" y="152"/>
                  </a:cubicBezTo>
                  <a:cubicBezTo>
                    <a:pt x="23" y="155"/>
                    <a:pt x="25" y="158"/>
                    <a:pt x="28" y="158"/>
                  </a:cubicBezTo>
                  <a:cubicBezTo>
                    <a:pt x="31" y="158"/>
                    <a:pt x="34" y="155"/>
                    <a:pt x="34" y="152"/>
                  </a:cubicBezTo>
                  <a:cubicBezTo>
                    <a:pt x="34" y="17"/>
                    <a:pt x="34" y="17"/>
                    <a:pt x="34" y="17"/>
                  </a:cubicBezTo>
                  <a:cubicBezTo>
                    <a:pt x="34" y="14"/>
                    <a:pt x="36" y="11"/>
                    <a:pt x="39" y="11"/>
                  </a:cubicBezTo>
                  <a:cubicBezTo>
                    <a:pt x="163" y="11"/>
                    <a:pt x="163" y="11"/>
                    <a:pt x="163" y="11"/>
                  </a:cubicBezTo>
                  <a:cubicBezTo>
                    <a:pt x="166" y="11"/>
                    <a:pt x="169" y="14"/>
                    <a:pt x="169" y="17"/>
                  </a:cubicBezTo>
                  <a:lnTo>
                    <a:pt x="169"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3" name="Freeform 11"/>
            <p:cNvSpPr/>
            <p:nvPr/>
          </p:nvSpPr>
          <p:spPr bwMode="auto">
            <a:xfrm>
              <a:off x="6702425" y="58737"/>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4" name="Freeform 12"/>
            <p:cNvSpPr/>
            <p:nvPr/>
          </p:nvSpPr>
          <p:spPr bwMode="auto">
            <a:xfrm>
              <a:off x="6702425" y="-6350"/>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5" name="Freeform 13"/>
            <p:cNvSpPr/>
            <p:nvPr/>
          </p:nvSpPr>
          <p:spPr bwMode="auto">
            <a:xfrm>
              <a:off x="6702425" y="-71438"/>
              <a:ext cx="192087" cy="19050"/>
            </a:xfrm>
            <a:custGeom>
              <a:avLst/>
              <a:gdLst>
                <a:gd name="T0" fmla="*/ 3 w 50"/>
                <a:gd name="T1" fmla="*/ 5 h 5"/>
                <a:gd name="T2" fmla="*/ 48 w 50"/>
                <a:gd name="T3" fmla="*/ 5 h 5"/>
                <a:gd name="T4" fmla="*/ 50 w 50"/>
                <a:gd name="T5" fmla="*/ 3 h 5"/>
                <a:gd name="T6" fmla="*/ 48 w 50"/>
                <a:gd name="T7" fmla="*/ 0 h 5"/>
                <a:gd name="T8" fmla="*/ 3 w 50"/>
                <a:gd name="T9" fmla="*/ 0 h 5"/>
                <a:gd name="T10" fmla="*/ 0 w 50"/>
                <a:gd name="T11" fmla="*/ 3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3"/>
                  </a:cubicBezTo>
                  <a:cubicBezTo>
                    <a:pt x="50" y="1"/>
                    <a:pt x="49" y="0"/>
                    <a:pt x="48" y="0"/>
                  </a:cubicBezTo>
                  <a:cubicBezTo>
                    <a:pt x="3" y="0"/>
                    <a:pt x="3" y="0"/>
                    <a:pt x="3" y="0"/>
                  </a:cubicBezTo>
                  <a:cubicBezTo>
                    <a:pt x="1" y="0"/>
                    <a:pt x="0" y="1"/>
                    <a:pt x="0" y="3"/>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6" name="Freeform 14"/>
            <p:cNvSpPr/>
            <p:nvPr/>
          </p:nvSpPr>
          <p:spPr bwMode="auto">
            <a:xfrm>
              <a:off x="6465888"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7" name="Freeform 15"/>
            <p:cNvSpPr/>
            <p:nvPr/>
          </p:nvSpPr>
          <p:spPr bwMode="auto">
            <a:xfrm>
              <a:off x="6465888"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8" name="Freeform 16"/>
            <p:cNvSpPr/>
            <p:nvPr/>
          </p:nvSpPr>
          <p:spPr bwMode="auto">
            <a:xfrm>
              <a:off x="6465888"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9" name="Freeform 17"/>
            <p:cNvSpPr/>
            <p:nvPr/>
          </p:nvSpPr>
          <p:spPr bwMode="auto">
            <a:xfrm>
              <a:off x="6702425"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0" name="Freeform 18"/>
            <p:cNvSpPr/>
            <p:nvPr/>
          </p:nvSpPr>
          <p:spPr bwMode="auto">
            <a:xfrm>
              <a:off x="6702425"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1" name="Freeform 19"/>
            <p:cNvSpPr/>
            <p:nvPr/>
          </p:nvSpPr>
          <p:spPr bwMode="auto">
            <a:xfrm>
              <a:off x="6702425"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2" name="Freeform 20"/>
            <p:cNvSpPr/>
            <p:nvPr/>
          </p:nvSpPr>
          <p:spPr bwMode="auto">
            <a:xfrm>
              <a:off x="6465888" y="119062"/>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3" name="Freeform 21"/>
            <p:cNvSpPr/>
            <p:nvPr/>
          </p:nvSpPr>
          <p:spPr bwMode="auto">
            <a:xfrm>
              <a:off x="6465888" y="184150"/>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4" name="Freeform 22"/>
            <p:cNvSpPr>
              <a:spLocks noEditPoints="1"/>
            </p:cNvSpPr>
            <p:nvPr/>
          </p:nvSpPr>
          <p:spPr bwMode="auto">
            <a:xfrm>
              <a:off x="6465888" y="-112713"/>
              <a:ext cx="195262" cy="190500"/>
            </a:xfrm>
            <a:custGeom>
              <a:avLst/>
              <a:gdLst>
                <a:gd name="T0" fmla="*/ 6 w 51"/>
                <a:gd name="T1" fmla="*/ 50 h 50"/>
                <a:gd name="T2" fmla="*/ 45 w 51"/>
                <a:gd name="T3" fmla="*/ 50 h 50"/>
                <a:gd name="T4" fmla="*/ 51 w 51"/>
                <a:gd name="T5" fmla="*/ 44 h 50"/>
                <a:gd name="T6" fmla="*/ 51 w 51"/>
                <a:gd name="T7" fmla="*/ 5 h 50"/>
                <a:gd name="T8" fmla="*/ 45 w 51"/>
                <a:gd name="T9" fmla="*/ 0 h 50"/>
                <a:gd name="T10" fmla="*/ 6 w 51"/>
                <a:gd name="T11" fmla="*/ 0 h 50"/>
                <a:gd name="T12" fmla="*/ 0 w 51"/>
                <a:gd name="T13" fmla="*/ 5 h 50"/>
                <a:gd name="T14" fmla="*/ 0 w 51"/>
                <a:gd name="T15" fmla="*/ 44 h 50"/>
                <a:gd name="T16" fmla="*/ 6 w 51"/>
                <a:gd name="T17" fmla="*/ 50 h 50"/>
                <a:gd name="T18" fmla="*/ 11 w 51"/>
                <a:gd name="T19" fmla="*/ 11 h 50"/>
                <a:gd name="T20" fmla="*/ 39 w 51"/>
                <a:gd name="T21" fmla="*/ 11 h 50"/>
                <a:gd name="T22" fmla="*/ 39 w 51"/>
                <a:gd name="T23" fmla="*/ 39 h 50"/>
                <a:gd name="T24" fmla="*/ 11 w 51"/>
                <a:gd name="T25" fmla="*/ 39 h 50"/>
                <a:gd name="T26" fmla="*/ 11 w 51"/>
                <a:gd name="T2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6" y="50"/>
                  </a:moveTo>
                  <a:cubicBezTo>
                    <a:pt x="45" y="50"/>
                    <a:pt x="45" y="50"/>
                    <a:pt x="45" y="50"/>
                  </a:cubicBezTo>
                  <a:cubicBezTo>
                    <a:pt x="48" y="50"/>
                    <a:pt x="51" y="48"/>
                    <a:pt x="51" y="44"/>
                  </a:cubicBezTo>
                  <a:cubicBezTo>
                    <a:pt x="51" y="5"/>
                    <a:pt x="51" y="5"/>
                    <a:pt x="51" y="5"/>
                  </a:cubicBezTo>
                  <a:cubicBezTo>
                    <a:pt x="51" y="2"/>
                    <a:pt x="48" y="0"/>
                    <a:pt x="45" y="0"/>
                  </a:cubicBezTo>
                  <a:cubicBezTo>
                    <a:pt x="6" y="0"/>
                    <a:pt x="6" y="0"/>
                    <a:pt x="6" y="0"/>
                  </a:cubicBezTo>
                  <a:cubicBezTo>
                    <a:pt x="3" y="0"/>
                    <a:pt x="0" y="2"/>
                    <a:pt x="0" y="5"/>
                  </a:cubicBezTo>
                  <a:cubicBezTo>
                    <a:pt x="0" y="44"/>
                    <a:pt x="0" y="44"/>
                    <a:pt x="0" y="44"/>
                  </a:cubicBezTo>
                  <a:cubicBezTo>
                    <a:pt x="0" y="48"/>
                    <a:pt x="3" y="50"/>
                    <a:pt x="6" y="50"/>
                  </a:cubicBezTo>
                  <a:close/>
                  <a:moveTo>
                    <a:pt x="11" y="11"/>
                  </a:moveTo>
                  <a:cubicBezTo>
                    <a:pt x="39" y="11"/>
                    <a:pt x="39" y="11"/>
                    <a:pt x="39" y="11"/>
                  </a:cubicBezTo>
                  <a:cubicBezTo>
                    <a:pt x="39" y="39"/>
                    <a:pt x="39" y="39"/>
                    <a:pt x="39" y="39"/>
                  </a:cubicBezTo>
                  <a:cubicBezTo>
                    <a:pt x="11" y="39"/>
                    <a:pt x="11" y="39"/>
                    <a:pt x="11" y="39"/>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sp>
        <p:nvSpPr>
          <p:cNvPr id="35" name="Freeform 26"/>
          <p:cNvSpPr>
            <a:spLocks noEditPoints="1"/>
          </p:cNvSpPr>
          <p:nvPr/>
        </p:nvSpPr>
        <p:spPr bwMode="auto">
          <a:xfrm>
            <a:off x="5598165" y="2070223"/>
            <a:ext cx="399809" cy="384898"/>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nvGrpSpPr>
          <p:cNvPr id="36" name="Group 67"/>
          <p:cNvGrpSpPr/>
          <p:nvPr/>
        </p:nvGrpSpPr>
        <p:grpSpPr>
          <a:xfrm>
            <a:off x="6674963" y="2201767"/>
            <a:ext cx="349010" cy="408673"/>
            <a:chOff x="6980238" y="-342900"/>
            <a:chExt cx="1150937" cy="1311275"/>
          </a:xfrm>
          <a:solidFill>
            <a:schemeClr val="bg1"/>
          </a:solidFill>
        </p:grpSpPr>
        <p:sp>
          <p:nvSpPr>
            <p:cNvPr id="37" name="Freeform 30"/>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8" name="Oval 31"/>
            <p:cNvSpPr>
              <a:spLocks noChangeArrowheads="1"/>
            </p:cNvSpPr>
            <p:nvPr/>
          </p:nvSpPr>
          <p:spPr bwMode="auto">
            <a:xfrm>
              <a:off x="7885113" y="681038"/>
              <a:ext cx="82550"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9" name="Oval 32"/>
            <p:cNvSpPr>
              <a:spLocks noChangeArrowheads="1"/>
            </p:cNvSpPr>
            <p:nvPr/>
          </p:nvSpPr>
          <p:spPr bwMode="auto">
            <a:xfrm>
              <a:off x="7885113" y="434975"/>
              <a:ext cx="82550"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0" name="Oval 33"/>
            <p:cNvSpPr>
              <a:spLocks noChangeArrowheads="1"/>
            </p:cNvSpPr>
            <p:nvPr/>
          </p:nvSpPr>
          <p:spPr bwMode="auto">
            <a:xfrm>
              <a:off x="7885113" y="190500"/>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grpSp>
        <p:nvGrpSpPr>
          <p:cNvPr id="41" name="Group 72"/>
          <p:cNvGrpSpPr/>
          <p:nvPr/>
        </p:nvGrpSpPr>
        <p:grpSpPr>
          <a:xfrm>
            <a:off x="6982144" y="3211917"/>
            <a:ext cx="575604" cy="548179"/>
            <a:chOff x="5899150" y="-1111250"/>
            <a:chExt cx="2832101" cy="2832100"/>
          </a:xfrm>
          <a:solidFill>
            <a:schemeClr val="bg1"/>
          </a:solidFill>
        </p:grpSpPr>
        <p:sp>
          <p:nvSpPr>
            <p:cNvPr id="42" name="Freeform 37"/>
            <p:cNvSpPr>
              <a:spLocks noEditPoints="1"/>
            </p:cNvSpPr>
            <p:nvPr/>
          </p:nvSpPr>
          <p:spPr bwMode="auto">
            <a:xfrm>
              <a:off x="5899150" y="-1111250"/>
              <a:ext cx="2832101" cy="2832100"/>
            </a:xfrm>
            <a:custGeom>
              <a:avLst/>
              <a:gdLst>
                <a:gd name="T0" fmla="*/ 499 w 752"/>
                <a:gd name="T1" fmla="*/ 68 h 752"/>
                <a:gd name="T2" fmla="*/ 68 w 752"/>
                <a:gd name="T3" fmla="*/ 253 h 752"/>
                <a:gd name="T4" fmla="*/ 253 w 752"/>
                <a:gd name="T5" fmla="*/ 684 h 752"/>
                <a:gd name="T6" fmla="*/ 684 w 752"/>
                <a:gd name="T7" fmla="*/ 499 h 752"/>
                <a:gd name="T8" fmla="*/ 499 w 752"/>
                <a:gd name="T9" fmla="*/ 68 h 752"/>
                <a:gd name="T10" fmla="*/ 268 w 752"/>
                <a:gd name="T11" fmla="*/ 646 h 752"/>
                <a:gd name="T12" fmla="*/ 106 w 752"/>
                <a:gd name="T13" fmla="*/ 268 h 752"/>
                <a:gd name="T14" fmla="*/ 484 w 752"/>
                <a:gd name="T15" fmla="*/ 106 h 752"/>
                <a:gd name="T16" fmla="*/ 646 w 752"/>
                <a:gd name="T17" fmla="*/ 484 h 752"/>
                <a:gd name="T18" fmla="*/ 268 w 752"/>
                <a:gd name="T19" fmla="*/ 64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752">
                  <a:moveTo>
                    <a:pt x="499" y="68"/>
                  </a:moveTo>
                  <a:cubicBezTo>
                    <a:pt x="329" y="0"/>
                    <a:pt x="136" y="82"/>
                    <a:pt x="68" y="253"/>
                  </a:cubicBezTo>
                  <a:cubicBezTo>
                    <a:pt x="0" y="423"/>
                    <a:pt x="82" y="616"/>
                    <a:pt x="253" y="684"/>
                  </a:cubicBezTo>
                  <a:cubicBezTo>
                    <a:pt x="423" y="752"/>
                    <a:pt x="616" y="670"/>
                    <a:pt x="684" y="499"/>
                  </a:cubicBezTo>
                  <a:cubicBezTo>
                    <a:pt x="752" y="329"/>
                    <a:pt x="670" y="136"/>
                    <a:pt x="499" y="68"/>
                  </a:cubicBezTo>
                  <a:close/>
                  <a:moveTo>
                    <a:pt x="268" y="646"/>
                  </a:moveTo>
                  <a:cubicBezTo>
                    <a:pt x="119" y="586"/>
                    <a:pt x="47" y="417"/>
                    <a:pt x="106" y="268"/>
                  </a:cubicBezTo>
                  <a:cubicBezTo>
                    <a:pt x="166" y="119"/>
                    <a:pt x="335" y="47"/>
                    <a:pt x="484" y="106"/>
                  </a:cubicBezTo>
                  <a:cubicBezTo>
                    <a:pt x="633" y="166"/>
                    <a:pt x="705" y="335"/>
                    <a:pt x="646" y="484"/>
                  </a:cubicBezTo>
                  <a:cubicBezTo>
                    <a:pt x="586" y="633"/>
                    <a:pt x="417" y="705"/>
                    <a:pt x="268"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3" name="Freeform 38"/>
            <p:cNvSpPr>
              <a:spLocks noEditPoints="1"/>
            </p:cNvSpPr>
            <p:nvPr/>
          </p:nvSpPr>
          <p:spPr bwMode="auto">
            <a:xfrm>
              <a:off x="7137400" y="127000"/>
              <a:ext cx="354013" cy="354013"/>
            </a:xfrm>
            <a:custGeom>
              <a:avLst/>
              <a:gdLst>
                <a:gd name="T0" fmla="*/ 62 w 94"/>
                <a:gd name="T1" fmla="*/ 9 h 94"/>
                <a:gd name="T2" fmla="*/ 9 w 94"/>
                <a:gd name="T3" fmla="*/ 32 h 94"/>
                <a:gd name="T4" fmla="*/ 32 w 94"/>
                <a:gd name="T5" fmla="*/ 86 h 94"/>
                <a:gd name="T6" fmla="*/ 86 w 94"/>
                <a:gd name="T7" fmla="*/ 62 h 94"/>
                <a:gd name="T8" fmla="*/ 62 w 94"/>
                <a:gd name="T9" fmla="*/ 9 h 94"/>
                <a:gd name="T10" fmla="*/ 39 w 94"/>
                <a:gd name="T11" fmla="*/ 66 h 94"/>
                <a:gd name="T12" fmla="*/ 28 w 94"/>
                <a:gd name="T13" fmla="*/ 39 h 94"/>
                <a:gd name="T14" fmla="*/ 55 w 94"/>
                <a:gd name="T15" fmla="*/ 28 h 94"/>
                <a:gd name="T16" fmla="*/ 66 w 94"/>
                <a:gd name="T17" fmla="*/ 55 h 94"/>
                <a:gd name="T18" fmla="*/ 39 w 94"/>
                <a:gd name="T1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62" y="9"/>
                  </a:moveTo>
                  <a:cubicBezTo>
                    <a:pt x="41" y="0"/>
                    <a:pt x="17" y="10"/>
                    <a:pt x="9" y="32"/>
                  </a:cubicBezTo>
                  <a:cubicBezTo>
                    <a:pt x="0" y="53"/>
                    <a:pt x="10" y="77"/>
                    <a:pt x="32" y="86"/>
                  </a:cubicBezTo>
                  <a:cubicBezTo>
                    <a:pt x="53" y="94"/>
                    <a:pt x="77" y="84"/>
                    <a:pt x="86" y="62"/>
                  </a:cubicBezTo>
                  <a:cubicBezTo>
                    <a:pt x="94" y="41"/>
                    <a:pt x="84" y="17"/>
                    <a:pt x="62" y="9"/>
                  </a:cubicBezTo>
                  <a:close/>
                  <a:moveTo>
                    <a:pt x="39" y="66"/>
                  </a:moveTo>
                  <a:cubicBezTo>
                    <a:pt x="29" y="62"/>
                    <a:pt x="24" y="50"/>
                    <a:pt x="28" y="39"/>
                  </a:cubicBezTo>
                  <a:cubicBezTo>
                    <a:pt x="32" y="29"/>
                    <a:pt x="44" y="24"/>
                    <a:pt x="55" y="28"/>
                  </a:cubicBezTo>
                  <a:cubicBezTo>
                    <a:pt x="65" y="32"/>
                    <a:pt x="71" y="44"/>
                    <a:pt x="66" y="55"/>
                  </a:cubicBezTo>
                  <a:cubicBezTo>
                    <a:pt x="62" y="65"/>
                    <a:pt x="50" y="71"/>
                    <a:pt x="3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4" name="Freeform 39"/>
            <p:cNvSpPr>
              <a:spLocks noEditPoints="1"/>
            </p:cNvSpPr>
            <p:nvPr/>
          </p:nvSpPr>
          <p:spPr bwMode="auto">
            <a:xfrm>
              <a:off x="6783388" y="-225425"/>
              <a:ext cx="1062038" cy="1060450"/>
            </a:xfrm>
            <a:custGeom>
              <a:avLst/>
              <a:gdLst>
                <a:gd name="T0" fmla="*/ 187 w 282"/>
                <a:gd name="T1" fmla="*/ 25 h 282"/>
                <a:gd name="T2" fmla="*/ 25 w 282"/>
                <a:gd name="T3" fmla="*/ 95 h 282"/>
                <a:gd name="T4" fmla="*/ 95 w 282"/>
                <a:gd name="T5" fmla="*/ 257 h 282"/>
                <a:gd name="T6" fmla="*/ 257 w 282"/>
                <a:gd name="T7" fmla="*/ 187 h 282"/>
                <a:gd name="T8" fmla="*/ 187 w 282"/>
                <a:gd name="T9" fmla="*/ 25 h 282"/>
                <a:gd name="T10" fmla="*/ 110 w 282"/>
                <a:gd name="T11" fmla="*/ 218 h 282"/>
                <a:gd name="T12" fmla="*/ 64 w 282"/>
                <a:gd name="T13" fmla="*/ 110 h 282"/>
                <a:gd name="T14" fmla="*/ 172 w 282"/>
                <a:gd name="T15" fmla="*/ 64 h 282"/>
                <a:gd name="T16" fmla="*/ 218 w 282"/>
                <a:gd name="T17" fmla="*/ 172 h 282"/>
                <a:gd name="T18" fmla="*/ 110 w 282"/>
                <a:gd name="T19" fmla="*/ 21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82">
                  <a:moveTo>
                    <a:pt x="187" y="25"/>
                  </a:moveTo>
                  <a:cubicBezTo>
                    <a:pt x="123" y="0"/>
                    <a:pt x="51" y="31"/>
                    <a:pt x="25" y="95"/>
                  </a:cubicBezTo>
                  <a:cubicBezTo>
                    <a:pt x="0" y="159"/>
                    <a:pt x="31" y="231"/>
                    <a:pt x="95" y="257"/>
                  </a:cubicBezTo>
                  <a:cubicBezTo>
                    <a:pt x="159" y="282"/>
                    <a:pt x="231" y="251"/>
                    <a:pt x="257" y="187"/>
                  </a:cubicBezTo>
                  <a:cubicBezTo>
                    <a:pt x="282" y="123"/>
                    <a:pt x="251" y="51"/>
                    <a:pt x="187" y="25"/>
                  </a:cubicBezTo>
                  <a:close/>
                  <a:moveTo>
                    <a:pt x="110" y="218"/>
                  </a:moveTo>
                  <a:cubicBezTo>
                    <a:pt x="68" y="201"/>
                    <a:pt x="47" y="153"/>
                    <a:pt x="64" y="110"/>
                  </a:cubicBezTo>
                  <a:cubicBezTo>
                    <a:pt x="81" y="68"/>
                    <a:pt x="129" y="47"/>
                    <a:pt x="172" y="64"/>
                  </a:cubicBezTo>
                  <a:cubicBezTo>
                    <a:pt x="214" y="81"/>
                    <a:pt x="235" y="129"/>
                    <a:pt x="218" y="172"/>
                  </a:cubicBezTo>
                  <a:cubicBezTo>
                    <a:pt x="201" y="214"/>
                    <a:pt x="153" y="235"/>
                    <a:pt x="110" y="2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5" name="Freeform 40"/>
            <p:cNvSpPr/>
            <p:nvPr/>
          </p:nvSpPr>
          <p:spPr bwMode="auto">
            <a:xfrm>
              <a:off x="7499350" y="477838"/>
              <a:ext cx="403225" cy="411163"/>
            </a:xfrm>
            <a:custGeom>
              <a:avLst/>
              <a:gdLst>
                <a:gd name="T0" fmla="*/ 105 w 107"/>
                <a:gd name="T1" fmla="*/ 16 h 109"/>
                <a:gd name="T2" fmla="*/ 99 w 107"/>
                <a:gd name="T3" fmla="*/ 2 h 109"/>
                <a:gd name="T4" fmla="*/ 86 w 107"/>
                <a:gd name="T5" fmla="*/ 8 h 109"/>
                <a:gd name="T6" fmla="*/ 86 w 107"/>
                <a:gd name="T7" fmla="*/ 8 h 109"/>
                <a:gd name="T8" fmla="*/ 8 w 107"/>
                <a:gd name="T9" fmla="*/ 88 h 109"/>
                <a:gd name="T10" fmla="*/ 3 w 107"/>
                <a:gd name="T11" fmla="*/ 101 h 109"/>
                <a:gd name="T12" fmla="*/ 16 w 107"/>
                <a:gd name="T13" fmla="*/ 107 h 109"/>
                <a:gd name="T14" fmla="*/ 17 w 107"/>
                <a:gd name="T15" fmla="*/ 106 h 109"/>
                <a:gd name="T16" fmla="*/ 105 w 107"/>
                <a:gd name="T1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9">
                  <a:moveTo>
                    <a:pt x="105" y="16"/>
                  </a:moveTo>
                  <a:cubicBezTo>
                    <a:pt x="107" y="10"/>
                    <a:pt x="105" y="4"/>
                    <a:pt x="99" y="2"/>
                  </a:cubicBezTo>
                  <a:cubicBezTo>
                    <a:pt x="94" y="0"/>
                    <a:pt x="88" y="3"/>
                    <a:pt x="86" y="8"/>
                  </a:cubicBezTo>
                  <a:cubicBezTo>
                    <a:pt x="86" y="8"/>
                    <a:pt x="86" y="8"/>
                    <a:pt x="86" y="8"/>
                  </a:cubicBezTo>
                  <a:cubicBezTo>
                    <a:pt x="71" y="45"/>
                    <a:pt x="42" y="73"/>
                    <a:pt x="8" y="88"/>
                  </a:cubicBezTo>
                  <a:cubicBezTo>
                    <a:pt x="3" y="90"/>
                    <a:pt x="0" y="96"/>
                    <a:pt x="3" y="101"/>
                  </a:cubicBezTo>
                  <a:cubicBezTo>
                    <a:pt x="5" y="106"/>
                    <a:pt x="11" y="109"/>
                    <a:pt x="16" y="107"/>
                  </a:cubicBezTo>
                  <a:cubicBezTo>
                    <a:pt x="17" y="107"/>
                    <a:pt x="17" y="106"/>
                    <a:pt x="17" y="106"/>
                  </a:cubicBezTo>
                  <a:cubicBezTo>
                    <a:pt x="56" y="89"/>
                    <a:pt x="88" y="58"/>
                    <a:pt x="10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6" name="Freeform 41"/>
            <p:cNvSpPr/>
            <p:nvPr/>
          </p:nvSpPr>
          <p:spPr bwMode="auto">
            <a:xfrm>
              <a:off x="7623175" y="595313"/>
              <a:ext cx="569913" cy="579438"/>
            </a:xfrm>
            <a:custGeom>
              <a:avLst/>
              <a:gdLst>
                <a:gd name="T0" fmla="*/ 143 w 151"/>
                <a:gd name="T1" fmla="*/ 2 h 154"/>
                <a:gd name="T2" fmla="*/ 130 w 151"/>
                <a:gd name="T3" fmla="*/ 8 h 154"/>
                <a:gd name="T4" fmla="*/ 8 w 151"/>
                <a:gd name="T5" fmla="*/ 133 h 154"/>
                <a:gd name="T6" fmla="*/ 2 w 151"/>
                <a:gd name="T7" fmla="*/ 146 h 154"/>
                <a:gd name="T8" fmla="*/ 16 w 151"/>
                <a:gd name="T9" fmla="*/ 152 h 154"/>
                <a:gd name="T10" fmla="*/ 17 w 151"/>
                <a:gd name="T11" fmla="*/ 151 h 154"/>
                <a:gd name="T12" fmla="*/ 149 w 151"/>
                <a:gd name="T13" fmla="*/ 16 h 154"/>
                <a:gd name="T14" fmla="*/ 143 w 151"/>
                <a:gd name="T15" fmla="*/ 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3" y="2"/>
                  </a:moveTo>
                  <a:cubicBezTo>
                    <a:pt x="138" y="0"/>
                    <a:pt x="132" y="3"/>
                    <a:pt x="130" y="8"/>
                  </a:cubicBezTo>
                  <a:cubicBezTo>
                    <a:pt x="106" y="66"/>
                    <a:pt x="61" y="110"/>
                    <a:pt x="8" y="133"/>
                  </a:cubicBezTo>
                  <a:cubicBezTo>
                    <a:pt x="3" y="135"/>
                    <a:pt x="0" y="141"/>
                    <a:pt x="2" y="146"/>
                  </a:cubicBezTo>
                  <a:cubicBezTo>
                    <a:pt x="5" y="152"/>
                    <a:pt x="11" y="154"/>
                    <a:pt x="16" y="152"/>
                  </a:cubicBezTo>
                  <a:cubicBezTo>
                    <a:pt x="16" y="152"/>
                    <a:pt x="16" y="152"/>
                    <a:pt x="17" y="151"/>
                  </a:cubicBezTo>
                  <a:cubicBezTo>
                    <a:pt x="75" y="126"/>
                    <a:pt x="124" y="79"/>
                    <a:pt x="149" y="16"/>
                  </a:cubicBezTo>
                  <a:cubicBezTo>
                    <a:pt x="151" y="10"/>
                    <a:pt x="149" y="4"/>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7" name="Freeform 42"/>
            <p:cNvSpPr/>
            <p:nvPr/>
          </p:nvSpPr>
          <p:spPr bwMode="auto">
            <a:xfrm>
              <a:off x="7562850" y="538163"/>
              <a:ext cx="485775" cy="493713"/>
            </a:xfrm>
            <a:custGeom>
              <a:avLst/>
              <a:gdLst>
                <a:gd name="T0" fmla="*/ 121 w 129"/>
                <a:gd name="T1" fmla="*/ 2 h 131"/>
                <a:gd name="T2" fmla="*/ 107 w 129"/>
                <a:gd name="T3" fmla="*/ 7 h 131"/>
                <a:gd name="T4" fmla="*/ 7 w 129"/>
                <a:gd name="T5" fmla="*/ 110 h 131"/>
                <a:gd name="T6" fmla="*/ 7 w 129"/>
                <a:gd name="T7" fmla="*/ 110 h 131"/>
                <a:gd name="T8" fmla="*/ 2 w 129"/>
                <a:gd name="T9" fmla="*/ 123 h 131"/>
                <a:gd name="T10" fmla="*/ 16 w 129"/>
                <a:gd name="T11" fmla="*/ 129 h 131"/>
                <a:gd name="T12" fmla="*/ 16 w 129"/>
                <a:gd name="T13" fmla="*/ 128 h 131"/>
                <a:gd name="T14" fmla="*/ 127 w 129"/>
                <a:gd name="T15" fmla="*/ 15 h 131"/>
                <a:gd name="T16" fmla="*/ 121 w 129"/>
                <a:gd name="T1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1">
                  <a:moveTo>
                    <a:pt x="121" y="2"/>
                  </a:moveTo>
                  <a:cubicBezTo>
                    <a:pt x="115" y="0"/>
                    <a:pt x="109" y="2"/>
                    <a:pt x="107" y="7"/>
                  </a:cubicBezTo>
                  <a:cubicBezTo>
                    <a:pt x="88" y="55"/>
                    <a:pt x="51" y="91"/>
                    <a:pt x="7" y="110"/>
                  </a:cubicBezTo>
                  <a:cubicBezTo>
                    <a:pt x="7" y="110"/>
                    <a:pt x="7" y="110"/>
                    <a:pt x="7" y="110"/>
                  </a:cubicBezTo>
                  <a:cubicBezTo>
                    <a:pt x="2" y="112"/>
                    <a:pt x="0" y="118"/>
                    <a:pt x="2" y="123"/>
                  </a:cubicBezTo>
                  <a:cubicBezTo>
                    <a:pt x="4" y="129"/>
                    <a:pt x="10" y="131"/>
                    <a:pt x="16" y="129"/>
                  </a:cubicBezTo>
                  <a:cubicBezTo>
                    <a:pt x="16" y="129"/>
                    <a:pt x="16" y="128"/>
                    <a:pt x="16" y="128"/>
                  </a:cubicBezTo>
                  <a:cubicBezTo>
                    <a:pt x="65" y="107"/>
                    <a:pt x="105" y="68"/>
                    <a:pt x="127" y="15"/>
                  </a:cubicBezTo>
                  <a:cubicBezTo>
                    <a:pt x="129" y="10"/>
                    <a:pt x="126" y="4"/>
                    <a:pt x="1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8" name="Freeform 43"/>
            <p:cNvSpPr/>
            <p:nvPr/>
          </p:nvSpPr>
          <p:spPr bwMode="auto">
            <a:xfrm>
              <a:off x="6727825" y="-279400"/>
              <a:ext cx="401638" cy="411163"/>
            </a:xfrm>
            <a:custGeom>
              <a:avLst/>
              <a:gdLst>
                <a:gd name="T0" fmla="*/ 104 w 107"/>
                <a:gd name="T1" fmla="*/ 8 h 109"/>
                <a:gd name="T2" fmla="*/ 91 w 107"/>
                <a:gd name="T3" fmla="*/ 2 h 109"/>
                <a:gd name="T4" fmla="*/ 90 w 107"/>
                <a:gd name="T5" fmla="*/ 3 h 109"/>
                <a:gd name="T6" fmla="*/ 2 w 107"/>
                <a:gd name="T7" fmla="*/ 93 h 109"/>
                <a:gd name="T8" fmla="*/ 2 w 107"/>
                <a:gd name="T9" fmla="*/ 93 h 109"/>
                <a:gd name="T10" fmla="*/ 8 w 107"/>
                <a:gd name="T11" fmla="*/ 107 h 109"/>
                <a:gd name="T12" fmla="*/ 21 w 107"/>
                <a:gd name="T13" fmla="*/ 101 h 109"/>
                <a:gd name="T14" fmla="*/ 21 w 107"/>
                <a:gd name="T15" fmla="*/ 101 h 109"/>
                <a:gd name="T16" fmla="*/ 99 w 107"/>
                <a:gd name="T17" fmla="*/ 22 h 109"/>
                <a:gd name="T18" fmla="*/ 104 w 107"/>
                <a:gd name="T1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9">
                  <a:moveTo>
                    <a:pt x="104" y="8"/>
                  </a:moveTo>
                  <a:cubicBezTo>
                    <a:pt x="102" y="3"/>
                    <a:pt x="96" y="0"/>
                    <a:pt x="91" y="2"/>
                  </a:cubicBezTo>
                  <a:cubicBezTo>
                    <a:pt x="91" y="3"/>
                    <a:pt x="90" y="3"/>
                    <a:pt x="90" y="3"/>
                  </a:cubicBezTo>
                  <a:cubicBezTo>
                    <a:pt x="51" y="20"/>
                    <a:pt x="19" y="51"/>
                    <a:pt x="2" y="93"/>
                  </a:cubicBezTo>
                  <a:cubicBezTo>
                    <a:pt x="2" y="93"/>
                    <a:pt x="2" y="93"/>
                    <a:pt x="2" y="93"/>
                  </a:cubicBezTo>
                  <a:cubicBezTo>
                    <a:pt x="0" y="99"/>
                    <a:pt x="2" y="105"/>
                    <a:pt x="8" y="107"/>
                  </a:cubicBezTo>
                  <a:cubicBezTo>
                    <a:pt x="13" y="109"/>
                    <a:pt x="19" y="106"/>
                    <a:pt x="21" y="101"/>
                  </a:cubicBezTo>
                  <a:cubicBezTo>
                    <a:pt x="21" y="101"/>
                    <a:pt x="21" y="101"/>
                    <a:pt x="21" y="101"/>
                  </a:cubicBezTo>
                  <a:cubicBezTo>
                    <a:pt x="36" y="64"/>
                    <a:pt x="65" y="36"/>
                    <a:pt x="99" y="22"/>
                  </a:cubicBezTo>
                  <a:cubicBezTo>
                    <a:pt x="104" y="19"/>
                    <a:pt x="107" y="13"/>
                    <a:pt x="10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9" name="Freeform 44"/>
            <p:cNvSpPr/>
            <p:nvPr/>
          </p:nvSpPr>
          <p:spPr bwMode="auto">
            <a:xfrm>
              <a:off x="6437313" y="-565150"/>
              <a:ext cx="568325" cy="579438"/>
            </a:xfrm>
            <a:custGeom>
              <a:avLst/>
              <a:gdLst>
                <a:gd name="T0" fmla="*/ 149 w 151"/>
                <a:gd name="T1" fmla="*/ 8 h 154"/>
                <a:gd name="T2" fmla="*/ 135 w 151"/>
                <a:gd name="T3" fmla="*/ 2 h 154"/>
                <a:gd name="T4" fmla="*/ 134 w 151"/>
                <a:gd name="T5" fmla="*/ 3 h 154"/>
                <a:gd name="T6" fmla="*/ 2 w 151"/>
                <a:gd name="T7" fmla="*/ 138 h 154"/>
                <a:gd name="T8" fmla="*/ 8 w 151"/>
                <a:gd name="T9" fmla="*/ 152 h 154"/>
                <a:gd name="T10" fmla="*/ 21 w 151"/>
                <a:gd name="T11" fmla="*/ 146 h 154"/>
                <a:gd name="T12" fmla="*/ 143 w 151"/>
                <a:gd name="T13" fmla="*/ 21 h 154"/>
                <a:gd name="T14" fmla="*/ 149 w 151"/>
                <a:gd name="T15" fmla="*/ 8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9" y="8"/>
                  </a:moveTo>
                  <a:cubicBezTo>
                    <a:pt x="146" y="2"/>
                    <a:pt x="140" y="0"/>
                    <a:pt x="135" y="2"/>
                  </a:cubicBezTo>
                  <a:cubicBezTo>
                    <a:pt x="135" y="2"/>
                    <a:pt x="135" y="2"/>
                    <a:pt x="134" y="3"/>
                  </a:cubicBezTo>
                  <a:cubicBezTo>
                    <a:pt x="76" y="28"/>
                    <a:pt x="27" y="75"/>
                    <a:pt x="2" y="138"/>
                  </a:cubicBezTo>
                  <a:cubicBezTo>
                    <a:pt x="0" y="144"/>
                    <a:pt x="2" y="150"/>
                    <a:pt x="8" y="152"/>
                  </a:cubicBezTo>
                  <a:cubicBezTo>
                    <a:pt x="13" y="154"/>
                    <a:pt x="19" y="152"/>
                    <a:pt x="21" y="146"/>
                  </a:cubicBezTo>
                  <a:cubicBezTo>
                    <a:pt x="45" y="88"/>
                    <a:pt x="90" y="44"/>
                    <a:pt x="143" y="21"/>
                  </a:cubicBezTo>
                  <a:cubicBezTo>
                    <a:pt x="148" y="19"/>
                    <a:pt x="151" y="13"/>
                    <a:pt x="14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0" name="Freeform 45"/>
            <p:cNvSpPr/>
            <p:nvPr/>
          </p:nvSpPr>
          <p:spPr bwMode="auto">
            <a:xfrm>
              <a:off x="6580188" y="-422275"/>
              <a:ext cx="485775" cy="496888"/>
            </a:xfrm>
            <a:custGeom>
              <a:avLst/>
              <a:gdLst>
                <a:gd name="T0" fmla="*/ 122 w 129"/>
                <a:gd name="T1" fmla="*/ 21 h 132"/>
                <a:gd name="T2" fmla="*/ 127 w 129"/>
                <a:gd name="T3" fmla="*/ 8 h 132"/>
                <a:gd name="T4" fmla="*/ 113 w 129"/>
                <a:gd name="T5" fmla="*/ 2 h 132"/>
                <a:gd name="T6" fmla="*/ 113 w 129"/>
                <a:gd name="T7" fmla="*/ 3 h 132"/>
                <a:gd name="T8" fmla="*/ 2 w 129"/>
                <a:gd name="T9" fmla="*/ 116 h 132"/>
                <a:gd name="T10" fmla="*/ 8 w 129"/>
                <a:gd name="T11" fmla="*/ 129 h 132"/>
                <a:gd name="T12" fmla="*/ 22 w 129"/>
                <a:gd name="T13" fmla="*/ 124 h 132"/>
                <a:gd name="T14" fmla="*/ 122 w 129"/>
                <a:gd name="T15" fmla="*/ 21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2">
                  <a:moveTo>
                    <a:pt x="122" y="21"/>
                  </a:moveTo>
                  <a:cubicBezTo>
                    <a:pt x="127" y="19"/>
                    <a:pt x="129" y="13"/>
                    <a:pt x="127" y="8"/>
                  </a:cubicBezTo>
                  <a:cubicBezTo>
                    <a:pt x="125" y="2"/>
                    <a:pt x="119" y="0"/>
                    <a:pt x="113" y="2"/>
                  </a:cubicBezTo>
                  <a:cubicBezTo>
                    <a:pt x="113" y="2"/>
                    <a:pt x="113" y="3"/>
                    <a:pt x="113" y="3"/>
                  </a:cubicBezTo>
                  <a:cubicBezTo>
                    <a:pt x="64" y="24"/>
                    <a:pt x="24" y="63"/>
                    <a:pt x="2" y="116"/>
                  </a:cubicBezTo>
                  <a:cubicBezTo>
                    <a:pt x="0" y="121"/>
                    <a:pt x="3" y="127"/>
                    <a:pt x="8" y="129"/>
                  </a:cubicBezTo>
                  <a:cubicBezTo>
                    <a:pt x="14" y="132"/>
                    <a:pt x="20" y="129"/>
                    <a:pt x="22" y="124"/>
                  </a:cubicBezTo>
                  <a:cubicBezTo>
                    <a:pt x="41" y="76"/>
                    <a:pt x="78" y="40"/>
                    <a:pt x="1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sp>
        <p:nvSpPr>
          <p:cNvPr id="51" name="Freeform 823"/>
          <p:cNvSpPr>
            <a:spLocks noEditPoints="1"/>
          </p:cNvSpPr>
          <p:nvPr/>
        </p:nvSpPr>
        <p:spPr bwMode="auto">
          <a:xfrm>
            <a:off x="4913487" y="2953794"/>
            <a:ext cx="391304" cy="366760"/>
          </a:xfrm>
          <a:custGeom>
            <a:avLst/>
            <a:gdLst>
              <a:gd name="T0" fmla="*/ 40 w 102"/>
              <a:gd name="T1" fmla="*/ 84 h 101"/>
              <a:gd name="T2" fmla="*/ 63 w 102"/>
              <a:gd name="T3" fmla="*/ 61 h 101"/>
              <a:gd name="T4" fmla="*/ 40 w 102"/>
              <a:gd name="T5" fmla="*/ 38 h 101"/>
              <a:gd name="T6" fmla="*/ 17 w 102"/>
              <a:gd name="T7" fmla="*/ 61 h 101"/>
              <a:gd name="T8" fmla="*/ 40 w 102"/>
              <a:gd name="T9" fmla="*/ 84 h 101"/>
              <a:gd name="T10" fmla="*/ 34 w 102"/>
              <a:gd name="T11" fmla="*/ 51 h 101"/>
              <a:gd name="T12" fmla="*/ 35 w 102"/>
              <a:gd name="T13" fmla="*/ 50 h 101"/>
              <a:gd name="T14" fmla="*/ 36 w 102"/>
              <a:gd name="T15" fmla="*/ 50 h 101"/>
              <a:gd name="T16" fmla="*/ 51 w 102"/>
              <a:gd name="T17" fmla="*/ 60 h 101"/>
              <a:gd name="T18" fmla="*/ 51 w 102"/>
              <a:gd name="T19" fmla="*/ 61 h 101"/>
              <a:gd name="T20" fmla="*/ 51 w 102"/>
              <a:gd name="T21" fmla="*/ 62 h 101"/>
              <a:gd name="T22" fmla="*/ 36 w 102"/>
              <a:gd name="T23" fmla="*/ 72 h 101"/>
              <a:gd name="T24" fmla="*/ 35 w 102"/>
              <a:gd name="T25" fmla="*/ 72 h 101"/>
              <a:gd name="T26" fmla="*/ 35 w 102"/>
              <a:gd name="T27" fmla="*/ 72 h 101"/>
              <a:gd name="T28" fmla="*/ 34 w 102"/>
              <a:gd name="T29" fmla="*/ 71 h 101"/>
              <a:gd name="T30" fmla="*/ 34 w 102"/>
              <a:gd name="T31" fmla="*/ 51 h 101"/>
              <a:gd name="T32" fmla="*/ 99 w 102"/>
              <a:gd name="T33" fmla="*/ 0 h 101"/>
              <a:gd name="T34" fmla="*/ 25 w 102"/>
              <a:gd name="T35" fmla="*/ 0 h 101"/>
              <a:gd name="T36" fmla="*/ 23 w 102"/>
              <a:gd name="T37" fmla="*/ 2 h 101"/>
              <a:gd name="T38" fmla="*/ 23 w 102"/>
              <a:gd name="T39" fmla="*/ 11 h 101"/>
              <a:gd name="T40" fmla="*/ 14 w 102"/>
              <a:gd name="T41" fmla="*/ 11 h 101"/>
              <a:gd name="T42" fmla="*/ 12 w 102"/>
              <a:gd name="T43" fmla="*/ 13 h 101"/>
              <a:gd name="T44" fmla="*/ 12 w 102"/>
              <a:gd name="T45" fmla="*/ 23 h 101"/>
              <a:gd name="T46" fmla="*/ 3 w 102"/>
              <a:gd name="T47" fmla="*/ 23 h 101"/>
              <a:gd name="T48" fmla="*/ 0 w 102"/>
              <a:gd name="T49" fmla="*/ 25 h 101"/>
              <a:gd name="T50" fmla="*/ 0 w 102"/>
              <a:gd name="T51" fmla="*/ 99 h 101"/>
              <a:gd name="T52" fmla="*/ 3 w 102"/>
              <a:gd name="T53" fmla="*/ 101 h 101"/>
              <a:gd name="T54" fmla="*/ 76 w 102"/>
              <a:gd name="T55" fmla="*/ 101 h 101"/>
              <a:gd name="T56" fmla="*/ 79 w 102"/>
              <a:gd name="T57" fmla="*/ 99 h 101"/>
              <a:gd name="T58" fmla="*/ 79 w 102"/>
              <a:gd name="T59" fmla="*/ 90 h 101"/>
              <a:gd name="T60" fmla="*/ 88 w 102"/>
              <a:gd name="T61" fmla="*/ 90 h 101"/>
              <a:gd name="T62" fmla="*/ 91 w 102"/>
              <a:gd name="T63" fmla="*/ 87 h 101"/>
              <a:gd name="T64" fmla="*/ 91 w 102"/>
              <a:gd name="T65" fmla="*/ 79 h 101"/>
              <a:gd name="T66" fmla="*/ 99 w 102"/>
              <a:gd name="T67" fmla="*/ 79 h 101"/>
              <a:gd name="T68" fmla="*/ 102 w 102"/>
              <a:gd name="T69" fmla="*/ 76 h 101"/>
              <a:gd name="T70" fmla="*/ 102 w 102"/>
              <a:gd name="T71" fmla="*/ 2 h 101"/>
              <a:gd name="T72" fmla="*/ 99 w 102"/>
              <a:gd name="T73" fmla="*/ 0 h 101"/>
              <a:gd name="T74" fmla="*/ 74 w 102"/>
              <a:gd name="T75" fmla="*/ 96 h 101"/>
              <a:gd name="T76" fmla="*/ 6 w 102"/>
              <a:gd name="T77" fmla="*/ 96 h 101"/>
              <a:gd name="T78" fmla="*/ 6 w 102"/>
              <a:gd name="T79" fmla="*/ 28 h 101"/>
              <a:gd name="T80" fmla="*/ 74 w 102"/>
              <a:gd name="T81" fmla="*/ 28 h 101"/>
              <a:gd name="T82" fmla="*/ 74 w 102"/>
              <a:gd name="T83" fmla="*/ 96 h 101"/>
              <a:gd name="T84" fmla="*/ 85 w 102"/>
              <a:gd name="T85" fmla="*/ 84 h 101"/>
              <a:gd name="T86" fmla="*/ 79 w 102"/>
              <a:gd name="T87" fmla="*/ 84 h 101"/>
              <a:gd name="T88" fmla="*/ 79 w 102"/>
              <a:gd name="T89" fmla="*/ 25 h 101"/>
              <a:gd name="T90" fmla="*/ 76 w 102"/>
              <a:gd name="T91" fmla="*/ 23 h 101"/>
              <a:gd name="T92" fmla="*/ 17 w 102"/>
              <a:gd name="T93" fmla="*/ 23 h 101"/>
              <a:gd name="T94" fmla="*/ 17 w 102"/>
              <a:gd name="T95" fmla="*/ 16 h 101"/>
              <a:gd name="T96" fmla="*/ 85 w 102"/>
              <a:gd name="T97" fmla="*/ 16 h 101"/>
              <a:gd name="T98" fmla="*/ 85 w 102"/>
              <a:gd name="T99" fmla="*/ 84 h 101"/>
              <a:gd name="T100" fmla="*/ 96 w 102"/>
              <a:gd name="T101" fmla="*/ 73 h 101"/>
              <a:gd name="T102" fmla="*/ 91 w 102"/>
              <a:gd name="T103" fmla="*/ 73 h 101"/>
              <a:gd name="T104" fmla="*/ 91 w 102"/>
              <a:gd name="T105" fmla="*/ 13 h 101"/>
              <a:gd name="T106" fmla="*/ 88 w 102"/>
              <a:gd name="T107" fmla="*/ 11 h 101"/>
              <a:gd name="T108" fmla="*/ 28 w 102"/>
              <a:gd name="T109" fmla="*/ 11 h 101"/>
              <a:gd name="T110" fmla="*/ 28 w 102"/>
              <a:gd name="T111" fmla="*/ 5 h 101"/>
              <a:gd name="T112" fmla="*/ 96 w 102"/>
              <a:gd name="T113" fmla="*/ 5 h 101"/>
              <a:gd name="T114" fmla="*/ 96 w 102"/>
              <a:gd name="T115" fmla="*/ 73 h 101"/>
              <a:gd name="T116" fmla="*/ 96 w 102"/>
              <a:gd name="T117" fmla="*/ 73 h 101"/>
              <a:gd name="T118" fmla="*/ 96 w 102"/>
              <a:gd name="T119" fmla="*/ 7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40" y="84"/>
                </a:moveTo>
                <a:cubicBezTo>
                  <a:pt x="52" y="84"/>
                  <a:pt x="63" y="73"/>
                  <a:pt x="63" y="61"/>
                </a:cubicBezTo>
                <a:cubicBezTo>
                  <a:pt x="63" y="48"/>
                  <a:pt x="52" y="38"/>
                  <a:pt x="40" y="38"/>
                </a:cubicBezTo>
                <a:cubicBezTo>
                  <a:pt x="27" y="38"/>
                  <a:pt x="17" y="48"/>
                  <a:pt x="17" y="61"/>
                </a:cubicBezTo>
                <a:cubicBezTo>
                  <a:pt x="17" y="73"/>
                  <a:pt x="27" y="84"/>
                  <a:pt x="40" y="84"/>
                </a:cubicBezTo>
                <a:close/>
                <a:moveTo>
                  <a:pt x="34" y="51"/>
                </a:moveTo>
                <a:cubicBezTo>
                  <a:pt x="34" y="50"/>
                  <a:pt x="35" y="50"/>
                  <a:pt x="35" y="50"/>
                </a:cubicBezTo>
                <a:cubicBezTo>
                  <a:pt x="35" y="49"/>
                  <a:pt x="36" y="50"/>
                  <a:pt x="36" y="50"/>
                </a:cubicBezTo>
                <a:cubicBezTo>
                  <a:pt x="51" y="60"/>
                  <a:pt x="51" y="60"/>
                  <a:pt x="51" y="60"/>
                </a:cubicBezTo>
                <a:cubicBezTo>
                  <a:pt x="51" y="60"/>
                  <a:pt x="51" y="60"/>
                  <a:pt x="51" y="61"/>
                </a:cubicBezTo>
                <a:cubicBezTo>
                  <a:pt x="51" y="61"/>
                  <a:pt x="51" y="62"/>
                  <a:pt x="51" y="62"/>
                </a:cubicBezTo>
                <a:cubicBezTo>
                  <a:pt x="36" y="72"/>
                  <a:pt x="36" y="72"/>
                  <a:pt x="36" y="72"/>
                </a:cubicBezTo>
                <a:cubicBezTo>
                  <a:pt x="36" y="72"/>
                  <a:pt x="36" y="72"/>
                  <a:pt x="35" y="72"/>
                </a:cubicBezTo>
                <a:cubicBezTo>
                  <a:pt x="35" y="72"/>
                  <a:pt x="35" y="72"/>
                  <a:pt x="35" y="72"/>
                </a:cubicBezTo>
                <a:cubicBezTo>
                  <a:pt x="35" y="72"/>
                  <a:pt x="34" y="71"/>
                  <a:pt x="34" y="71"/>
                </a:cubicBezTo>
                <a:lnTo>
                  <a:pt x="34" y="51"/>
                </a:lnTo>
                <a:close/>
                <a:moveTo>
                  <a:pt x="99" y="0"/>
                </a:moveTo>
                <a:cubicBezTo>
                  <a:pt x="25" y="0"/>
                  <a:pt x="25" y="0"/>
                  <a:pt x="25" y="0"/>
                </a:cubicBezTo>
                <a:cubicBezTo>
                  <a:pt x="24" y="0"/>
                  <a:pt x="23" y="1"/>
                  <a:pt x="23" y="2"/>
                </a:cubicBezTo>
                <a:cubicBezTo>
                  <a:pt x="23" y="11"/>
                  <a:pt x="23" y="11"/>
                  <a:pt x="23" y="11"/>
                </a:cubicBezTo>
                <a:cubicBezTo>
                  <a:pt x="14" y="11"/>
                  <a:pt x="14" y="11"/>
                  <a:pt x="14" y="11"/>
                </a:cubicBezTo>
                <a:cubicBezTo>
                  <a:pt x="13" y="11"/>
                  <a:pt x="12" y="12"/>
                  <a:pt x="12" y="13"/>
                </a:cubicBezTo>
                <a:cubicBezTo>
                  <a:pt x="12" y="23"/>
                  <a:pt x="12" y="23"/>
                  <a:pt x="12" y="23"/>
                </a:cubicBezTo>
                <a:cubicBezTo>
                  <a:pt x="3" y="23"/>
                  <a:pt x="3" y="23"/>
                  <a:pt x="3" y="23"/>
                </a:cubicBezTo>
                <a:cubicBezTo>
                  <a:pt x="1" y="23"/>
                  <a:pt x="0" y="24"/>
                  <a:pt x="0" y="25"/>
                </a:cubicBezTo>
                <a:cubicBezTo>
                  <a:pt x="0" y="99"/>
                  <a:pt x="0" y="99"/>
                  <a:pt x="0" y="99"/>
                </a:cubicBezTo>
                <a:cubicBezTo>
                  <a:pt x="0" y="100"/>
                  <a:pt x="1" y="101"/>
                  <a:pt x="3" y="101"/>
                </a:cubicBezTo>
                <a:cubicBezTo>
                  <a:pt x="76" y="101"/>
                  <a:pt x="76" y="101"/>
                  <a:pt x="76" y="101"/>
                </a:cubicBezTo>
                <a:cubicBezTo>
                  <a:pt x="78" y="101"/>
                  <a:pt x="79" y="100"/>
                  <a:pt x="79" y="99"/>
                </a:cubicBezTo>
                <a:cubicBezTo>
                  <a:pt x="79" y="90"/>
                  <a:pt x="79" y="90"/>
                  <a:pt x="79" y="90"/>
                </a:cubicBezTo>
                <a:cubicBezTo>
                  <a:pt x="88" y="90"/>
                  <a:pt x="88" y="90"/>
                  <a:pt x="88" y="90"/>
                </a:cubicBezTo>
                <a:cubicBezTo>
                  <a:pt x="89" y="90"/>
                  <a:pt x="91" y="88"/>
                  <a:pt x="91" y="87"/>
                </a:cubicBezTo>
                <a:cubicBezTo>
                  <a:pt x="91" y="79"/>
                  <a:pt x="91" y="79"/>
                  <a:pt x="91" y="79"/>
                </a:cubicBezTo>
                <a:cubicBezTo>
                  <a:pt x="99" y="79"/>
                  <a:pt x="99" y="79"/>
                  <a:pt x="99" y="79"/>
                </a:cubicBezTo>
                <a:cubicBezTo>
                  <a:pt x="100" y="79"/>
                  <a:pt x="102" y="78"/>
                  <a:pt x="102" y="76"/>
                </a:cubicBezTo>
                <a:cubicBezTo>
                  <a:pt x="102" y="2"/>
                  <a:pt x="102" y="2"/>
                  <a:pt x="102" y="2"/>
                </a:cubicBezTo>
                <a:cubicBezTo>
                  <a:pt x="102" y="1"/>
                  <a:pt x="100" y="0"/>
                  <a:pt x="99" y="0"/>
                </a:cubicBezTo>
                <a:close/>
                <a:moveTo>
                  <a:pt x="74" y="96"/>
                </a:moveTo>
                <a:cubicBezTo>
                  <a:pt x="6" y="96"/>
                  <a:pt x="6" y="96"/>
                  <a:pt x="6" y="96"/>
                </a:cubicBezTo>
                <a:cubicBezTo>
                  <a:pt x="6" y="28"/>
                  <a:pt x="6" y="28"/>
                  <a:pt x="6" y="28"/>
                </a:cubicBezTo>
                <a:cubicBezTo>
                  <a:pt x="74" y="28"/>
                  <a:pt x="74" y="28"/>
                  <a:pt x="74" y="28"/>
                </a:cubicBezTo>
                <a:lnTo>
                  <a:pt x="74" y="96"/>
                </a:lnTo>
                <a:close/>
                <a:moveTo>
                  <a:pt x="85" y="84"/>
                </a:moveTo>
                <a:cubicBezTo>
                  <a:pt x="79" y="84"/>
                  <a:pt x="79" y="84"/>
                  <a:pt x="79" y="84"/>
                </a:cubicBezTo>
                <a:cubicBezTo>
                  <a:pt x="79" y="25"/>
                  <a:pt x="79" y="25"/>
                  <a:pt x="79" y="25"/>
                </a:cubicBezTo>
                <a:cubicBezTo>
                  <a:pt x="79" y="24"/>
                  <a:pt x="78" y="23"/>
                  <a:pt x="76" y="23"/>
                </a:cubicBezTo>
                <a:cubicBezTo>
                  <a:pt x="17" y="23"/>
                  <a:pt x="17" y="23"/>
                  <a:pt x="17" y="23"/>
                </a:cubicBezTo>
                <a:cubicBezTo>
                  <a:pt x="17" y="16"/>
                  <a:pt x="17" y="16"/>
                  <a:pt x="17" y="16"/>
                </a:cubicBezTo>
                <a:cubicBezTo>
                  <a:pt x="85" y="16"/>
                  <a:pt x="85" y="16"/>
                  <a:pt x="85" y="16"/>
                </a:cubicBezTo>
                <a:lnTo>
                  <a:pt x="85" y="84"/>
                </a:lnTo>
                <a:close/>
                <a:moveTo>
                  <a:pt x="96" y="73"/>
                </a:moveTo>
                <a:cubicBezTo>
                  <a:pt x="91" y="73"/>
                  <a:pt x="91" y="73"/>
                  <a:pt x="91" y="73"/>
                </a:cubicBezTo>
                <a:cubicBezTo>
                  <a:pt x="91" y="13"/>
                  <a:pt x="91" y="13"/>
                  <a:pt x="91" y="13"/>
                </a:cubicBezTo>
                <a:cubicBezTo>
                  <a:pt x="91" y="12"/>
                  <a:pt x="89" y="11"/>
                  <a:pt x="88" y="11"/>
                </a:cubicBezTo>
                <a:cubicBezTo>
                  <a:pt x="28" y="11"/>
                  <a:pt x="28" y="11"/>
                  <a:pt x="28" y="11"/>
                </a:cubicBezTo>
                <a:cubicBezTo>
                  <a:pt x="28" y="5"/>
                  <a:pt x="28" y="5"/>
                  <a:pt x="28" y="5"/>
                </a:cubicBezTo>
                <a:cubicBezTo>
                  <a:pt x="96" y="5"/>
                  <a:pt x="96" y="5"/>
                  <a:pt x="96" y="5"/>
                </a:cubicBezTo>
                <a:lnTo>
                  <a:pt x="96" y="73"/>
                </a:lnTo>
                <a:close/>
                <a:moveTo>
                  <a:pt x="96" y="73"/>
                </a:moveTo>
                <a:cubicBezTo>
                  <a:pt x="96" y="73"/>
                  <a:pt x="96" y="73"/>
                  <a:pt x="96" y="73"/>
                </a:cubicBezTo>
              </a:path>
            </a:pathLst>
          </a:custGeom>
          <a:solidFill>
            <a:schemeClr val="bg1"/>
          </a:solidFill>
          <a:ln>
            <a:noFill/>
          </a:ln>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nvGrpSpPr>
          <p:cNvPr id="52" name="Group 83"/>
          <p:cNvGrpSpPr/>
          <p:nvPr/>
        </p:nvGrpSpPr>
        <p:grpSpPr>
          <a:xfrm>
            <a:off x="5285476" y="3962790"/>
            <a:ext cx="449843" cy="334864"/>
            <a:chOff x="8236208" y="2550087"/>
            <a:chExt cx="188218" cy="175580"/>
          </a:xfrm>
          <a:solidFill>
            <a:schemeClr val="bg1"/>
          </a:solidFill>
        </p:grpSpPr>
        <p:sp>
          <p:nvSpPr>
            <p:cNvPr id="53" name="Freeform 597"/>
            <p:cNvSpPr>
              <a:spLocks noEditPoints="1"/>
            </p:cNvSpPr>
            <p:nvPr/>
          </p:nvSpPr>
          <p:spPr bwMode="auto">
            <a:xfrm>
              <a:off x="8236208" y="2550087"/>
              <a:ext cx="188218" cy="175580"/>
            </a:xfrm>
            <a:custGeom>
              <a:avLst/>
              <a:gdLst>
                <a:gd name="T0" fmla="*/ 124 w 125"/>
                <a:gd name="T1" fmla="*/ 19 h 121"/>
                <a:gd name="T2" fmla="*/ 121 w 125"/>
                <a:gd name="T3" fmla="*/ 17 h 121"/>
                <a:gd name="T4" fmla="*/ 52 w 125"/>
                <a:gd name="T5" fmla="*/ 1 h 121"/>
                <a:gd name="T6" fmla="*/ 47 w 125"/>
                <a:gd name="T7" fmla="*/ 4 h 121"/>
                <a:gd name="T8" fmla="*/ 20 w 125"/>
                <a:gd name="T9" fmla="*/ 70 h 121"/>
                <a:gd name="T10" fmla="*/ 29 w 125"/>
                <a:gd name="T11" fmla="*/ 74 h 121"/>
                <a:gd name="T12" fmla="*/ 54 w 125"/>
                <a:gd name="T13" fmla="*/ 10 h 121"/>
                <a:gd name="T14" fmla="*/ 114 w 125"/>
                <a:gd name="T15" fmla="*/ 25 h 121"/>
                <a:gd name="T16" fmla="*/ 93 w 125"/>
                <a:gd name="T17" fmla="*/ 84 h 121"/>
                <a:gd name="T18" fmla="*/ 73 w 125"/>
                <a:gd name="T19" fmla="*/ 112 h 121"/>
                <a:gd name="T20" fmla="*/ 73 w 125"/>
                <a:gd name="T21" fmla="*/ 112 h 121"/>
                <a:gd name="T22" fmla="*/ 57 w 125"/>
                <a:gd name="T23" fmla="*/ 93 h 121"/>
                <a:gd name="T24" fmla="*/ 3 w 125"/>
                <a:gd name="T25" fmla="*/ 71 h 121"/>
                <a:gd name="T26" fmla="*/ 18 w 125"/>
                <a:gd name="T27" fmla="*/ 101 h 121"/>
                <a:gd name="T28" fmla="*/ 57 w 125"/>
                <a:gd name="T29" fmla="*/ 119 h 121"/>
                <a:gd name="T30" fmla="*/ 70 w 125"/>
                <a:gd name="T31" fmla="*/ 121 h 121"/>
                <a:gd name="T32" fmla="*/ 102 w 125"/>
                <a:gd name="T33" fmla="*/ 87 h 121"/>
                <a:gd name="T34" fmla="*/ 124 w 125"/>
                <a:gd name="T35" fmla="*/ 23 h 121"/>
                <a:gd name="T36" fmla="*/ 124 w 125"/>
                <a:gd name="T37" fmla="*/ 19 h 121"/>
                <a:gd name="T38" fmla="*/ 124 w 125"/>
                <a:gd name="T39" fmla="*/ 19 h 121"/>
                <a:gd name="T40" fmla="*/ 124 w 125"/>
                <a:gd name="T41"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21">
                  <a:moveTo>
                    <a:pt x="124" y="19"/>
                  </a:moveTo>
                  <a:cubicBezTo>
                    <a:pt x="123" y="18"/>
                    <a:pt x="122" y="17"/>
                    <a:pt x="121" y="17"/>
                  </a:cubicBezTo>
                  <a:cubicBezTo>
                    <a:pt x="52" y="1"/>
                    <a:pt x="52" y="1"/>
                    <a:pt x="52" y="1"/>
                  </a:cubicBezTo>
                  <a:cubicBezTo>
                    <a:pt x="50" y="0"/>
                    <a:pt x="47" y="1"/>
                    <a:pt x="47" y="4"/>
                  </a:cubicBezTo>
                  <a:cubicBezTo>
                    <a:pt x="20" y="70"/>
                    <a:pt x="20" y="70"/>
                    <a:pt x="20" y="70"/>
                  </a:cubicBezTo>
                  <a:cubicBezTo>
                    <a:pt x="29" y="74"/>
                    <a:pt x="29" y="74"/>
                    <a:pt x="29" y="74"/>
                  </a:cubicBezTo>
                  <a:cubicBezTo>
                    <a:pt x="54" y="10"/>
                    <a:pt x="54" y="10"/>
                    <a:pt x="54" y="10"/>
                  </a:cubicBezTo>
                  <a:cubicBezTo>
                    <a:pt x="114" y="25"/>
                    <a:pt x="114" y="25"/>
                    <a:pt x="114" y="25"/>
                  </a:cubicBezTo>
                  <a:cubicBezTo>
                    <a:pt x="110" y="37"/>
                    <a:pt x="101" y="61"/>
                    <a:pt x="93" y="84"/>
                  </a:cubicBezTo>
                  <a:cubicBezTo>
                    <a:pt x="85" y="103"/>
                    <a:pt x="81" y="110"/>
                    <a:pt x="73" y="112"/>
                  </a:cubicBezTo>
                  <a:cubicBezTo>
                    <a:pt x="73" y="112"/>
                    <a:pt x="73" y="112"/>
                    <a:pt x="73" y="112"/>
                  </a:cubicBezTo>
                  <a:cubicBezTo>
                    <a:pt x="56" y="114"/>
                    <a:pt x="57" y="93"/>
                    <a:pt x="57" y="93"/>
                  </a:cubicBezTo>
                  <a:cubicBezTo>
                    <a:pt x="3" y="71"/>
                    <a:pt x="3" y="71"/>
                    <a:pt x="3" y="71"/>
                  </a:cubicBezTo>
                  <a:cubicBezTo>
                    <a:pt x="0" y="95"/>
                    <a:pt x="18" y="101"/>
                    <a:pt x="18" y="101"/>
                  </a:cubicBezTo>
                  <a:cubicBezTo>
                    <a:pt x="57" y="119"/>
                    <a:pt x="57" y="119"/>
                    <a:pt x="57" y="119"/>
                  </a:cubicBezTo>
                  <a:cubicBezTo>
                    <a:pt x="57" y="119"/>
                    <a:pt x="63" y="121"/>
                    <a:pt x="70" y="121"/>
                  </a:cubicBezTo>
                  <a:cubicBezTo>
                    <a:pt x="87" y="121"/>
                    <a:pt x="94" y="108"/>
                    <a:pt x="102" y="87"/>
                  </a:cubicBezTo>
                  <a:cubicBezTo>
                    <a:pt x="113" y="57"/>
                    <a:pt x="124" y="24"/>
                    <a:pt x="124" y="23"/>
                  </a:cubicBezTo>
                  <a:cubicBezTo>
                    <a:pt x="125" y="22"/>
                    <a:pt x="125" y="21"/>
                    <a:pt x="124" y="19"/>
                  </a:cubicBezTo>
                  <a:close/>
                  <a:moveTo>
                    <a:pt x="124" y="19"/>
                  </a:moveTo>
                  <a:cubicBezTo>
                    <a:pt x="124" y="19"/>
                    <a:pt x="124" y="19"/>
                    <a:pt x="124"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4" name="Freeform 598"/>
            <p:cNvSpPr>
              <a:spLocks noEditPoints="1"/>
            </p:cNvSpPr>
            <p:nvPr/>
          </p:nvSpPr>
          <p:spPr bwMode="auto">
            <a:xfrm>
              <a:off x="8337556" y="2594679"/>
              <a:ext cx="46331" cy="25083"/>
            </a:xfrm>
            <a:custGeom>
              <a:avLst/>
              <a:gdLst>
                <a:gd name="T0" fmla="*/ 25 w 31"/>
                <a:gd name="T1" fmla="*/ 16 h 17"/>
                <a:gd name="T2" fmla="*/ 26 w 31"/>
                <a:gd name="T3" fmla="*/ 17 h 17"/>
                <a:gd name="T4" fmla="*/ 30 w 31"/>
                <a:gd name="T5" fmla="*/ 13 h 17"/>
                <a:gd name="T6" fmla="*/ 27 w 31"/>
                <a:gd name="T7" fmla="*/ 7 h 17"/>
                <a:gd name="T8" fmla="*/ 7 w 31"/>
                <a:gd name="T9" fmla="*/ 1 h 17"/>
                <a:gd name="T10" fmla="*/ 1 w 31"/>
                <a:gd name="T11" fmla="*/ 4 h 17"/>
                <a:gd name="T12" fmla="*/ 4 w 31"/>
                <a:gd name="T13" fmla="*/ 10 h 17"/>
                <a:gd name="T14" fmla="*/ 25 w 31"/>
                <a:gd name="T15" fmla="*/ 16 h 17"/>
                <a:gd name="T16" fmla="*/ 25 w 31"/>
                <a:gd name="T17" fmla="*/ 16 h 17"/>
                <a:gd name="T18" fmla="*/ 25 w 31"/>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25" y="16"/>
                  </a:moveTo>
                  <a:cubicBezTo>
                    <a:pt x="25" y="16"/>
                    <a:pt x="25" y="17"/>
                    <a:pt x="26" y="17"/>
                  </a:cubicBezTo>
                  <a:cubicBezTo>
                    <a:pt x="28" y="17"/>
                    <a:pt x="30" y="15"/>
                    <a:pt x="30" y="13"/>
                  </a:cubicBezTo>
                  <a:cubicBezTo>
                    <a:pt x="31" y="11"/>
                    <a:pt x="30" y="8"/>
                    <a:pt x="27" y="7"/>
                  </a:cubicBezTo>
                  <a:cubicBezTo>
                    <a:pt x="7" y="1"/>
                    <a:pt x="7" y="1"/>
                    <a:pt x="7" y="1"/>
                  </a:cubicBezTo>
                  <a:cubicBezTo>
                    <a:pt x="4" y="0"/>
                    <a:pt x="2" y="2"/>
                    <a:pt x="1" y="4"/>
                  </a:cubicBezTo>
                  <a:cubicBezTo>
                    <a:pt x="0" y="7"/>
                    <a:pt x="2" y="9"/>
                    <a:pt x="4" y="10"/>
                  </a:cubicBezTo>
                  <a:lnTo>
                    <a:pt x="25" y="16"/>
                  </a:lnTo>
                  <a:close/>
                  <a:moveTo>
                    <a:pt x="25" y="16"/>
                  </a:moveTo>
                  <a:cubicBezTo>
                    <a:pt x="25" y="16"/>
                    <a:pt x="25" y="16"/>
                    <a:pt x="25"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5" name="Freeform 599"/>
            <p:cNvSpPr>
              <a:spLocks noEditPoints="1"/>
            </p:cNvSpPr>
            <p:nvPr/>
          </p:nvSpPr>
          <p:spPr bwMode="auto">
            <a:xfrm>
              <a:off x="8325974" y="2622549"/>
              <a:ext cx="46331" cy="22296"/>
            </a:xfrm>
            <a:custGeom>
              <a:avLst/>
              <a:gdLst>
                <a:gd name="T0" fmla="*/ 1 w 31"/>
                <a:gd name="T1" fmla="*/ 4 h 17"/>
                <a:gd name="T2" fmla="*/ 4 w 31"/>
                <a:gd name="T3" fmla="*/ 10 h 17"/>
                <a:gd name="T4" fmla="*/ 24 w 31"/>
                <a:gd name="T5" fmla="*/ 17 h 17"/>
                <a:gd name="T6" fmla="*/ 25 w 31"/>
                <a:gd name="T7" fmla="*/ 17 h 17"/>
                <a:gd name="T8" fmla="*/ 30 w 31"/>
                <a:gd name="T9" fmla="*/ 14 h 17"/>
                <a:gd name="T10" fmla="*/ 27 w 31"/>
                <a:gd name="T11" fmla="*/ 8 h 17"/>
                <a:gd name="T12" fmla="*/ 7 w 31"/>
                <a:gd name="T13" fmla="*/ 1 h 17"/>
                <a:gd name="T14" fmla="*/ 1 w 31"/>
                <a:gd name="T15" fmla="*/ 4 h 17"/>
                <a:gd name="T16" fmla="*/ 1 w 31"/>
                <a:gd name="T17" fmla="*/ 4 h 17"/>
                <a:gd name="T18" fmla="*/ 1 w 3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1" y="4"/>
                  </a:moveTo>
                  <a:cubicBezTo>
                    <a:pt x="0" y="7"/>
                    <a:pt x="1" y="9"/>
                    <a:pt x="4" y="10"/>
                  </a:cubicBezTo>
                  <a:cubicBezTo>
                    <a:pt x="24" y="17"/>
                    <a:pt x="24" y="17"/>
                    <a:pt x="24" y="17"/>
                  </a:cubicBezTo>
                  <a:cubicBezTo>
                    <a:pt x="25" y="17"/>
                    <a:pt x="25" y="17"/>
                    <a:pt x="25" y="17"/>
                  </a:cubicBezTo>
                  <a:cubicBezTo>
                    <a:pt x="27" y="17"/>
                    <a:pt x="29" y="16"/>
                    <a:pt x="30" y="14"/>
                  </a:cubicBezTo>
                  <a:cubicBezTo>
                    <a:pt x="31" y="12"/>
                    <a:pt x="29" y="9"/>
                    <a:pt x="27" y="8"/>
                  </a:cubicBezTo>
                  <a:cubicBezTo>
                    <a:pt x="7" y="1"/>
                    <a:pt x="7" y="1"/>
                    <a:pt x="7" y="1"/>
                  </a:cubicBezTo>
                  <a:cubicBezTo>
                    <a:pt x="4" y="0"/>
                    <a:pt x="2" y="2"/>
                    <a:pt x="1" y="4"/>
                  </a:cubicBezTo>
                  <a:close/>
                  <a:moveTo>
                    <a:pt x="1" y="4"/>
                  </a:moveTo>
                  <a:cubicBezTo>
                    <a:pt x="1" y="4"/>
                    <a:pt x="1" y="4"/>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6" name="Freeform 600"/>
            <p:cNvSpPr>
              <a:spLocks noEditPoints="1"/>
            </p:cNvSpPr>
            <p:nvPr/>
          </p:nvSpPr>
          <p:spPr bwMode="auto">
            <a:xfrm>
              <a:off x="8314390" y="2650418"/>
              <a:ext cx="46331" cy="25083"/>
            </a:xfrm>
            <a:custGeom>
              <a:avLst/>
              <a:gdLst>
                <a:gd name="T0" fmla="*/ 7 w 31"/>
                <a:gd name="T1" fmla="*/ 1 h 17"/>
                <a:gd name="T2" fmla="*/ 1 w 31"/>
                <a:gd name="T3" fmla="*/ 4 h 17"/>
                <a:gd name="T4" fmla="*/ 4 w 31"/>
                <a:gd name="T5" fmla="*/ 10 h 17"/>
                <a:gd name="T6" fmla="*/ 24 w 31"/>
                <a:gd name="T7" fmla="*/ 17 h 17"/>
                <a:gd name="T8" fmla="*/ 26 w 31"/>
                <a:gd name="T9" fmla="*/ 17 h 17"/>
                <a:gd name="T10" fmla="*/ 30 w 31"/>
                <a:gd name="T11" fmla="*/ 14 h 17"/>
                <a:gd name="T12" fmla="*/ 27 w 31"/>
                <a:gd name="T13" fmla="*/ 8 h 17"/>
                <a:gd name="T14" fmla="*/ 7 w 31"/>
                <a:gd name="T15" fmla="*/ 1 h 17"/>
                <a:gd name="T16" fmla="*/ 7 w 31"/>
                <a:gd name="T17" fmla="*/ 1 h 17"/>
                <a:gd name="T18" fmla="*/ 7 w 31"/>
                <a:gd name="T1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7" y="1"/>
                  </a:moveTo>
                  <a:cubicBezTo>
                    <a:pt x="5" y="0"/>
                    <a:pt x="2" y="1"/>
                    <a:pt x="1" y="4"/>
                  </a:cubicBezTo>
                  <a:cubicBezTo>
                    <a:pt x="0" y="6"/>
                    <a:pt x="2" y="9"/>
                    <a:pt x="4" y="10"/>
                  </a:cubicBezTo>
                  <a:cubicBezTo>
                    <a:pt x="24" y="17"/>
                    <a:pt x="24" y="17"/>
                    <a:pt x="24" y="17"/>
                  </a:cubicBezTo>
                  <a:cubicBezTo>
                    <a:pt x="25" y="17"/>
                    <a:pt x="25" y="17"/>
                    <a:pt x="26" y="17"/>
                  </a:cubicBezTo>
                  <a:cubicBezTo>
                    <a:pt x="28" y="17"/>
                    <a:pt x="30" y="16"/>
                    <a:pt x="30" y="14"/>
                  </a:cubicBezTo>
                  <a:cubicBezTo>
                    <a:pt x="31" y="11"/>
                    <a:pt x="30" y="9"/>
                    <a:pt x="27" y="8"/>
                  </a:cubicBezTo>
                  <a:lnTo>
                    <a:pt x="7" y="1"/>
                  </a:lnTo>
                  <a:close/>
                  <a:moveTo>
                    <a:pt x="7" y="1"/>
                  </a:moveTo>
                  <a:cubicBezTo>
                    <a:pt x="7" y="1"/>
                    <a:pt x="7" y="1"/>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7" name="Freeform 601"/>
            <p:cNvSpPr>
              <a:spLocks noEditPoints="1"/>
            </p:cNvSpPr>
            <p:nvPr/>
          </p:nvSpPr>
          <p:spPr bwMode="auto">
            <a:xfrm>
              <a:off x="8314390" y="2589106"/>
              <a:ext cx="17374" cy="13935"/>
            </a:xfrm>
            <a:custGeom>
              <a:avLst/>
              <a:gdLst>
                <a:gd name="T0" fmla="*/ 5 w 11"/>
                <a:gd name="T1" fmla="*/ 0 h 10"/>
                <a:gd name="T2" fmla="*/ 11 w 11"/>
                <a:gd name="T3" fmla="*/ 5 h 10"/>
                <a:gd name="T4" fmla="*/ 5 w 11"/>
                <a:gd name="T5" fmla="*/ 10 h 10"/>
                <a:gd name="T6" fmla="*/ 0 w 11"/>
                <a:gd name="T7" fmla="*/ 5 h 10"/>
                <a:gd name="T8" fmla="*/ 5 w 11"/>
                <a:gd name="T9" fmla="*/ 0 h 10"/>
                <a:gd name="T10" fmla="*/ 5 w 11"/>
                <a:gd name="T11" fmla="*/ 0 h 10"/>
                <a:gd name="T12" fmla="*/ 5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0"/>
                  </a:moveTo>
                  <a:cubicBezTo>
                    <a:pt x="8" y="0"/>
                    <a:pt x="11" y="2"/>
                    <a:pt x="11" y="5"/>
                  </a:cubicBezTo>
                  <a:cubicBezTo>
                    <a:pt x="11" y="7"/>
                    <a:pt x="8" y="10"/>
                    <a:pt x="5" y="10"/>
                  </a:cubicBezTo>
                  <a:cubicBezTo>
                    <a:pt x="3" y="10"/>
                    <a:pt x="0" y="7"/>
                    <a:pt x="0" y="5"/>
                  </a:cubicBezTo>
                  <a:cubicBezTo>
                    <a:pt x="0" y="2"/>
                    <a:pt x="3"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8" name="Freeform 602"/>
            <p:cNvSpPr>
              <a:spLocks noEditPoints="1"/>
            </p:cNvSpPr>
            <p:nvPr/>
          </p:nvSpPr>
          <p:spPr bwMode="auto">
            <a:xfrm>
              <a:off x="8305704" y="2614187"/>
              <a:ext cx="14479" cy="13935"/>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3"/>
                    <a:pt x="10" y="5"/>
                  </a:cubicBezTo>
                  <a:cubicBezTo>
                    <a:pt x="10" y="8"/>
                    <a:pt x="8" y="10"/>
                    <a:pt x="5" y="10"/>
                  </a:cubicBezTo>
                  <a:cubicBezTo>
                    <a:pt x="2" y="10"/>
                    <a:pt x="0" y="8"/>
                    <a:pt x="0" y="5"/>
                  </a:cubicBezTo>
                  <a:cubicBezTo>
                    <a:pt x="0" y="3"/>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9" name="Freeform 603"/>
            <p:cNvSpPr>
              <a:spLocks noEditPoints="1"/>
            </p:cNvSpPr>
            <p:nvPr/>
          </p:nvSpPr>
          <p:spPr bwMode="auto">
            <a:xfrm>
              <a:off x="8291225" y="2642058"/>
              <a:ext cx="17374" cy="16722"/>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2"/>
                    <a:pt x="10" y="5"/>
                  </a:cubicBezTo>
                  <a:cubicBezTo>
                    <a:pt x="10" y="8"/>
                    <a:pt x="8" y="10"/>
                    <a:pt x="5" y="10"/>
                  </a:cubicBezTo>
                  <a:cubicBezTo>
                    <a:pt x="2" y="10"/>
                    <a:pt x="0" y="8"/>
                    <a:pt x="0" y="5"/>
                  </a:cubicBezTo>
                  <a:cubicBezTo>
                    <a:pt x="0" y="2"/>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sp>
        <p:nvSpPr>
          <p:cNvPr id="60" name="TextBox 91"/>
          <p:cNvSpPr txBox="1"/>
          <p:nvPr/>
        </p:nvSpPr>
        <p:spPr>
          <a:xfrm>
            <a:off x="2020846" y="2004475"/>
            <a:ext cx="2048471" cy="605294"/>
          </a:xfrm>
          <a:prstGeom prst="rect">
            <a:avLst/>
          </a:prstGeom>
          <a:noFill/>
        </p:spPr>
        <p:txBody>
          <a:bodyPr wrap="square" rtlCol="0">
            <a:spAutoFit/>
          </a:bodyPr>
          <a:lstStyle/>
          <a:p>
            <a:pPr algn="just">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r>
              <a:rPr lang="zh-CN" altLang="en-US" sz="900" dirty="0">
                <a:solidFill>
                  <a:schemeClr val="tx1">
                    <a:lumMod val="50000"/>
                    <a:lumOff val="50000"/>
                  </a:schemeClr>
                </a:solidFill>
                <a:latin typeface="Calibri" panose="020F0502020204030204" pitchFamily="34" charset="0"/>
                <a:ea typeface="微软雅黑" panose="020B0503020204020204" pitchFamily="34" charset="-122"/>
              </a:rPr>
              <a:t>。</a:t>
            </a:r>
            <a:endParaRPr lang="en-US" altLang="zh-CN" sz="900" dirty="0">
              <a:solidFill>
                <a:schemeClr val="tx1">
                  <a:lumMod val="50000"/>
                  <a:lumOff val="50000"/>
                </a:schemeClr>
              </a:solidFill>
              <a:latin typeface="Calibri" panose="020F0502020204030204" pitchFamily="34" charset="0"/>
              <a:ea typeface="微软雅黑" panose="020B0503020204020204" pitchFamily="34" charset="-122"/>
            </a:endParaRPr>
          </a:p>
        </p:txBody>
      </p:sp>
      <p:sp>
        <p:nvSpPr>
          <p:cNvPr id="61" name="TextBox 92"/>
          <p:cNvSpPr txBox="1"/>
          <p:nvPr/>
        </p:nvSpPr>
        <p:spPr>
          <a:xfrm>
            <a:off x="8376251" y="1966398"/>
            <a:ext cx="1966901" cy="607923"/>
          </a:xfrm>
          <a:prstGeom prst="rect">
            <a:avLst/>
          </a:prstGeom>
          <a:noFill/>
        </p:spPr>
        <p:txBody>
          <a:bodyPr wrap="square" rtlCol="0">
            <a:spAutoFit/>
          </a:bodyPr>
          <a:lstStyle/>
          <a:p>
            <a:pPr>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r>
              <a:rPr lang="zh-CN" altLang="en-US" sz="1000" dirty="0">
                <a:solidFill>
                  <a:schemeClr val="tx1">
                    <a:lumMod val="50000"/>
                    <a:lumOff val="50000"/>
                  </a:schemeClr>
                </a:solidFill>
                <a:latin typeface="Calibri" panose="020F0502020204030204" pitchFamily="34" charset="0"/>
                <a:ea typeface="微软雅黑" panose="020B0503020204020204" pitchFamily="34" charset="-122"/>
              </a:rPr>
              <a:t>。</a:t>
            </a:r>
            <a:endParaRPr lang="en-US" altLang="zh-CN" sz="1000" dirty="0">
              <a:solidFill>
                <a:schemeClr val="tx1">
                  <a:lumMod val="50000"/>
                  <a:lumOff val="50000"/>
                </a:schemeClr>
              </a:solidFill>
              <a:latin typeface="Calibri" panose="020F0502020204030204" pitchFamily="34" charset="0"/>
              <a:ea typeface="微软雅黑" panose="020B0503020204020204" pitchFamily="34" charset="-122"/>
            </a:endParaRPr>
          </a:p>
        </p:txBody>
      </p:sp>
      <p:grpSp>
        <p:nvGrpSpPr>
          <p:cNvPr id="62" name="组合 19"/>
          <p:cNvGrpSpPr/>
          <p:nvPr/>
        </p:nvGrpSpPr>
        <p:grpSpPr>
          <a:xfrm>
            <a:off x="2012757" y="1519196"/>
            <a:ext cx="3432029" cy="664686"/>
            <a:chOff x="361620" y="962720"/>
            <a:chExt cx="3432029" cy="664480"/>
          </a:xfrm>
        </p:grpSpPr>
        <p:grpSp>
          <p:nvGrpSpPr>
            <p:cNvPr id="63" name="Group 38"/>
            <p:cNvGrpSpPr/>
            <p:nvPr/>
          </p:nvGrpSpPr>
          <p:grpSpPr>
            <a:xfrm>
              <a:off x="457064" y="1390057"/>
              <a:ext cx="3336585" cy="237143"/>
              <a:chOff x="1355738" y="2917588"/>
              <a:chExt cx="2803513" cy="316190"/>
            </a:xfrm>
          </p:grpSpPr>
          <p:cxnSp>
            <p:nvCxnSpPr>
              <p:cNvPr id="65" name="Straight Connector 39"/>
              <p:cNvCxnSpPr/>
              <p:nvPr/>
            </p:nvCxnSpPr>
            <p:spPr>
              <a:xfrm flipH="1" flipV="1">
                <a:off x="3661285" y="2917588"/>
                <a:ext cx="497966" cy="316190"/>
              </a:xfrm>
              <a:prstGeom prst="line">
                <a:avLst/>
              </a:prstGeom>
              <a:ln w="1905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40"/>
              <p:cNvCxnSpPr/>
              <p:nvPr/>
            </p:nvCxnSpPr>
            <p:spPr>
              <a:xfrm flipH="1">
                <a:off x="1355738" y="2917588"/>
                <a:ext cx="2305549" cy="0"/>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64" name="TextBox 93"/>
            <p:cNvSpPr txBox="1"/>
            <p:nvPr/>
          </p:nvSpPr>
          <p:spPr>
            <a:xfrm>
              <a:off x="361620" y="962720"/>
              <a:ext cx="2031325" cy="369218"/>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grpSp>
        <p:nvGrpSpPr>
          <p:cNvPr id="67" name="组合 24"/>
          <p:cNvGrpSpPr/>
          <p:nvPr/>
        </p:nvGrpSpPr>
        <p:grpSpPr>
          <a:xfrm>
            <a:off x="6935407" y="1475176"/>
            <a:ext cx="3410813" cy="633148"/>
            <a:chOff x="5284270" y="918712"/>
            <a:chExt cx="3410813" cy="632952"/>
          </a:xfrm>
        </p:grpSpPr>
        <p:grpSp>
          <p:nvGrpSpPr>
            <p:cNvPr id="68" name="Group 44"/>
            <p:cNvGrpSpPr/>
            <p:nvPr/>
          </p:nvGrpSpPr>
          <p:grpSpPr>
            <a:xfrm>
              <a:off x="5284270" y="1314521"/>
              <a:ext cx="3313496" cy="237143"/>
              <a:chOff x="7541620" y="2731624"/>
              <a:chExt cx="3531287" cy="316190"/>
            </a:xfrm>
          </p:grpSpPr>
          <p:cxnSp>
            <p:nvCxnSpPr>
              <p:cNvPr id="70" name="Straight Connector 45"/>
              <p:cNvCxnSpPr/>
              <p:nvPr/>
            </p:nvCxnSpPr>
            <p:spPr>
              <a:xfrm flipV="1">
                <a:off x="7541620" y="2731624"/>
                <a:ext cx="497966" cy="316190"/>
              </a:xfrm>
              <a:prstGeom prst="line">
                <a:avLst/>
              </a:prstGeom>
              <a:ln w="1905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46"/>
              <p:cNvCxnSpPr/>
              <p:nvPr/>
            </p:nvCxnSpPr>
            <p:spPr>
              <a:xfrm>
                <a:off x="8039588" y="2731624"/>
                <a:ext cx="3033319" cy="74002"/>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69" name="TextBox 94"/>
            <p:cNvSpPr txBox="1"/>
            <p:nvPr/>
          </p:nvSpPr>
          <p:spPr>
            <a:xfrm>
              <a:off x="6663758" y="918712"/>
              <a:ext cx="2031325" cy="369218"/>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sp>
        <p:nvSpPr>
          <p:cNvPr id="72" name="TextBox 95"/>
          <p:cNvSpPr txBox="1"/>
          <p:nvPr/>
        </p:nvSpPr>
        <p:spPr>
          <a:xfrm>
            <a:off x="2063139" y="3348219"/>
            <a:ext cx="2048471" cy="607923"/>
          </a:xfrm>
          <a:prstGeom prst="rect">
            <a:avLst/>
          </a:prstGeom>
          <a:noFill/>
        </p:spPr>
        <p:txBody>
          <a:bodyPr wrap="square" rtlCol="0">
            <a:spAutoFit/>
          </a:bodyPr>
          <a:lstStyle/>
          <a:p>
            <a:pPr algn="just">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endParaRPr lang="en-US" altLang="zh-CN" sz="1000" dirty="0">
              <a:solidFill>
                <a:srgbClr val="FFFFFF"/>
              </a:solidFill>
              <a:latin typeface="Calibri" panose="020F0502020204030204" pitchFamily="34" charset="0"/>
              <a:ea typeface="微软雅黑" panose="020B0503020204020204" pitchFamily="34" charset="-122"/>
            </a:endParaRPr>
          </a:p>
        </p:txBody>
      </p:sp>
      <p:grpSp>
        <p:nvGrpSpPr>
          <p:cNvPr id="73" name="组合 18"/>
          <p:cNvGrpSpPr/>
          <p:nvPr/>
        </p:nvGrpSpPr>
        <p:grpSpPr>
          <a:xfrm>
            <a:off x="2057148" y="2870592"/>
            <a:ext cx="2554675" cy="419490"/>
            <a:chOff x="630625" y="2325916"/>
            <a:chExt cx="2554675" cy="419361"/>
          </a:xfrm>
        </p:grpSpPr>
        <p:cxnSp>
          <p:nvCxnSpPr>
            <p:cNvPr id="74" name="Straight Connector 51"/>
            <p:cNvCxnSpPr/>
            <p:nvPr/>
          </p:nvCxnSpPr>
          <p:spPr>
            <a:xfrm flipH="1" flipV="1">
              <a:off x="707077" y="2695135"/>
              <a:ext cx="2478223" cy="50142"/>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75" name="TextBox 96"/>
            <p:cNvSpPr txBox="1"/>
            <p:nvPr/>
          </p:nvSpPr>
          <p:spPr>
            <a:xfrm>
              <a:off x="630625" y="2325916"/>
              <a:ext cx="2031325" cy="369219"/>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sp>
        <p:nvSpPr>
          <p:cNvPr id="76" name="TextBox 97"/>
          <p:cNvSpPr txBox="1"/>
          <p:nvPr/>
        </p:nvSpPr>
        <p:spPr>
          <a:xfrm>
            <a:off x="2108201" y="4810637"/>
            <a:ext cx="2048471" cy="616707"/>
          </a:xfrm>
          <a:prstGeom prst="rect">
            <a:avLst/>
          </a:prstGeom>
          <a:noFill/>
        </p:spPr>
        <p:txBody>
          <a:bodyPr wrap="square" rtlCol="0">
            <a:spAutoFit/>
          </a:bodyPr>
          <a:lstStyle/>
          <a:p>
            <a:pPr algn="just">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a:t>
            </a:r>
            <a:r>
              <a:rPr lang="zh-CN" altLang="en-US" sz="1050" dirty="0">
                <a:solidFill>
                  <a:srgbClr val="FFFFFF"/>
                </a:solidFill>
                <a:latin typeface="Calibri" panose="020F0502020204030204" pitchFamily="34" charset="0"/>
                <a:ea typeface="微软雅黑" panose="020B0503020204020204" pitchFamily="34" charset="-122"/>
              </a:rPr>
              <a:t>这里</a:t>
            </a:r>
            <a:r>
              <a:rPr lang="zh-CN" altLang="en-US" sz="1000" dirty="0">
                <a:solidFill>
                  <a:srgbClr val="FFFFFF"/>
                </a:solidFill>
                <a:latin typeface="Calibri" panose="020F0502020204030204" pitchFamily="34" charset="0"/>
                <a:ea typeface="微软雅黑" panose="020B0503020204020204" pitchFamily="34" charset="-122"/>
              </a:rPr>
              <a:t>，或者通过复制您的文本后，在此框中选择粘贴，并选择只保留文字。</a:t>
            </a:r>
            <a:endParaRPr lang="en-US" altLang="zh-CN" sz="1000" dirty="0">
              <a:solidFill>
                <a:srgbClr val="FFFFFF"/>
              </a:solidFill>
              <a:latin typeface="Calibri" panose="020F0502020204030204" pitchFamily="34" charset="0"/>
              <a:ea typeface="微软雅黑" panose="020B0503020204020204" pitchFamily="34" charset="-122"/>
            </a:endParaRPr>
          </a:p>
        </p:txBody>
      </p:sp>
      <p:grpSp>
        <p:nvGrpSpPr>
          <p:cNvPr id="77" name="组合 17"/>
          <p:cNvGrpSpPr/>
          <p:nvPr/>
        </p:nvGrpSpPr>
        <p:grpSpPr>
          <a:xfrm>
            <a:off x="2089058" y="4285343"/>
            <a:ext cx="3064560" cy="459466"/>
            <a:chOff x="453826" y="3689220"/>
            <a:chExt cx="3064560" cy="459325"/>
          </a:xfrm>
        </p:grpSpPr>
        <p:grpSp>
          <p:nvGrpSpPr>
            <p:cNvPr id="78" name="Group 41"/>
            <p:cNvGrpSpPr/>
            <p:nvPr/>
          </p:nvGrpSpPr>
          <p:grpSpPr>
            <a:xfrm>
              <a:off x="498368" y="3911402"/>
              <a:ext cx="3020018" cy="237143"/>
              <a:chOff x="1473625" y="5231883"/>
              <a:chExt cx="2824816" cy="316190"/>
            </a:xfrm>
          </p:grpSpPr>
          <p:cxnSp>
            <p:nvCxnSpPr>
              <p:cNvPr id="80" name="Straight Connector 42"/>
              <p:cNvCxnSpPr/>
              <p:nvPr/>
            </p:nvCxnSpPr>
            <p:spPr>
              <a:xfrm flipH="1">
                <a:off x="3800475" y="5231883"/>
                <a:ext cx="497966" cy="316190"/>
              </a:xfrm>
              <a:prstGeom prst="line">
                <a:avLst/>
              </a:prstGeom>
              <a:ln w="1905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43"/>
              <p:cNvCxnSpPr/>
              <p:nvPr/>
            </p:nvCxnSpPr>
            <p:spPr>
              <a:xfrm flipH="1" flipV="1">
                <a:off x="1473625" y="5523743"/>
                <a:ext cx="2326851" cy="24296"/>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9" name="TextBox 98"/>
            <p:cNvSpPr txBox="1"/>
            <p:nvPr/>
          </p:nvSpPr>
          <p:spPr>
            <a:xfrm>
              <a:off x="453826" y="3689220"/>
              <a:ext cx="2031325" cy="369219"/>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sp>
        <p:nvSpPr>
          <p:cNvPr id="82" name="TextBox 99"/>
          <p:cNvSpPr txBox="1"/>
          <p:nvPr/>
        </p:nvSpPr>
        <p:spPr>
          <a:xfrm>
            <a:off x="8483203" y="3381564"/>
            <a:ext cx="2031325" cy="616707"/>
          </a:xfrm>
          <a:prstGeom prst="rect">
            <a:avLst/>
          </a:prstGeom>
          <a:noFill/>
        </p:spPr>
        <p:txBody>
          <a:bodyPr wrap="square" rtlCol="0">
            <a:spAutoFit/>
          </a:bodyPr>
          <a:lstStyle/>
          <a:p>
            <a:pPr>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您的内容打在这里，或者通过复制您的文本后</a:t>
            </a:r>
            <a:r>
              <a:rPr lang="zh-CN" altLang="en-US" sz="1050" dirty="0">
                <a:solidFill>
                  <a:srgbClr val="FFFFFF"/>
                </a:solidFill>
                <a:latin typeface="Calibri" panose="020F0502020204030204" pitchFamily="34" charset="0"/>
                <a:ea typeface="微软雅黑" panose="020B0503020204020204" pitchFamily="34" charset="-122"/>
              </a:rPr>
              <a:t>，</a:t>
            </a:r>
            <a:r>
              <a:rPr lang="zh-CN" altLang="en-US" sz="1000" dirty="0">
                <a:solidFill>
                  <a:srgbClr val="FFFFFF"/>
                </a:solidFill>
                <a:latin typeface="Calibri" panose="020F0502020204030204" pitchFamily="34" charset="0"/>
                <a:ea typeface="微软雅黑" panose="020B0503020204020204" pitchFamily="34" charset="-122"/>
              </a:rPr>
              <a:t>在此框中选择粘贴，并选择只保留文字。</a:t>
            </a:r>
            <a:endParaRPr lang="en-US" altLang="zh-CN" sz="1000" dirty="0">
              <a:solidFill>
                <a:srgbClr val="FFFFFF"/>
              </a:solidFill>
              <a:latin typeface="Calibri" panose="020F0502020204030204" pitchFamily="34" charset="0"/>
              <a:ea typeface="微软雅黑" panose="020B0503020204020204" pitchFamily="34" charset="-122"/>
            </a:endParaRPr>
          </a:p>
        </p:txBody>
      </p:sp>
      <p:grpSp>
        <p:nvGrpSpPr>
          <p:cNvPr id="83" name="组合 29"/>
          <p:cNvGrpSpPr/>
          <p:nvPr/>
        </p:nvGrpSpPr>
        <p:grpSpPr>
          <a:xfrm>
            <a:off x="7668567" y="2930953"/>
            <a:ext cx="2739009" cy="452426"/>
            <a:chOff x="5794693" y="2444366"/>
            <a:chExt cx="2739009" cy="452283"/>
          </a:xfrm>
        </p:grpSpPr>
        <p:cxnSp>
          <p:nvCxnSpPr>
            <p:cNvPr id="84" name="Straight Connector 50"/>
            <p:cNvCxnSpPr/>
            <p:nvPr/>
          </p:nvCxnSpPr>
          <p:spPr>
            <a:xfrm>
              <a:off x="5794693" y="2879168"/>
              <a:ext cx="2567633" cy="17481"/>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5" name="TextBox 100"/>
            <p:cNvSpPr txBox="1"/>
            <p:nvPr/>
          </p:nvSpPr>
          <p:spPr>
            <a:xfrm>
              <a:off x="6502377" y="2444366"/>
              <a:ext cx="2031325" cy="369216"/>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sp>
        <p:nvSpPr>
          <p:cNvPr id="86" name="TextBox 101"/>
          <p:cNvSpPr txBox="1"/>
          <p:nvPr/>
        </p:nvSpPr>
        <p:spPr>
          <a:xfrm>
            <a:off x="8489307" y="4726556"/>
            <a:ext cx="2048471" cy="607923"/>
          </a:xfrm>
          <a:prstGeom prst="rect">
            <a:avLst/>
          </a:prstGeom>
          <a:noFill/>
        </p:spPr>
        <p:txBody>
          <a:bodyPr wrap="square" rtlCol="0">
            <a:spAutoFit/>
          </a:bodyPr>
          <a:lstStyle/>
          <a:p>
            <a:pPr>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endParaRPr lang="en-US" altLang="zh-CN" sz="1000" dirty="0">
              <a:solidFill>
                <a:srgbClr val="FFFFFF"/>
              </a:solidFill>
              <a:latin typeface="Calibri" panose="020F0502020204030204" pitchFamily="34" charset="0"/>
              <a:ea typeface="微软雅黑" panose="020B0503020204020204" pitchFamily="34" charset="-122"/>
            </a:endParaRPr>
          </a:p>
        </p:txBody>
      </p:sp>
      <p:grpSp>
        <p:nvGrpSpPr>
          <p:cNvPr id="87" name="组合 30"/>
          <p:cNvGrpSpPr/>
          <p:nvPr/>
        </p:nvGrpSpPr>
        <p:grpSpPr>
          <a:xfrm>
            <a:off x="7129906" y="4231795"/>
            <a:ext cx="3277669" cy="419465"/>
            <a:chOff x="5478770" y="3674497"/>
            <a:chExt cx="3277669" cy="419337"/>
          </a:xfrm>
        </p:grpSpPr>
        <p:grpSp>
          <p:nvGrpSpPr>
            <p:cNvPr id="88" name="Group 47"/>
            <p:cNvGrpSpPr/>
            <p:nvPr/>
          </p:nvGrpSpPr>
          <p:grpSpPr>
            <a:xfrm>
              <a:off x="5478770" y="3941527"/>
              <a:ext cx="3106295" cy="152307"/>
              <a:chOff x="8274218" y="4694476"/>
              <a:chExt cx="3310467" cy="203075"/>
            </a:xfrm>
          </p:grpSpPr>
          <p:cxnSp>
            <p:nvCxnSpPr>
              <p:cNvPr id="90" name="Straight Connector 48"/>
              <p:cNvCxnSpPr/>
              <p:nvPr/>
            </p:nvCxnSpPr>
            <p:spPr>
              <a:xfrm>
                <a:off x="8274218" y="4694476"/>
                <a:ext cx="522140" cy="203032"/>
              </a:xfrm>
              <a:prstGeom prst="line">
                <a:avLst/>
              </a:prstGeom>
              <a:ln w="1905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49"/>
              <p:cNvCxnSpPr/>
              <p:nvPr/>
            </p:nvCxnSpPr>
            <p:spPr>
              <a:xfrm>
                <a:off x="8796344" y="4897551"/>
                <a:ext cx="2788341" cy="0"/>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89" name="TextBox 102"/>
            <p:cNvSpPr txBox="1"/>
            <p:nvPr/>
          </p:nvSpPr>
          <p:spPr>
            <a:xfrm>
              <a:off x="6725114" y="3674497"/>
              <a:ext cx="2031325" cy="369219"/>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6*min(max(#ppt_w*#ppt_h,.3),1)-7.4)/-.7*#ppt_w"/>
                                          </p:val>
                                        </p:tav>
                                        <p:tav tm="100000">
                                          <p:val>
                                            <p:strVal val="#ppt_w"/>
                                          </p:val>
                                        </p:tav>
                                      </p:tavLst>
                                    </p:anim>
                                    <p:anim calcmode="lin" valueType="num">
                                      <p:cBhvr>
                                        <p:cTn id="8" dur="500" fill="hold"/>
                                        <p:tgtEl>
                                          <p:spTgt spid="13"/>
                                        </p:tgtEl>
                                        <p:attrNameLst>
                                          <p:attrName>ppt_h</p:attrName>
                                        </p:attrNameLst>
                                      </p:cBhvr>
                                      <p:tavLst>
                                        <p:tav tm="0">
                                          <p:val>
                                            <p:strVal val="(6*min(max(#ppt_w*#ppt_h,.3),1)-7.4)/-.7*#ppt_h"/>
                                          </p:val>
                                        </p:tav>
                                        <p:tav tm="100000">
                                          <p:val>
                                            <p:strVal val="#ppt_h"/>
                                          </p:val>
                                        </p:tav>
                                      </p:tavLst>
                                    </p:anim>
                                    <p:anim calcmode="lin" valueType="num">
                                      <p:cBhvr>
                                        <p:cTn id="9" dur="500" fill="hold"/>
                                        <p:tgtEl>
                                          <p:spTgt spid="13"/>
                                        </p:tgtEl>
                                        <p:attrNameLst>
                                          <p:attrName>ppt_x</p:attrName>
                                        </p:attrNameLst>
                                      </p:cBhvr>
                                      <p:tavLst>
                                        <p:tav tm="0">
                                          <p:val>
                                            <p:fltVal val="0.5"/>
                                          </p:val>
                                        </p:tav>
                                        <p:tav tm="100000">
                                          <p:val>
                                            <p:strVal val="#ppt_x"/>
                                          </p:val>
                                        </p:tav>
                                      </p:tavLst>
                                    </p:anim>
                                    <p:anim calcmode="lin" valueType="num">
                                      <p:cBhvr>
                                        <p:cTn id="10"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style.rotation</p:attrName>
                                        </p:attrNameLst>
                                      </p:cBhvr>
                                      <p:tavLst>
                                        <p:tav tm="0">
                                          <p:val>
                                            <p:fltVal val="720"/>
                                          </p:val>
                                        </p:tav>
                                        <p:tav tm="100000">
                                          <p:val>
                                            <p:fltVal val="0"/>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ppt_w</p:attrName>
                                        </p:attrNameLst>
                                      </p:cBhvr>
                                      <p:tavLst>
                                        <p:tav tm="0">
                                          <p:val>
                                            <p:fltVal val="0"/>
                                          </p:val>
                                        </p:tav>
                                        <p:tav tm="100000">
                                          <p:val>
                                            <p:strVal val="#ppt_w"/>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4000"/>
                            </p:stCondLst>
                            <p:childTnLst>
                              <p:par>
                                <p:cTn id="55" presetID="22" presetClass="entr" presetSubtype="2"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right)">
                                      <p:cBhvr>
                                        <p:cTn id="57" dur="750"/>
                                        <p:tgtEl>
                                          <p:spTgt spid="6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750"/>
                                        <p:tgtEl>
                                          <p:spTgt spid="60"/>
                                        </p:tgtEl>
                                      </p:cBhvr>
                                    </p:animEffect>
                                  </p:childTnLst>
                                </p:cTn>
                              </p:par>
                            </p:childTnLst>
                          </p:cTn>
                        </p:par>
                        <p:par>
                          <p:cTn id="62" fill="hold">
                            <p:stCondLst>
                              <p:cond delay="6000"/>
                            </p:stCondLst>
                            <p:childTnLst>
                              <p:par>
                                <p:cTn id="63" presetID="22" presetClass="entr" presetSubtype="2"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right)">
                                      <p:cBhvr>
                                        <p:cTn id="65" dur="750"/>
                                        <p:tgtEl>
                                          <p:spTgt spid="73"/>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750"/>
                                        <p:tgtEl>
                                          <p:spTgt spid="72"/>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wipe(right)">
                                      <p:cBhvr>
                                        <p:cTn id="73" dur="750"/>
                                        <p:tgtEl>
                                          <p:spTgt spid="77"/>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750"/>
                                        <p:tgtEl>
                                          <p:spTgt spid="76"/>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wipe(left)">
                                      <p:cBhvr>
                                        <p:cTn id="81" dur="750"/>
                                        <p:tgtEl>
                                          <p:spTgt spid="67"/>
                                        </p:tgtEl>
                                      </p:cBhvr>
                                    </p:animEffect>
                                  </p:childTnLst>
                                </p:cTn>
                              </p:par>
                            </p:childTnLst>
                          </p:cTn>
                        </p:par>
                        <p:par>
                          <p:cTn id="82" fill="hold">
                            <p:stCondLst>
                              <p:cond delay="11000"/>
                            </p:stCondLst>
                            <p:childTnLst>
                              <p:par>
                                <p:cTn id="83" presetID="10"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750"/>
                                        <p:tgtEl>
                                          <p:spTgt spid="61"/>
                                        </p:tgtEl>
                                      </p:cBhvr>
                                    </p:animEffect>
                                  </p:childTnLst>
                                </p:cTn>
                              </p:par>
                            </p:childTnLst>
                          </p:cTn>
                        </p:par>
                        <p:par>
                          <p:cTn id="86" fill="hold">
                            <p:stCondLst>
                              <p:cond delay="12000"/>
                            </p:stCondLst>
                            <p:childTnLst>
                              <p:par>
                                <p:cTn id="87" presetID="22" presetClass="entr" presetSubtype="8" fill="hold" nodeType="afterEffect">
                                  <p:stCondLst>
                                    <p:cond delay="0"/>
                                  </p:stCondLst>
                                  <p:childTnLst>
                                    <p:set>
                                      <p:cBhvr>
                                        <p:cTn id="88" dur="1" fill="hold">
                                          <p:stCondLst>
                                            <p:cond delay="0"/>
                                          </p:stCondLst>
                                        </p:cTn>
                                        <p:tgtEl>
                                          <p:spTgt spid="83"/>
                                        </p:tgtEl>
                                        <p:attrNameLst>
                                          <p:attrName>style.visibility</p:attrName>
                                        </p:attrNameLst>
                                      </p:cBhvr>
                                      <p:to>
                                        <p:strVal val="visible"/>
                                      </p:to>
                                    </p:set>
                                    <p:animEffect transition="in" filter="wipe(left)">
                                      <p:cBhvr>
                                        <p:cTn id="89" dur="750"/>
                                        <p:tgtEl>
                                          <p:spTgt spid="83"/>
                                        </p:tgtEl>
                                      </p:cBhvr>
                                    </p:animEffect>
                                  </p:childTnLst>
                                </p:cTn>
                              </p:par>
                            </p:childTnLst>
                          </p:cTn>
                        </p:par>
                        <p:par>
                          <p:cTn id="90" fill="hold">
                            <p:stCondLst>
                              <p:cond delay="13000"/>
                            </p:stCondLst>
                            <p:childTnLst>
                              <p:par>
                                <p:cTn id="91" presetID="10" presetClass="entr" presetSubtype="0" fill="hold" grpId="0" nodeType="after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750"/>
                                        <p:tgtEl>
                                          <p:spTgt spid="82"/>
                                        </p:tgtEl>
                                      </p:cBhvr>
                                    </p:animEffect>
                                  </p:childTnLst>
                                </p:cTn>
                              </p:par>
                            </p:childTnLst>
                          </p:cTn>
                        </p:par>
                        <p:par>
                          <p:cTn id="94" fill="hold">
                            <p:stCondLst>
                              <p:cond delay="14000"/>
                            </p:stCondLst>
                            <p:childTnLst>
                              <p:par>
                                <p:cTn id="95" presetID="22" presetClass="entr" presetSubtype="8"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left)">
                                      <p:cBhvr>
                                        <p:cTn id="97" dur="750"/>
                                        <p:tgtEl>
                                          <p:spTgt spid="87"/>
                                        </p:tgtEl>
                                      </p:cBhvr>
                                    </p:animEffect>
                                  </p:childTnLst>
                                </p:cTn>
                              </p:par>
                            </p:childTnLst>
                          </p:cTn>
                        </p:par>
                        <p:par>
                          <p:cTn id="98" fill="hold">
                            <p:stCondLst>
                              <p:cond delay="15000"/>
                            </p:stCondLst>
                            <p:childTnLst>
                              <p:par>
                                <p:cTn id="99" presetID="10" presetClass="entr" presetSubtype="0" fill="hold" grpId="0" nodeType="after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1" grpId="0" animBg="1"/>
      <p:bldP spid="60" grpId="0"/>
      <p:bldP spid="61" grpId="0"/>
      <p:bldP spid="72" grpId="0"/>
      <p:bldP spid="76" grpId="0"/>
      <p:bldP spid="82"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工作成果展示</a:t>
            </a:r>
            <a:endParaRPr lang="zh-CN" altLang="en-US" dirty="0"/>
          </a:p>
        </p:txBody>
      </p:sp>
      <p:sp>
        <p:nvSpPr>
          <p:cNvPr id="3" name="文本占位符 2"/>
          <p:cNvSpPr>
            <a:spLocks noGrp="1"/>
          </p:cNvSpPr>
          <p:nvPr>
            <p:ph type="body" idx="1"/>
          </p:nvPr>
        </p:nvSpPr>
        <p:spPr/>
        <p:txBody>
          <a:bodyPr/>
          <a:lstStyle/>
          <a:p>
            <a:pPr lvl="0"/>
            <a:r>
              <a:rPr lang="en-US" altLang="zh-CN" sz="1100" dirty="0">
                <a:solidFill>
                  <a:srgbClr val="FED866"/>
                </a:solidFill>
              </a:rPr>
              <a:t>Display of Work Achievements</a:t>
            </a:r>
            <a:endParaRPr lang="en-US" altLang="zh-CN" sz="1100" dirty="0">
              <a:solidFill>
                <a:srgbClr val="FED866"/>
              </a:solidFill>
            </a:endParaRPr>
          </a:p>
          <a:p>
            <a:pPr lvl="0"/>
            <a:endParaRPr lang="en-US" altLang="zh-CN" dirty="0">
              <a:solidFill>
                <a:srgbClr val="FED866"/>
              </a:solidFill>
            </a:endParaRPr>
          </a:p>
          <a:p>
            <a:pPr lvl="0"/>
            <a:endParaRPr lang="zh-CN" altLang="en-US" dirty="0">
              <a:solidFill>
                <a:prstClr val="white"/>
              </a:solidFill>
            </a:endParaRPr>
          </a:p>
          <a:p>
            <a:endParaRPr lang="zh-CN" altLang="en-US" dirty="0"/>
          </a:p>
        </p:txBody>
      </p:sp>
      <p:sp>
        <p:nvSpPr>
          <p:cNvPr id="4" name="Freeform 33"/>
          <p:cNvSpPr/>
          <p:nvPr/>
        </p:nvSpPr>
        <p:spPr bwMode="auto">
          <a:xfrm>
            <a:off x="6931528" y="3344606"/>
            <a:ext cx="1409816" cy="1226419"/>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FED866"/>
          </a:solidFill>
          <a:ln w="6350">
            <a:noFill/>
          </a:ln>
        </p:spPr>
        <p:txBody>
          <a:bodyPr lIns="91442" tIns="45721" rIns="91442" bIns="45721"/>
          <a:lstStyle/>
          <a:p>
            <a:endParaRPr lang="zh-CN" altLang="en-US">
              <a:solidFill>
                <a:srgbClr val="FFD966"/>
              </a:solidFill>
              <a:latin typeface="微软雅黑" panose="020B0503020204020204" pitchFamily="34" charset="-122"/>
              <a:ea typeface="微软雅黑" panose="020B0503020204020204" pitchFamily="34" charset="-122"/>
            </a:endParaRPr>
          </a:p>
        </p:txBody>
      </p:sp>
      <p:sp>
        <p:nvSpPr>
          <p:cNvPr id="5" name="Freeform 34"/>
          <p:cNvSpPr/>
          <p:nvPr/>
        </p:nvSpPr>
        <p:spPr bwMode="auto">
          <a:xfrm>
            <a:off x="6248437" y="1967706"/>
            <a:ext cx="1196162" cy="214435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w="6350">
            <a:noFill/>
          </a:ln>
        </p:spPr>
        <p:txBody>
          <a:bodyPr lIns="91442" tIns="45721" rIns="91442" bIns="45721"/>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6" name="Freeform 35"/>
          <p:cNvSpPr/>
          <p:nvPr/>
        </p:nvSpPr>
        <p:spPr bwMode="auto">
          <a:xfrm>
            <a:off x="5095909" y="2077558"/>
            <a:ext cx="1342108" cy="1959261"/>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FED866"/>
          </a:solidFill>
          <a:ln w="6350">
            <a:noFill/>
          </a:ln>
        </p:spPr>
        <p:txBody>
          <a:bodyPr lIns="91442" tIns="45721" rIns="91442" bIns="45721"/>
          <a:lstStyle/>
          <a:p>
            <a:endParaRPr lang="zh-CN" altLang="en-US">
              <a:solidFill>
                <a:srgbClr val="FFE699"/>
              </a:solidFill>
              <a:latin typeface="微软雅黑" panose="020B0503020204020204" pitchFamily="34" charset="-122"/>
              <a:ea typeface="微软雅黑" panose="020B0503020204020204" pitchFamily="34" charset="-122"/>
            </a:endParaRPr>
          </a:p>
        </p:txBody>
      </p:sp>
      <p:sp>
        <p:nvSpPr>
          <p:cNvPr id="7" name="Freeform 36"/>
          <p:cNvSpPr/>
          <p:nvPr/>
        </p:nvSpPr>
        <p:spPr bwMode="auto">
          <a:xfrm>
            <a:off x="4272892" y="3412325"/>
            <a:ext cx="1488055" cy="1017250"/>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w="6350">
            <a:noFill/>
          </a:ln>
        </p:spPr>
        <p:txBody>
          <a:bodyPr lIns="91442" tIns="45721" rIns="91442" bIns="45721"/>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8" name="Rectangle 38"/>
          <p:cNvSpPr>
            <a:spLocks noChangeArrowheads="1"/>
          </p:cNvSpPr>
          <p:nvPr/>
        </p:nvSpPr>
        <p:spPr bwMode="auto">
          <a:xfrm>
            <a:off x="7631094" y="1875221"/>
            <a:ext cx="2018125"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912495">
              <a:spcBef>
                <a:spcPct val="20000"/>
              </a:spcBef>
              <a:defRPr/>
            </a:pPr>
            <a:r>
              <a:rPr lang="zh-CN" altLang="en-US"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Rectangle 39"/>
          <p:cNvSpPr>
            <a:spLocks noChangeArrowheads="1"/>
          </p:cNvSpPr>
          <p:nvPr/>
        </p:nvSpPr>
        <p:spPr bwMode="auto">
          <a:xfrm>
            <a:off x="8624869" y="3603051"/>
            <a:ext cx="2018125"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20000"/>
              </a:spcBef>
            </a:pPr>
            <a:r>
              <a:rPr lang="zh-CN" altLang="en-US"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912495">
              <a:spcBef>
                <a:spcPct val="20000"/>
              </a:spcBef>
              <a:defRPr/>
            </a:pPr>
            <a:r>
              <a:rPr lang="zh-CN" altLang="en-US"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Rectangle 40"/>
          <p:cNvSpPr>
            <a:spLocks noChangeArrowheads="1"/>
          </p:cNvSpPr>
          <p:nvPr/>
        </p:nvSpPr>
        <p:spPr bwMode="auto">
          <a:xfrm>
            <a:off x="2851132" y="2018512"/>
            <a:ext cx="2018125"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912495">
              <a:spcBef>
                <a:spcPct val="20000"/>
              </a:spcBef>
              <a:defRPr/>
            </a:pPr>
            <a:r>
              <a:rPr lang="zh-CN" altLang="en-US"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Rectangle 40"/>
          <p:cNvSpPr>
            <a:spLocks noChangeArrowheads="1"/>
          </p:cNvSpPr>
          <p:nvPr/>
        </p:nvSpPr>
        <p:spPr bwMode="auto">
          <a:xfrm>
            <a:off x="1929961" y="3458199"/>
            <a:ext cx="2018125"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912495">
              <a:spcBef>
                <a:spcPct val="20000"/>
              </a:spcBef>
              <a:defRPr/>
            </a:pPr>
            <a:r>
              <a:rPr lang="zh-CN" altLang="en-US"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 presetClass="entr" presetSubtype="2"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5500"/>
                            </p:stCondLst>
                            <p:childTnLst>
                              <p:par>
                                <p:cTn id="44" presetID="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工作成果展示</a:t>
            </a:r>
            <a:endParaRPr lang="zh-CN" altLang="en-US" dirty="0"/>
          </a:p>
        </p:txBody>
      </p:sp>
      <p:sp>
        <p:nvSpPr>
          <p:cNvPr id="3" name="文本占位符 2"/>
          <p:cNvSpPr>
            <a:spLocks noGrp="1"/>
          </p:cNvSpPr>
          <p:nvPr>
            <p:ph type="body" idx="1"/>
          </p:nvPr>
        </p:nvSpPr>
        <p:spPr/>
        <p:txBody>
          <a:bodyPr/>
          <a:lstStyle/>
          <a:p>
            <a:pPr lvl="0"/>
            <a:r>
              <a:rPr lang="en-US" altLang="zh-CN" sz="1100" dirty="0">
                <a:solidFill>
                  <a:srgbClr val="FED866"/>
                </a:solidFill>
              </a:rPr>
              <a:t>Display of Work Achievements</a:t>
            </a:r>
            <a:endParaRPr lang="en-US" altLang="zh-CN" sz="1100" dirty="0">
              <a:solidFill>
                <a:srgbClr val="FED866"/>
              </a:solidFill>
            </a:endParaRPr>
          </a:p>
          <a:p>
            <a:pPr lvl="0"/>
            <a:endParaRPr lang="en-US" altLang="zh-CN" dirty="0">
              <a:solidFill>
                <a:prstClr val="white"/>
              </a:solidFill>
            </a:endParaRPr>
          </a:p>
          <a:p>
            <a:pPr lvl="0"/>
            <a:endParaRPr lang="zh-CN" altLang="en-US" dirty="0">
              <a:solidFill>
                <a:prstClr val="white"/>
              </a:solidFill>
            </a:endParaRPr>
          </a:p>
          <a:p>
            <a:endParaRPr lang="zh-CN" altLang="en-US" dirty="0"/>
          </a:p>
        </p:txBody>
      </p:sp>
      <p:grpSp>
        <p:nvGrpSpPr>
          <p:cNvPr id="67" name="组合 66"/>
          <p:cNvGrpSpPr/>
          <p:nvPr/>
        </p:nvGrpSpPr>
        <p:grpSpPr>
          <a:xfrm>
            <a:off x="7939282" y="5028320"/>
            <a:ext cx="2875436" cy="778121"/>
            <a:chOff x="7939282" y="5028320"/>
            <a:chExt cx="2875436" cy="778121"/>
          </a:xfrm>
        </p:grpSpPr>
        <p:sp>
          <p:nvSpPr>
            <p:cNvPr id="9" name="Rectangle 4"/>
            <p:cNvSpPr/>
            <p:nvPr/>
          </p:nvSpPr>
          <p:spPr>
            <a:xfrm>
              <a:off x="7939282" y="5028320"/>
              <a:ext cx="1147210" cy="279293"/>
            </a:xfrm>
            <a:prstGeom prst="rect">
              <a:avLst/>
            </a:prstGeom>
          </p:spPr>
          <p:txBody>
            <a:bodyPr wrap="none" lIns="109710" tIns="54855" rIns="109710" bIns="54855">
              <a:noAutofit/>
            </a:bodyPr>
            <a:lstStyle/>
            <a:p>
              <a:r>
                <a:rPr lang="zh-CN" altLang="en-US" sz="2400" b="1" dirty="0">
                  <a:solidFill>
                    <a:srgbClr val="FED866"/>
                  </a:solidFill>
                  <a:cs typeface="+mn-ea"/>
                  <a:sym typeface="+mn-lt"/>
                </a:rPr>
                <a:t>标题文本</a:t>
              </a:r>
              <a:endParaRPr lang="zh-CN" altLang="en-US" sz="2400" b="1" dirty="0">
                <a:solidFill>
                  <a:srgbClr val="FED866"/>
                </a:solidFill>
                <a:cs typeface="+mn-ea"/>
                <a:sym typeface="+mn-lt"/>
              </a:endParaRPr>
            </a:p>
          </p:txBody>
        </p:sp>
        <p:sp>
          <p:nvSpPr>
            <p:cNvPr id="10" name="TextBox 5"/>
            <p:cNvSpPr txBox="1"/>
            <p:nvPr/>
          </p:nvSpPr>
          <p:spPr>
            <a:xfrm>
              <a:off x="7939282" y="5532918"/>
              <a:ext cx="2875436" cy="273523"/>
            </a:xfrm>
            <a:prstGeom prst="rect">
              <a:avLst/>
            </a:prstGeom>
            <a:noFill/>
          </p:spPr>
          <p:txBody>
            <a:bodyPr wrap="square" lIns="109710" tIns="54855" rIns="109710" bIns="54855">
              <a:noAutofit/>
            </a:bodyPr>
            <a:lstStyle/>
            <a:p>
              <a:pPr>
                <a:lnSpc>
                  <a:spcPct val="120000"/>
                </a:lnSpc>
              </a:pPr>
              <a:r>
                <a:rPr lang="zh-CN" altLang="en-US" sz="1200" dirty="0">
                  <a:solidFill>
                    <a:srgbClr val="FED866"/>
                  </a:solidFill>
                  <a:cs typeface="+mn-ea"/>
                  <a:sym typeface="+mn-lt"/>
                </a:rPr>
                <a:t>此部分内容作为文字排版占位显示（建议使用主题字体</a:t>
              </a:r>
              <a:r>
                <a:rPr lang="zh-CN" altLang="en-US" sz="1200" dirty="0">
                  <a:solidFill>
                    <a:srgbClr val="FFFFFF"/>
                  </a:solidFill>
                  <a:cs typeface="+mn-ea"/>
                  <a:sym typeface="+mn-lt"/>
                </a:rPr>
                <a:t>）</a:t>
              </a:r>
              <a:endParaRPr lang="zh-CN" altLang="en-US" sz="1200" dirty="0">
                <a:solidFill>
                  <a:srgbClr val="FFFFFF"/>
                </a:solidFill>
                <a:cs typeface="+mn-ea"/>
                <a:sym typeface="+mn-lt"/>
              </a:endParaRPr>
            </a:p>
          </p:txBody>
        </p:sp>
      </p:grpSp>
      <p:grpSp>
        <p:nvGrpSpPr>
          <p:cNvPr id="6" name="Group 98"/>
          <p:cNvGrpSpPr/>
          <p:nvPr/>
        </p:nvGrpSpPr>
        <p:grpSpPr>
          <a:xfrm flipV="1">
            <a:off x="6218426" y="5022915"/>
            <a:ext cx="1058673" cy="1058950"/>
            <a:chOff x="6356794" y="4841144"/>
            <a:chExt cx="764860" cy="765060"/>
          </a:xfrm>
        </p:grpSpPr>
        <p:sp>
          <p:nvSpPr>
            <p:cNvPr id="7" name="Oval 6"/>
            <p:cNvSpPr/>
            <p:nvPr/>
          </p:nvSpPr>
          <p:spPr bwMode="auto">
            <a:xfrm>
              <a:off x="6356794" y="4841144"/>
              <a:ext cx="764860" cy="765060"/>
            </a:xfrm>
            <a:prstGeom prst="ellipse">
              <a:avLst/>
            </a:prstGeom>
            <a:solidFill>
              <a:srgbClr val="FED8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8" name="Freeform: Shape 15"/>
            <p:cNvSpPr/>
            <p:nvPr/>
          </p:nvSpPr>
          <p:spPr bwMode="auto">
            <a:xfrm>
              <a:off x="6602877" y="5046238"/>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p:spPr>
          <p:txBody>
            <a:bodyPr anchor="ctr"/>
            <a:lstStyle/>
            <a:p>
              <a:pPr algn="ctr"/>
              <a:endParaRPr>
                <a:cs typeface="+mn-ea"/>
                <a:sym typeface="+mn-lt"/>
              </a:endParaRPr>
            </a:p>
          </p:txBody>
        </p:sp>
      </p:grpSp>
      <p:grpSp>
        <p:nvGrpSpPr>
          <p:cNvPr id="66" name="组合 65"/>
          <p:cNvGrpSpPr/>
          <p:nvPr/>
        </p:nvGrpSpPr>
        <p:grpSpPr>
          <a:xfrm>
            <a:off x="7939282" y="3573148"/>
            <a:ext cx="2875436" cy="738147"/>
            <a:chOff x="7939282" y="3573148"/>
            <a:chExt cx="2875436" cy="738147"/>
          </a:xfrm>
        </p:grpSpPr>
        <p:sp>
          <p:nvSpPr>
            <p:cNvPr id="16" name="Rectangle 13"/>
            <p:cNvSpPr/>
            <p:nvPr/>
          </p:nvSpPr>
          <p:spPr>
            <a:xfrm>
              <a:off x="7939282" y="3573148"/>
              <a:ext cx="1147210" cy="279293"/>
            </a:xfrm>
            <a:prstGeom prst="rect">
              <a:avLst/>
            </a:prstGeom>
          </p:spPr>
          <p:txBody>
            <a:bodyPr wrap="none" lIns="109710" tIns="54855" rIns="109710" bIns="54855">
              <a:noAutofit/>
            </a:bodyPr>
            <a:lstStyle/>
            <a:p>
              <a:r>
                <a:rPr lang="zh-CN" altLang="en-US" sz="2400" b="1" dirty="0">
                  <a:solidFill>
                    <a:schemeClr val="accent3"/>
                  </a:solidFill>
                  <a:cs typeface="+mn-ea"/>
                  <a:sym typeface="+mn-lt"/>
                </a:rPr>
                <a:t>标题文本</a:t>
              </a:r>
              <a:endParaRPr lang="zh-CN" altLang="en-US" sz="2400" b="1" dirty="0">
                <a:solidFill>
                  <a:schemeClr val="accent3"/>
                </a:solidFill>
                <a:cs typeface="+mn-ea"/>
                <a:sym typeface="+mn-lt"/>
              </a:endParaRPr>
            </a:p>
          </p:txBody>
        </p:sp>
        <p:sp>
          <p:nvSpPr>
            <p:cNvPr id="17" name="TextBox 14"/>
            <p:cNvSpPr txBox="1"/>
            <p:nvPr/>
          </p:nvSpPr>
          <p:spPr>
            <a:xfrm>
              <a:off x="7939282" y="4037772"/>
              <a:ext cx="2875436" cy="273523"/>
            </a:xfrm>
            <a:prstGeom prst="rect">
              <a:avLst/>
            </a:prstGeom>
            <a:noFill/>
          </p:spPr>
          <p:txBody>
            <a:bodyPr wrap="square" lIns="109710" tIns="54855" rIns="109710" bIns="54855">
              <a:noAutofit/>
            </a:bodyPr>
            <a:lstStyle/>
            <a:p>
              <a:pPr>
                <a:lnSpc>
                  <a:spcPct val="120000"/>
                </a:lnSpc>
              </a:pPr>
              <a:r>
                <a:rPr lang="zh-CN" altLang="en-US" sz="1200" dirty="0">
                  <a:solidFill>
                    <a:srgbClr val="FFFFFF"/>
                  </a:solidFill>
                  <a:cs typeface="+mn-ea"/>
                  <a:sym typeface="+mn-lt"/>
                </a:rPr>
                <a:t>此部分内容作为文字排版占位显示（建议使用主题字体）</a:t>
              </a:r>
              <a:endParaRPr lang="zh-CN" altLang="en-US" sz="1200" dirty="0">
                <a:solidFill>
                  <a:srgbClr val="FFFFFF"/>
                </a:solidFill>
                <a:cs typeface="+mn-ea"/>
                <a:sym typeface="+mn-lt"/>
              </a:endParaRPr>
            </a:p>
          </p:txBody>
        </p:sp>
      </p:grpSp>
      <p:grpSp>
        <p:nvGrpSpPr>
          <p:cNvPr id="13" name="Group 97"/>
          <p:cNvGrpSpPr/>
          <p:nvPr/>
        </p:nvGrpSpPr>
        <p:grpSpPr>
          <a:xfrm>
            <a:off x="6218427" y="3596505"/>
            <a:ext cx="1058673" cy="1058950"/>
            <a:chOff x="6377202" y="3940454"/>
            <a:chExt cx="764860" cy="765060"/>
          </a:xfrm>
        </p:grpSpPr>
        <p:sp>
          <p:nvSpPr>
            <p:cNvPr id="14" name="Oval 8"/>
            <p:cNvSpPr/>
            <p:nvPr/>
          </p:nvSpPr>
          <p:spPr bwMode="auto">
            <a:xfrm>
              <a:off x="6377202" y="3940454"/>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5" name="Freeform: Shape 16"/>
            <p:cNvSpPr/>
            <p:nvPr/>
          </p:nvSpPr>
          <p:spPr bwMode="auto">
            <a:xfrm>
              <a:off x="6580378" y="4152265"/>
              <a:ext cx="358509" cy="3414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p:spPr>
          <p:txBody>
            <a:bodyPr anchor="ctr"/>
            <a:lstStyle/>
            <a:p>
              <a:pPr algn="ctr"/>
              <a:endParaRPr>
                <a:cs typeface="+mn-ea"/>
                <a:sym typeface="+mn-lt"/>
              </a:endParaRPr>
            </a:p>
          </p:txBody>
        </p:sp>
      </p:grpSp>
      <p:grpSp>
        <p:nvGrpSpPr>
          <p:cNvPr id="64" name="组合 63"/>
          <p:cNvGrpSpPr/>
          <p:nvPr/>
        </p:nvGrpSpPr>
        <p:grpSpPr>
          <a:xfrm>
            <a:off x="7939282" y="743683"/>
            <a:ext cx="2875436" cy="760326"/>
            <a:chOff x="7939282" y="743683"/>
            <a:chExt cx="2875436" cy="760326"/>
          </a:xfrm>
        </p:grpSpPr>
        <p:sp>
          <p:nvSpPr>
            <p:cNvPr id="23" name="Rectangle 9"/>
            <p:cNvSpPr/>
            <p:nvPr/>
          </p:nvSpPr>
          <p:spPr>
            <a:xfrm>
              <a:off x="7939282" y="743683"/>
              <a:ext cx="1147210" cy="279293"/>
            </a:xfrm>
            <a:prstGeom prst="rect">
              <a:avLst/>
            </a:prstGeom>
          </p:spPr>
          <p:txBody>
            <a:bodyPr wrap="none" lIns="109710" tIns="54855" rIns="109710" bIns="54855">
              <a:noAutofit/>
            </a:bodyPr>
            <a:lstStyle/>
            <a:p>
              <a:r>
                <a:rPr lang="zh-CN" altLang="en-US" sz="2400" b="1" dirty="0">
                  <a:solidFill>
                    <a:schemeClr val="accent1"/>
                  </a:solidFill>
                  <a:cs typeface="+mn-ea"/>
                  <a:sym typeface="+mn-lt"/>
                </a:rPr>
                <a:t>标题文本</a:t>
              </a:r>
              <a:endParaRPr lang="zh-CN" altLang="en-US" sz="2400" b="1" dirty="0">
                <a:solidFill>
                  <a:schemeClr val="accent1"/>
                </a:solidFill>
                <a:cs typeface="+mn-ea"/>
                <a:sym typeface="+mn-lt"/>
              </a:endParaRPr>
            </a:p>
          </p:txBody>
        </p:sp>
        <p:sp>
          <p:nvSpPr>
            <p:cNvPr id="24" name="TextBox 10"/>
            <p:cNvSpPr txBox="1"/>
            <p:nvPr/>
          </p:nvSpPr>
          <p:spPr>
            <a:xfrm>
              <a:off x="7939282" y="1230486"/>
              <a:ext cx="2875436" cy="273523"/>
            </a:xfrm>
            <a:prstGeom prst="rect">
              <a:avLst/>
            </a:prstGeom>
            <a:noFill/>
          </p:spPr>
          <p:txBody>
            <a:bodyPr wrap="square" lIns="109710" tIns="54855" rIns="109710" bIns="54855">
              <a:noAutofit/>
            </a:bodyPr>
            <a:lstStyle/>
            <a:p>
              <a:pPr>
                <a:lnSpc>
                  <a:spcPct val="120000"/>
                </a:lnSpc>
              </a:pPr>
              <a:r>
                <a:rPr lang="zh-CN" altLang="en-US" sz="1200" dirty="0">
                  <a:solidFill>
                    <a:srgbClr val="FFFFFF"/>
                  </a:solidFill>
                  <a:cs typeface="+mn-ea"/>
                  <a:sym typeface="+mn-lt"/>
                </a:rPr>
                <a:t>此部分内容作为文字排版占位显示（建议使用主题字体）</a:t>
              </a:r>
              <a:endParaRPr lang="zh-CN" altLang="en-US" sz="1200" dirty="0">
                <a:solidFill>
                  <a:srgbClr val="FFFFFF"/>
                </a:solidFill>
                <a:cs typeface="+mn-ea"/>
                <a:sym typeface="+mn-lt"/>
              </a:endParaRPr>
            </a:p>
          </p:txBody>
        </p:sp>
      </p:grpSp>
      <p:grpSp>
        <p:nvGrpSpPr>
          <p:cNvPr id="20" name="Group 95"/>
          <p:cNvGrpSpPr/>
          <p:nvPr/>
        </p:nvGrpSpPr>
        <p:grpSpPr>
          <a:xfrm>
            <a:off x="6262735" y="743683"/>
            <a:ext cx="1058673" cy="1058950"/>
            <a:chOff x="6373382" y="2169288"/>
            <a:chExt cx="764860" cy="765060"/>
          </a:xfrm>
        </p:grpSpPr>
        <p:sp>
          <p:nvSpPr>
            <p:cNvPr id="21" name="Oval 3"/>
            <p:cNvSpPr/>
            <p:nvPr/>
          </p:nvSpPr>
          <p:spPr bwMode="auto">
            <a:xfrm>
              <a:off x="6373382" y="2169288"/>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2" name="Freeform: Shape 17"/>
            <p:cNvSpPr/>
            <p:nvPr/>
          </p:nvSpPr>
          <p:spPr bwMode="auto">
            <a:xfrm>
              <a:off x="6548708" y="2385035"/>
              <a:ext cx="414209" cy="33356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p:spPr>
          <p:txBody>
            <a:bodyPr anchor="ctr"/>
            <a:lstStyle/>
            <a:p>
              <a:pPr algn="ctr"/>
              <a:endParaRPr>
                <a:cs typeface="+mn-ea"/>
                <a:sym typeface="+mn-lt"/>
              </a:endParaRPr>
            </a:p>
          </p:txBody>
        </p:sp>
      </p:grpSp>
      <p:grpSp>
        <p:nvGrpSpPr>
          <p:cNvPr id="65" name="组合 64"/>
          <p:cNvGrpSpPr/>
          <p:nvPr/>
        </p:nvGrpSpPr>
        <p:grpSpPr>
          <a:xfrm>
            <a:off x="7939282" y="2170094"/>
            <a:ext cx="2875436" cy="790063"/>
            <a:chOff x="7939282" y="2170094"/>
            <a:chExt cx="2875436" cy="790063"/>
          </a:xfrm>
        </p:grpSpPr>
        <p:sp>
          <p:nvSpPr>
            <p:cNvPr id="30" name="Rectangle 11"/>
            <p:cNvSpPr/>
            <p:nvPr/>
          </p:nvSpPr>
          <p:spPr>
            <a:xfrm>
              <a:off x="7939282" y="2170094"/>
              <a:ext cx="1147210" cy="279293"/>
            </a:xfrm>
            <a:prstGeom prst="rect">
              <a:avLst/>
            </a:prstGeom>
          </p:spPr>
          <p:txBody>
            <a:bodyPr wrap="none" lIns="109710" tIns="54855" rIns="109710" bIns="54855">
              <a:noAutofit/>
            </a:bodyPr>
            <a:lstStyle/>
            <a:p>
              <a:r>
                <a:rPr lang="zh-CN" altLang="en-US" sz="2400" b="1" dirty="0">
                  <a:solidFill>
                    <a:srgbClr val="FED866"/>
                  </a:solidFill>
                  <a:cs typeface="+mn-ea"/>
                  <a:sym typeface="+mn-lt"/>
                </a:rPr>
                <a:t>标题文本</a:t>
              </a:r>
              <a:endParaRPr lang="zh-CN" altLang="en-US" sz="2400" b="1" dirty="0">
                <a:solidFill>
                  <a:srgbClr val="FED866"/>
                </a:solidFill>
                <a:cs typeface="+mn-ea"/>
                <a:sym typeface="+mn-lt"/>
              </a:endParaRPr>
            </a:p>
          </p:txBody>
        </p:sp>
        <p:sp>
          <p:nvSpPr>
            <p:cNvPr id="31" name="TextBox 12"/>
            <p:cNvSpPr txBox="1"/>
            <p:nvPr/>
          </p:nvSpPr>
          <p:spPr>
            <a:xfrm>
              <a:off x="7939282" y="2686634"/>
              <a:ext cx="2875436" cy="273523"/>
            </a:xfrm>
            <a:prstGeom prst="rect">
              <a:avLst/>
            </a:prstGeom>
            <a:noFill/>
          </p:spPr>
          <p:txBody>
            <a:bodyPr wrap="square" lIns="109710" tIns="54855" rIns="109710" bIns="54855">
              <a:noAutofit/>
            </a:bodyPr>
            <a:lstStyle/>
            <a:p>
              <a:pPr>
                <a:lnSpc>
                  <a:spcPct val="120000"/>
                </a:lnSpc>
              </a:pPr>
              <a:r>
                <a:rPr lang="zh-CN" altLang="en-US" sz="1200" dirty="0">
                  <a:solidFill>
                    <a:srgbClr val="FED866"/>
                  </a:solidFill>
                  <a:cs typeface="+mn-ea"/>
                  <a:sym typeface="+mn-lt"/>
                </a:rPr>
                <a:t>此部分内容作为文字排版占位显示（建议使用主题字体</a:t>
              </a:r>
              <a:r>
                <a:rPr lang="zh-CN" altLang="en-US" sz="1200" dirty="0">
                  <a:solidFill>
                    <a:srgbClr val="FFFFFF"/>
                  </a:solidFill>
                  <a:cs typeface="+mn-ea"/>
                  <a:sym typeface="+mn-lt"/>
                </a:rPr>
                <a:t>）</a:t>
              </a:r>
              <a:endParaRPr lang="zh-CN" altLang="en-US" sz="1200" dirty="0">
                <a:solidFill>
                  <a:srgbClr val="FFFFFF"/>
                </a:solidFill>
                <a:cs typeface="+mn-ea"/>
                <a:sym typeface="+mn-lt"/>
              </a:endParaRPr>
            </a:p>
          </p:txBody>
        </p:sp>
      </p:grpSp>
      <p:grpSp>
        <p:nvGrpSpPr>
          <p:cNvPr id="27" name="Group 96"/>
          <p:cNvGrpSpPr/>
          <p:nvPr/>
        </p:nvGrpSpPr>
        <p:grpSpPr>
          <a:xfrm>
            <a:off x="6218427" y="2170094"/>
            <a:ext cx="1058673" cy="1058950"/>
            <a:chOff x="6377202" y="3049115"/>
            <a:chExt cx="764860" cy="765060"/>
          </a:xfrm>
        </p:grpSpPr>
        <p:sp>
          <p:nvSpPr>
            <p:cNvPr id="28" name="Oval 7"/>
            <p:cNvSpPr/>
            <p:nvPr/>
          </p:nvSpPr>
          <p:spPr bwMode="auto">
            <a:xfrm>
              <a:off x="6377202" y="3049115"/>
              <a:ext cx="764860" cy="765060"/>
            </a:xfrm>
            <a:prstGeom prst="ellipse">
              <a:avLst/>
            </a:prstGeom>
            <a:solidFill>
              <a:srgbClr val="FED8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9" name="Freeform: Shape 18"/>
            <p:cNvSpPr/>
            <p:nvPr/>
          </p:nvSpPr>
          <p:spPr bwMode="auto">
            <a:xfrm>
              <a:off x="6593915" y="3298192"/>
              <a:ext cx="331434" cy="266907"/>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p:spPr>
          <p:txBody>
            <a:bodyPr anchor="ctr"/>
            <a:lstStyle/>
            <a:p>
              <a:pPr algn="ctr"/>
              <a:endParaRPr>
                <a:cs typeface="+mn-ea"/>
                <a:sym typeface="+mn-lt"/>
              </a:endParaRPr>
            </a:p>
          </p:txBody>
        </p:sp>
      </p:grpSp>
      <p:grpSp>
        <p:nvGrpSpPr>
          <p:cNvPr id="32" name="组合 31"/>
          <p:cNvGrpSpPr/>
          <p:nvPr/>
        </p:nvGrpSpPr>
        <p:grpSpPr>
          <a:xfrm>
            <a:off x="1023351" y="1138659"/>
            <a:ext cx="3896608" cy="3900065"/>
            <a:chOff x="1096493" y="1292090"/>
            <a:chExt cx="2966740" cy="2969372"/>
          </a:xfrm>
        </p:grpSpPr>
        <p:grpSp>
          <p:nvGrpSpPr>
            <p:cNvPr id="33" name="Group 60"/>
            <p:cNvGrpSpPr/>
            <p:nvPr/>
          </p:nvGrpSpPr>
          <p:grpSpPr>
            <a:xfrm>
              <a:off x="1946950" y="1486875"/>
              <a:ext cx="2116283" cy="2774587"/>
              <a:chOff x="12795250" y="366713"/>
              <a:chExt cx="2738438" cy="3589337"/>
            </a:xfrm>
          </p:grpSpPr>
          <p:sp>
            <p:nvSpPr>
              <p:cNvPr id="44" name="Freeform: Shape 61"/>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p:spPr>
            <p:txBody>
              <a:bodyPr anchor="ctr"/>
              <a:lstStyle/>
              <a:p>
                <a:pPr algn="ctr"/>
                <a:endParaRPr>
                  <a:cs typeface="+mn-ea"/>
                  <a:sym typeface="+mn-lt"/>
                </a:endParaRPr>
              </a:p>
            </p:txBody>
          </p:sp>
          <p:sp>
            <p:nvSpPr>
              <p:cNvPr id="45" name="Freeform: Shape 62"/>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p:spPr>
            <p:txBody>
              <a:bodyPr anchor="ctr"/>
              <a:lstStyle/>
              <a:p>
                <a:pPr algn="ctr"/>
                <a:endParaRPr>
                  <a:cs typeface="+mn-ea"/>
                  <a:sym typeface="+mn-lt"/>
                </a:endParaRPr>
              </a:p>
            </p:txBody>
          </p:sp>
          <p:sp>
            <p:nvSpPr>
              <p:cNvPr id="46" name="Freeform: Shape 64"/>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p:spPr>
            <p:txBody>
              <a:bodyPr anchor="ctr"/>
              <a:lstStyle/>
              <a:p>
                <a:pPr algn="ctr"/>
                <a:endParaRPr>
                  <a:cs typeface="+mn-ea"/>
                  <a:sym typeface="+mn-lt"/>
                </a:endParaRPr>
              </a:p>
            </p:txBody>
          </p:sp>
          <p:sp>
            <p:nvSpPr>
              <p:cNvPr id="47" name="Freeform: Shape 65"/>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solidFill>
              <a:ln>
                <a:noFill/>
              </a:ln>
            </p:spPr>
            <p:txBody>
              <a:bodyPr anchor="ctr"/>
              <a:lstStyle/>
              <a:p>
                <a:pPr algn="ctr"/>
                <a:endParaRPr>
                  <a:cs typeface="+mn-ea"/>
                  <a:sym typeface="+mn-lt"/>
                </a:endParaRPr>
              </a:p>
            </p:txBody>
          </p:sp>
          <p:sp>
            <p:nvSpPr>
              <p:cNvPr id="48" name="Freeform: Shape 66"/>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p:spPr>
            <p:txBody>
              <a:bodyPr anchor="ctr"/>
              <a:lstStyle/>
              <a:p>
                <a:pPr algn="ctr"/>
                <a:endParaRPr>
                  <a:cs typeface="+mn-ea"/>
                  <a:sym typeface="+mn-lt"/>
                </a:endParaRPr>
              </a:p>
            </p:txBody>
          </p:sp>
          <p:sp>
            <p:nvSpPr>
              <p:cNvPr id="49" name="Rectangle 67"/>
              <p:cNvSpPr/>
              <p:nvPr/>
            </p:nvSpPr>
            <p:spPr bwMode="auto">
              <a:xfrm>
                <a:off x="14228763" y="3360738"/>
                <a:ext cx="868363" cy="107950"/>
              </a:xfrm>
              <a:prstGeom prst="rect">
                <a:avLst/>
              </a:prstGeom>
              <a:solidFill>
                <a:schemeClr val="tx2">
                  <a:lumMod val="60000"/>
                  <a:lumOff val="40000"/>
                </a:schemeClr>
              </a:solidFill>
              <a:ln>
                <a:noFill/>
              </a:ln>
            </p:spPr>
            <p:txBody>
              <a:bodyPr anchor="ctr"/>
              <a:lstStyle/>
              <a:p>
                <a:pPr algn="ctr"/>
                <a:endParaRPr>
                  <a:cs typeface="+mn-ea"/>
                  <a:sym typeface="+mn-lt"/>
                </a:endParaRPr>
              </a:p>
            </p:txBody>
          </p:sp>
          <p:sp>
            <p:nvSpPr>
              <p:cNvPr id="50" name="Rectangle 68"/>
              <p:cNvSpPr/>
              <p:nvPr/>
            </p:nvSpPr>
            <p:spPr bwMode="auto">
              <a:xfrm>
                <a:off x="13214350" y="1423988"/>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1" name="Rectangle 69"/>
              <p:cNvSpPr/>
              <p:nvPr/>
            </p:nvSpPr>
            <p:spPr bwMode="auto">
              <a:xfrm>
                <a:off x="13214350" y="1619250"/>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2" name="Rectangle 70"/>
              <p:cNvSpPr/>
              <p:nvPr/>
            </p:nvSpPr>
            <p:spPr bwMode="auto">
              <a:xfrm>
                <a:off x="13214350" y="1822450"/>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3" name="Rectangle 71"/>
              <p:cNvSpPr/>
              <p:nvPr/>
            </p:nvSpPr>
            <p:spPr bwMode="auto">
              <a:xfrm>
                <a:off x="13214350" y="2019300"/>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4" name="Rectangle 72"/>
              <p:cNvSpPr/>
              <p:nvPr/>
            </p:nvSpPr>
            <p:spPr bwMode="auto">
              <a:xfrm>
                <a:off x="13214350" y="2220913"/>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5" name="Rectangle 73"/>
              <p:cNvSpPr/>
              <p:nvPr/>
            </p:nvSpPr>
            <p:spPr bwMode="auto">
              <a:xfrm>
                <a:off x="13214350" y="2424113"/>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6" name="Rectangle 74"/>
              <p:cNvSpPr/>
              <p:nvPr/>
            </p:nvSpPr>
            <p:spPr bwMode="auto">
              <a:xfrm>
                <a:off x="13214350" y="2619375"/>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7" name="Rectangle 75"/>
              <p:cNvSpPr/>
              <p:nvPr/>
            </p:nvSpPr>
            <p:spPr bwMode="auto">
              <a:xfrm>
                <a:off x="13214350" y="2822575"/>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8" name="Rectangle 76"/>
              <p:cNvSpPr/>
              <p:nvPr/>
            </p:nvSpPr>
            <p:spPr bwMode="auto">
              <a:xfrm>
                <a:off x="13214350" y="3025775"/>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9" name="Rectangle 77"/>
              <p:cNvSpPr/>
              <p:nvPr/>
            </p:nvSpPr>
            <p:spPr bwMode="auto">
              <a:xfrm>
                <a:off x="13511213" y="1006475"/>
                <a:ext cx="1325563" cy="106362"/>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60" name="Freeform: Shape 78"/>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p:spPr>
            <p:txBody>
              <a:bodyPr anchor="ctr"/>
              <a:lstStyle/>
              <a:p>
                <a:pPr algn="ctr"/>
                <a:endParaRPr>
                  <a:cs typeface="+mn-ea"/>
                  <a:sym typeface="+mn-lt"/>
                </a:endParaRPr>
              </a:p>
            </p:txBody>
          </p:sp>
          <p:sp>
            <p:nvSpPr>
              <p:cNvPr id="61" name="Freeform: Shape 79"/>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p:spPr>
            <p:txBody>
              <a:bodyPr anchor="ctr"/>
              <a:lstStyle/>
              <a:p>
                <a:pPr algn="ctr"/>
                <a:endParaRPr>
                  <a:cs typeface="+mn-ea"/>
                  <a:sym typeface="+mn-lt"/>
                </a:endParaRPr>
              </a:p>
            </p:txBody>
          </p:sp>
          <p:sp>
            <p:nvSpPr>
              <p:cNvPr id="62" name="Freeform: Shape 80"/>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chemeClr val="tx2">
                  <a:lumMod val="40000"/>
                  <a:lumOff val="60000"/>
                </a:schemeClr>
              </a:solidFill>
              <a:ln>
                <a:noFill/>
              </a:ln>
            </p:spPr>
            <p:txBody>
              <a:bodyPr anchor="ctr"/>
              <a:lstStyle/>
              <a:p>
                <a:pPr algn="ctr"/>
                <a:endParaRPr>
                  <a:cs typeface="+mn-ea"/>
                  <a:sym typeface="+mn-lt"/>
                </a:endParaRPr>
              </a:p>
            </p:txBody>
          </p:sp>
          <p:sp>
            <p:nvSpPr>
              <p:cNvPr id="63" name="Rectangle 81"/>
              <p:cNvSpPr/>
              <p:nvPr/>
            </p:nvSpPr>
            <p:spPr bwMode="auto">
              <a:xfrm>
                <a:off x="13682662" y="366713"/>
                <a:ext cx="944563" cy="290512"/>
              </a:xfrm>
              <a:prstGeom prst="rect">
                <a:avLst/>
              </a:prstGeom>
              <a:solidFill>
                <a:schemeClr val="tx2"/>
              </a:solidFill>
              <a:ln>
                <a:noFill/>
              </a:ln>
            </p:spPr>
            <p:txBody>
              <a:bodyPr anchor="ctr"/>
              <a:lstStyle/>
              <a:p>
                <a:pPr algn="ctr"/>
                <a:endParaRPr>
                  <a:cs typeface="+mn-ea"/>
                  <a:sym typeface="+mn-lt"/>
                </a:endParaRPr>
              </a:p>
            </p:txBody>
          </p:sp>
        </p:grpSp>
        <p:grpSp>
          <p:nvGrpSpPr>
            <p:cNvPr id="34" name="Group 82"/>
            <p:cNvGrpSpPr/>
            <p:nvPr/>
          </p:nvGrpSpPr>
          <p:grpSpPr>
            <a:xfrm>
              <a:off x="2621498" y="1292090"/>
              <a:ext cx="742587" cy="402073"/>
              <a:chOff x="17801829" y="5891398"/>
              <a:chExt cx="954592" cy="516864"/>
            </a:xfrm>
            <a:solidFill>
              <a:schemeClr val="tx2">
                <a:lumMod val="60000"/>
                <a:lumOff val="40000"/>
              </a:schemeClr>
            </a:solidFill>
          </p:grpSpPr>
          <p:sp>
            <p:nvSpPr>
              <p:cNvPr id="42" name="Freeform: Shape 83"/>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p:spPr>
            <p:txBody>
              <a:bodyPr anchor="ctr"/>
              <a:lstStyle/>
              <a:p>
                <a:pPr algn="ctr"/>
                <a:endParaRPr>
                  <a:cs typeface="+mn-ea"/>
                  <a:sym typeface="+mn-lt"/>
                </a:endParaRPr>
              </a:p>
            </p:txBody>
          </p:sp>
          <p:sp>
            <p:nvSpPr>
              <p:cNvPr id="43" name="Oval 84"/>
              <p:cNvSpPr/>
              <p:nvPr/>
            </p:nvSpPr>
            <p:spPr bwMode="auto">
              <a:xfrm>
                <a:off x="18167266" y="5973356"/>
                <a:ext cx="229951" cy="230011"/>
              </a:xfrm>
              <a:prstGeom prst="ellipse">
                <a:avLst/>
              </a:prstGeom>
              <a:grpFill/>
              <a:ln>
                <a:noFill/>
              </a:ln>
            </p:spPr>
            <p:txBody>
              <a:bodyPr anchor="ctr"/>
              <a:lstStyle/>
              <a:p>
                <a:pPr algn="ctr"/>
                <a:endParaRPr>
                  <a:cs typeface="+mn-ea"/>
                  <a:sym typeface="+mn-lt"/>
                </a:endParaRPr>
              </a:p>
            </p:txBody>
          </p:sp>
        </p:grpSp>
        <p:grpSp>
          <p:nvGrpSpPr>
            <p:cNvPr id="35" name="Group 85"/>
            <p:cNvGrpSpPr/>
            <p:nvPr/>
          </p:nvGrpSpPr>
          <p:grpSpPr>
            <a:xfrm rot="1080935">
              <a:off x="1096493" y="1970883"/>
              <a:ext cx="1994506" cy="710956"/>
              <a:chOff x="485775" y="495300"/>
              <a:chExt cx="5238750" cy="1866901"/>
            </a:xfrm>
          </p:grpSpPr>
          <p:sp>
            <p:nvSpPr>
              <p:cNvPr id="36" name="Freeform: Shape 86"/>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p:spPr>
            <p:txBody>
              <a:bodyPr anchor="ctr"/>
              <a:lstStyle/>
              <a:p>
                <a:pPr algn="ctr"/>
                <a:endParaRPr>
                  <a:cs typeface="+mn-ea"/>
                  <a:sym typeface="+mn-lt"/>
                </a:endParaRPr>
              </a:p>
            </p:txBody>
          </p:sp>
          <p:sp>
            <p:nvSpPr>
              <p:cNvPr id="37" name="Freeform: Shape 87"/>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chemeClr val="accent1"/>
              </a:solidFill>
              <a:ln>
                <a:noFill/>
              </a:ln>
            </p:spPr>
            <p:txBody>
              <a:bodyPr anchor="ctr"/>
              <a:lstStyle/>
              <a:p>
                <a:pPr algn="ctr"/>
                <a:endParaRPr>
                  <a:cs typeface="+mn-ea"/>
                  <a:sym typeface="+mn-lt"/>
                </a:endParaRPr>
              </a:p>
            </p:txBody>
          </p:sp>
          <p:sp>
            <p:nvSpPr>
              <p:cNvPr id="38" name="Freeform: Shape 88"/>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1">
                  <a:lumMod val="20000"/>
                  <a:lumOff val="80000"/>
                </a:schemeClr>
              </a:solidFill>
              <a:ln>
                <a:noFill/>
              </a:ln>
            </p:spPr>
            <p:txBody>
              <a:bodyPr anchor="ctr"/>
              <a:lstStyle/>
              <a:p>
                <a:pPr algn="ctr"/>
                <a:endParaRPr dirty="0">
                  <a:cs typeface="+mn-ea"/>
                  <a:sym typeface="+mn-lt"/>
                </a:endParaRPr>
              </a:p>
            </p:txBody>
          </p:sp>
          <p:sp>
            <p:nvSpPr>
              <p:cNvPr id="39" name="Freeform: Shape 89"/>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p:spPr>
            <p:txBody>
              <a:bodyPr anchor="ctr"/>
              <a:lstStyle/>
              <a:p>
                <a:pPr algn="ctr"/>
                <a:endParaRPr>
                  <a:cs typeface="+mn-ea"/>
                  <a:sym typeface="+mn-lt"/>
                </a:endParaRPr>
              </a:p>
            </p:txBody>
          </p:sp>
          <p:sp>
            <p:nvSpPr>
              <p:cNvPr id="40" name="Freeform: Shape 90"/>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p:spPr>
            <p:txBody>
              <a:bodyPr anchor="ctr"/>
              <a:lstStyle/>
              <a:p>
                <a:pPr algn="ctr"/>
                <a:endParaRPr>
                  <a:cs typeface="+mn-ea"/>
                  <a:sym typeface="+mn-lt"/>
                </a:endParaRPr>
              </a:p>
            </p:txBody>
          </p:sp>
          <p:sp>
            <p:nvSpPr>
              <p:cNvPr id="41" name="Freeform: Shape 91"/>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1">
                  <a:lumMod val="40000"/>
                  <a:lumOff val="60000"/>
                </a:schemeClr>
              </a:solidFill>
              <a:ln>
                <a:noFill/>
              </a:ln>
            </p:spPr>
            <p:txBody>
              <a:bodyPr anchor="ctr"/>
              <a:lstStyle/>
              <a:p>
                <a:pPr algn="ctr"/>
                <a:endParaRPr>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strVal val="#ppt_w*0.70"/>
                                          </p:val>
                                        </p:tav>
                                        <p:tav tm="100000">
                                          <p:val>
                                            <p:strVal val="#ppt_w"/>
                                          </p:val>
                                        </p:tav>
                                      </p:tavLst>
                                    </p:anim>
                                    <p:anim calcmode="lin" valueType="num">
                                      <p:cBhvr>
                                        <p:cTn id="14" dur="1000" fill="hold"/>
                                        <p:tgtEl>
                                          <p:spTgt spid="20"/>
                                        </p:tgtEl>
                                        <p:attrNameLst>
                                          <p:attrName>ppt_h</p:attrName>
                                        </p:attrNameLst>
                                      </p:cBhvr>
                                      <p:tavLst>
                                        <p:tav tm="0">
                                          <p:val>
                                            <p:strVal val="#ppt_h"/>
                                          </p:val>
                                        </p:tav>
                                        <p:tav tm="100000">
                                          <p:val>
                                            <p:strVal val="#ppt_h"/>
                                          </p:val>
                                        </p:tav>
                                      </p:tavLst>
                                    </p:anim>
                                    <p:animEffect transition="in" filter="fade">
                                      <p:cBhvr>
                                        <p:cTn id="15" dur="1000"/>
                                        <p:tgtEl>
                                          <p:spTgt spid="20"/>
                                        </p:tgtEl>
                                      </p:cBhvr>
                                    </p:animEffect>
                                  </p:childTnLst>
                                </p:cTn>
                              </p:par>
                              <p:par>
                                <p:cTn id="16" presetID="55"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strVal val="#ppt_w*0.70"/>
                                          </p:val>
                                        </p:tav>
                                        <p:tav tm="100000">
                                          <p:val>
                                            <p:strVal val="#ppt_w"/>
                                          </p:val>
                                        </p:tav>
                                      </p:tavLst>
                                    </p:anim>
                                    <p:anim calcmode="lin" valueType="num">
                                      <p:cBhvr>
                                        <p:cTn id="19" dur="1000" fill="hold"/>
                                        <p:tgtEl>
                                          <p:spTgt spid="27"/>
                                        </p:tgtEl>
                                        <p:attrNameLst>
                                          <p:attrName>ppt_h</p:attrName>
                                        </p:attrNameLst>
                                      </p:cBhvr>
                                      <p:tavLst>
                                        <p:tav tm="0">
                                          <p:val>
                                            <p:strVal val="#ppt_h"/>
                                          </p:val>
                                        </p:tav>
                                        <p:tav tm="100000">
                                          <p:val>
                                            <p:strVal val="#ppt_h"/>
                                          </p:val>
                                        </p:tav>
                                      </p:tavLst>
                                    </p:anim>
                                    <p:animEffect transition="in" filter="fade">
                                      <p:cBhvr>
                                        <p:cTn id="20" dur="1000"/>
                                        <p:tgtEl>
                                          <p:spTgt spid="27"/>
                                        </p:tgtEl>
                                      </p:cBhvr>
                                    </p:animEffect>
                                  </p:childTnLst>
                                </p:cTn>
                              </p:par>
                              <p:par>
                                <p:cTn id="21" presetID="55"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strVal val="#ppt_w*0.70"/>
                                          </p:val>
                                        </p:tav>
                                        <p:tav tm="100000">
                                          <p:val>
                                            <p:strVal val="#ppt_w"/>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animEffect transition="in" filter="fade">
                                      <p:cBhvr>
                                        <p:cTn id="25" dur="1000"/>
                                        <p:tgtEl>
                                          <p:spTgt spid="13"/>
                                        </p:tgtEl>
                                      </p:cBhvr>
                                    </p:animEffect>
                                  </p:childTnLst>
                                </p:cTn>
                              </p:par>
                              <p:par>
                                <p:cTn id="26" presetID="55"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left)">
                                      <p:cBhvr>
                                        <p:cTn id="34" dur="500"/>
                                        <p:tgtEl>
                                          <p:spTgt spid="6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left)">
                                      <p:cBhvr>
                                        <p:cTn id="38" dur="500"/>
                                        <p:tgtEl>
                                          <p:spTgt spid="65"/>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left)">
                                      <p:cBhvr>
                                        <p:cTn id="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工作成果展示</a:t>
            </a:r>
            <a:endParaRPr lang="zh-CN" altLang="en-US" dirty="0"/>
          </a:p>
        </p:txBody>
      </p:sp>
      <p:sp>
        <p:nvSpPr>
          <p:cNvPr id="3" name="文本占位符 2"/>
          <p:cNvSpPr>
            <a:spLocks noGrp="1"/>
          </p:cNvSpPr>
          <p:nvPr>
            <p:ph type="body" idx="1"/>
          </p:nvPr>
        </p:nvSpPr>
        <p:spPr/>
        <p:txBody>
          <a:bodyPr/>
          <a:lstStyle/>
          <a:p>
            <a:pPr lvl="0"/>
            <a:r>
              <a:rPr lang="en-US" altLang="zh-CN" sz="1100" dirty="0">
                <a:solidFill>
                  <a:srgbClr val="FED866"/>
                </a:solidFill>
              </a:rPr>
              <a:t>Display of Work Achievements</a:t>
            </a:r>
            <a:endParaRPr lang="en-US" altLang="zh-CN" sz="1100" dirty="0">
              <a:solidFill>
                <a:srgbClr val="FED866"/>
              </a:solidFill>
            </a:endParaRPr>
          </a:p>
          <a:p>
            <a:pPr lvl="0"/>
            <a:endParaRPr lang="en-US" altLang="zh-CN" dirty="0">
              <a:solidFill>
                <a:srgbClr val="FED866"/>
              </a:solidFill>
            </a:endParaRPr>
          </a:p>
          <a:p>
            <a:pPr lvl="0"/>
            <a:endParaRPr lang="zh-CN" altLang="en-US" dirty="0">
              <a:solidFill>
                <a:prstClr val="white"/>
              </a:solidFill>
            </a:endParaRPr>
          </a:p>
          <a:p>
            <a:endParaRPr lang="zh-CN" altLang="en-US" dirty="0"/>
          </a:p>
        </p:txBody>
      </p:sp>
      <p:cxnSp>
        <p:nvCxnSpPr>
          <p:cNvPr id="4" name="MH_Other_4"/>
          <p:cNvCxnSpPr/>
          <p:nvPr>
            <p:custDataLst>
              <p:tags r:id="rId1"/>
            </p:custDataLst>
          </p:nvPr>
        </p:nvCxnSpPr>
        <p:spPr>
          <a:xfrm>
            <a:off x="3939263" y="1936320"/>
            <a:ext cx="1688163"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6114130" y="1335713"/>
            <a:ext cx="5170606" cy="1065518"/>
            <a:chOff x="6041001" y="1937629"/>
            <a:chExt cx="4902769" cy="1010324"/>
          </a:xfrm>
        </p:grpSpPr>
        <p:sp>
          <p:nvSpPr>
            <p:cNvPr id="6" name="MH_Text_2"/>
            <p:cNvSpPr txBox="1"/>
            <p:nvPr>
              <p:custDataLst>
                <p:tags r:id="rId2"/>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1545" dirty="0">
                <a:solidFill>
                  <a:srgbClr val="FFFFFF"/>
                </a:solidFill>
                <a:latin typeface="微软雅黑" panose="020B0503020204020204" pitchFamily="34" charset="-122"/>
                <a:ea typeface="微软雅黑" panose="020B0503020204020204" pitchFamily="34" charset="-122"/>
              </a:endParaRPr>
            </a:p>
          </p:txBody>
        </p:sp>
        <p:sp>
          <p:nvSpPr>
            <p:cNvPr id="7" name="MH_SubTitle_2"/>
            <p:cNvSpPr txBox="1"/>
            <p:nvPr>
              <p:custDataLst>
                <p:tags r:id="rId3"/>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FED866"/>
                  </a:solidFill>
                  <a:latin typeface="微软雅黑" panose="020B0503020204020204" pitchFamily="34" charset="-122"/>
                  <a:ea typeface="微软雅黑" panose="020B0503020204020204" pitchFamily="34" charset="-122"/>
                </a:rPr>
                <a:t>添加标题文字</a:t>
              </a:r>
              <a:endParaRPr lang="zh-CN" altLang="en-US" sz="2110" b="1" dirty="0">
                <a:solidFill>
                  <a:srgbClr val="FED866"/>
                </a:solidFill>
                <a:latin typeface="微软雅黑" panose="020B0503020204020204" pitchFamily="34" charset="-122"/>
                <a:ea typeface="微软雅黑" panose="020B0503020204020204" pitchFamily="34" charset="-122"/>
              </a:endParaRPr>
            </a:p>
          </p:txBody>
        </p:sp>
      </p:grpSp>
      <p:sp>
        <p:nvSpPr>
          <p:cNvPr id="8" name="MH_Other_1"/>
          <p:cNvSpPr/>
          <p:nvPr>
            <p:custDataLst>
              <p:tags r:id="rId4"/>
            </p:custDataLst>
          </p:nvPr>
        </p:nvSpPr>
        <p:spPr>
          <a:xfrm rot="21439215">
            <a:off x="3158204" y="2548843"/>
            <a:ext cx="1044218" cy="1057763"/>
          </a:xfrm>
          <a:prstGeom prst="roundRect">
            <a:avLst>
              <a:gd name="adj" fmla="val 18567"/>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b="1" dirty="0">
                <a:solidFill>
                  <a:srgbClr val="FFFFFF"/>
                </a:solidFill>
                <a:latin typeface="微软雅黑" panose="020B0503020204020204" pitchFamily="34" charset="-122"/>
                <a:ea typeface="微软雅黑" panose="020B0503020204020204" pitchFamily="34" charset="-122"/>
              </a:rPr>
              <a:t>3</a:t>
            </a:r>
            <a:endParaRPr lang="zh-CN" altLang="en-US" sz="6330" b="1" dirty="0">
              <a:solidFill>
                <a:srgbClr val="FFFFFF"/>
              </a:solidFill>
              <a:latin typeface="微软雅黑" panose="020B0503020204020204" pitchFamily="34" charset="-122"/>
              <a:ea typeface="微软雅黑" panose="020B0503020204020204" pitchFamily="34" charset="-122"/>
            </a:endParaRPr>
          </a:p>
        </p:txBody>
      </p:sp>
      <p:sp>
        <p:nvSpPr>
          <p:cNvPr id="9" name="MH_Other_3"/>
          <p:cNvSpPr/>
          <p:nvPr>
            <p:custDataLst>
              <p:tags r:id="rId5"/>
            </p:custDataLst>
          </p:nvPr>
        </p:nvSpPr>
        <p:spPr>
          <a:xfrm rot="183635">
            <a:off x="2866197" y="1473475"/>
            <a:ext cx="1045572" cy="1057763"/>
          </a:xfrm>
          <a:prstGeom prst="roundRect">
            <a:avLst>
              <a:gd name="adj" fmla="val 1856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b="1" dirty="0">
                <a:solidFill>
                  <a:srgbClr val="FED866"/>
                </a:solidFill>
                <a:latin typeface="微软雅黑" panose="020B0503020204020204" pitchFamily="34" charset="-122"/>
                <a:ea typeface="微软雅黑" panose="020B0503020204020204" pitchFamily="34" charset="-122"/>
              </a:rPr>
              <a:t>4</a:t>
            </a:r>
            <a:endParaRPr lang="zh-CN" altLang="en-US" sz="6330" b="1" dirty="0">
              <a:solidFill>
                <a:srgbClr val="FED866"/>
              </a:solidFill>
              <a:latin typeface="微软雅黑" panose="020B0503020204020204" pitchFamily="34" charset="-122"/>
              <a:ea typeface="微软雅黑" panose="020B0503020204020204" pitchFamily="34" charset="-122"/>
            </a:endParaRPr>
          </a:p>
        </p:txBody>
      </p:sp>
      <p:sp>
        <p:nvSpPr>
          <p:cNvPr id="10" name="MH_Other_1"/>
          <p:cNvSpPr/>
          <p:nvPr>
            <p:custDataLst>
              <p:tags r:id="rId6"/>
            </p:custDataLst>
          </p:nvPr>
        </p:nvSpPr>
        <p:spPr>
          <a:xfrm>
            <a:off x="2764243" y="3645745"/>
            <a:ext cx="1044218" cy="1057763"/>
          </a:xfrm>
          <a:prstGeom prst="roundRect">
            <a:avLst>
              <a:gd name="adj" fmla="val 1856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b="1" dirty="0">
                <a:solidFill>
                  <a:srgbClr val="FED866"/>
                </a:solidFill>
                <a:latin typeface="微软雅黑" panose="020B0503020204020204" pitchFamily="34" charset="-122"/>
                <a:ea typeface="微软雅黑" panose="020B0503020204020204" pitchFamily="34" charset="-122"/>
              </a:rPr>
              <a:t>2</a:t>
            </a:r>
            <a:endParaRPr lang="zh-CN" altLang="en-US" sz="6330" b="1" dirty="0">
              <a:solidFill>
                <a:srgbClr val="FED866"/>
              </a:solidFill>
              <a:latin typeface="微软雅黑" panose="020B0503020204020204" pitchFamily="34" charset="-122"/>
              <a:ea typeface="微软雅黑" panose="020B0503020204020204" pitchFamily="34" charset="-122"/>
            </a:endParaRPr>
          </a:p>
        </p:txBody>
      </p:sp>
      <p:sp>
        <p:nvSpPr>
          <p:cNvPr id="11" name="MH_Other_1"/>
          <p:cNvSpPr/>
          <p:nvPr>
            <p:custDataLst>
              <p:tags r:id="rId7"/>
            </p:custDataLst>
          </p:nvPr>
        </p:nvSpPr>
        <p:spPr>
          <a:xfrm rot="21261977">
            <a:off x="3122438" y="4706286"/>
            <a:ext cx="1044218" cy="1057763"/>
          </a:xfrm>
          <a:prstGeom prst="roundRect">
            <a:avLst>
              <a:gd name="adj" fmla="val 18567"/>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b="1" dirty="0">
                <a:solidFill>
                  <a:srgbClr val="FFFFFF"/>
                </a:solidFill>
                <a:latin typeface="微软雅黑" panose="020B0503020204020204" pitchFamily="34" charset="-122"/>
                <a:ea typeface="微软雅黑" panose="020B0503020204020204" pitchFamily="34" charset="-122"/>
              </a:rPr>
              <a:t>1</a:t>
            </a:r>
            <a:endParaRPr lang="zh-CN" altLang="en-US" sz="6330" b="1" dirty="0">
              <a:solidFill>
                <a:srgbClr val="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360654" y="1641539"/>
            <a:ext cx="1668486" cy="4186517"/>
            <a:chOff x="1388612" y="1908306"/>
            <a:chExt cx="1582058" cy="3969656"/>
          </a:xfrm>
        </p:grpSpPr>
        <p:sp>
          <p:nvSpPr>
            <p:cNvPr id="13" name="MH_Other_5"/>
            <p:cNvSpPr/>
            <p:nvPr>
              <p:custDataLst>
                <p:tags r:id="rId8"/>
              </p:custDataLst>
            </p:nvPr>
          </p:nvSpPr>
          <p:spPr>
            <a:xfrm>
              <a:off x="1976071" y="1908306"/>
              <a:ext cx="925913" cy="1905127"/>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330">
                <a:solidFill>
                  <a:srgbClr val="FFFFFF"/>
                </a:solidFill>
                <a:latin typeface="微软雅黑" panose="020B0503020204020204" pitchFamily="34" charset="-122"/>
                <a:ea typeface="微软雅黑" panose="020B0503020204020204" pitchFamily="34" charset="-122"/>
              </a:endParaRPr>
            </a:p>
          </p:txBody>
        </p:sp>
        <p:sp>
          <p:nvSpPr>
            <p:cNvPr id="14" name="梯形 13"/>
            <p:cNvSpPr/>
            <p:nvPr/>
          </p:nvSpPr>
          <p:spPr>
            <a:xfrm>
              <a:off x="1388612" y="3818963"/>
              <a:ext cx="1582058" cy="2058999"/>
            </a:xfrm>
            <a:prstGeom prst="trapezoid">
              <a:avLst>
                <a:gd name="adj" fmla="val 32339"/>
              </a:avLst>
            </a:prstGeom>
            <a:solidFill>
              <a:srgbClr val="FFFFFF"/>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330">
                <a:solidFill>
                  <a:srgbClr val="FFFFFF"/>
                </a:solidFill>
                <a:latin typeface="微软雅黑" panose="020B0503020204020204" pitchFamily="34" charset="-122"/>
                <a:ea typeface="微软雅黑" panose="020B0503020204020204" pitchFamily="34" charset="-122"/>
              </a:endParaRPr>
            </a:p>
          </p:txBody>
        </p:sp>
      </p:grpSp>
      <p:cxnSp>
        <p:nvCxnSpPr>
          <p:cNvPr id="15" name="MH_Other_4"/>
          <p:cNvCxnSpPr/>
          <p:nvPr>
            <p:custDataLst>
              <p:tags r:id="rId9"/>
            </p:custDataLst>
          </p:nvPr>
        </p:nvCxnSpPr>
        <p:spPr>
          <a:xfrm>
            <a:off x="4216054" y="3020430"/>
            <a:ext cx="1411371"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MH_Other_4"/>
          <p:cNvCxnSpPr/>
          <p:nvPr>
            <p:custDataLst>
              <p:tags r:id="rId10"/>
            </p:custDataLst>
          </p:nvPr>
        </p:nvCxnSpPr>
        <p:spPr>
          <a:xfrm>
            <a:off x="3808462" y="4104541"/>
            <a:ext cx="1818963"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MH_Other_4"/>
          <p:cNvCxnSpPr/>
          <p:nvPr>
            <p:custDataLst>
              <p:tags r:id="rId11"/>
            </p:custDataLst>
          </p:nvPr>
        </p:nvCxnSpPr>
        <p:spPr>
          <a:xfrm>
            <a:off x="4216054" y="5188650"/>
            <a:ext cx="1411371"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6114130" y="2483455"/>
            <a:ext cx="5170606" cy="1050211"/>
            <a:chOff x="6041001" y="1952143"/>
            <a:chExt cx="4902769" cy="995810"/>
          </a:xfrm>
        </p:grpSpPr>
        <p:sp>
          <p:nvSpPr>
            <p:cNvPr id="19" name="MH_Text_2"/>
            <p:cNvSpPr txBox="1"/>
            <p:nvPr>
              <p:custDataLst>
                <p:tags r:id="rId12"/>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1545" dirty="0">
                <a:solidFill>
                  <a:srgbClr val="FFFFFF"/>
                </a:solidFill>
                <a:latin typeface="微软雅黑" panose="020B0503020204020204" pitchFamily="34" charset="-122"/>
                <a:ea typeface="微软雅黑" panose="020B0503020204020204" pitchFamily="34" charset="-122"/>
              </a:endParaRPr>
            </a:p>
          </p:txBody>
        </p:sp>
        <p:sp>
          <p:nvSpPr>
            <p:cNvPr id="20" name="MH_SubTitle_2"/>
            <p:cNvSpPr txBox="1"/>
            <p:nvPr>
              <p:custDataLst>
                <p:tags r:id="rId13"/>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FED866"/>
                  </a:solidFill>
                  <a:latin typeface="微软雅黑" panose="020B0503020204020204" pitchFamily="34" charset="-122"/>
                  <a:ea typeface="微软雅黑" panose="020B0503020204020204" pitchFamily="34" charset="-122"/>
                </a:rPr>
                <a:t>添加标题文字</a:t>
              </a:r>
              <a:endParaRPr lang="zh-CN" altLang="en-US" sz="2110" b="1" dirty="0">
                <a:solidFill>
                  <a:srgbClr val="FED866"/>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114130" y="3615889"/>
            <a:ext cx="5170606" cy="1050211"/>
            <a:chOff x="6041001" y="1952143"/>
            <a:chExt cx="4902769" cy="995810"/>
          </a:xfrm>
        </p:grpSpPr>
        <p:sp>
          <p:nvSpPr>
            <p:cNvPr id="22" name="MH_Text_2"/>
            <p:cNvSpPr txBox="1"/>
            <p:nvPr>
              <p:custDataLst>
                <p:tags r:id="rId14"/>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1545" dirty="0">
                <a:solidFill>
                  <a:srgbClr val="FFFFFF"/>
                </a:solidFill>
                <a:latin typeface="微软雅黑" panose="020B0503020204020204" pitchFamily="34" charset="-122"/>
                <a:ea typeface="微软雅黑" panose="020B0503020204020204" pitchFamily="34" charset="-122"/>
              </a:endParaRPr>
            </a:p>
          </p:txBody>
        </p:sp>
        <p:sp>
          <p:nvSpPr>
            <p:cNvPr id="23" name="MH_SubTitle_2"/>
            <p:cNvSpPr txBox="1"/>
            <p:nvPr>
              <p:custDataLst>
                <p:tags r:id="rId15"/>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FED866"/>
                  </a:solidFill>
                  <a:latin typeface="微软雅黑" panose="020B0503020204020204" pitchFamily="34" charset="-122"/>
                  <a:ea typeface="微软雅黑" panose="020B0503020204020204" pitchFamily="34" charset="-122"/>
                </a:rPr>
                <a:t>添加标题文字</a:t>
              </a:r>
              <a:endParaRPr lang="zh-CN" altLang="en-US" sz="2110" b="1" dirty="0">
                <a:solidFill>
                  <a:srgbClr val="FED866"/>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114130" y="4763633"/>
            <a:ext cx="5170606" cy="1034904"/>
            <a:chOff x="6041001" y="1966657"/>
            <a:chExt cx="4902769" cy="981296"/>
          </a:xfrm>
        </p:grpSpPr>
        <p:sp>
          <p:nvSpPr>
            <p:cNvPr id="25" name="MH_Text_2"/>
            <p:cNvSpPr txBox="1"/>
            <p:nvPr>
              <p:custDataLst>
                <p:tags r:id="rId16"/>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1545" dirty="0">
                <a:solidFill>
                  <a:srgbClr val="FFFFFF"/>
                </a:solidFill>
                <a:latin typeface="微软雅黑" panose="020B0503020204020204" pitchFamily="34" charset="-122"/>
                <a:ea typeface="微软雅黑" panose="020B0503020204020204" pitchFamily="34" charset="-122"/>
              </a:endParaRPr>
            </a:p>
          </p:txBody>
        </p:sp>
        <p:sp>
          <p:nvSpPr>
            <p:cNvPr id="26" name="MH_SubTitle_2"/>
            <p:cNvSpPr txBox="1"/>
            <p:nvPr>
              <p:custDataLst>
                <p:tags r:id="rId17"/>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FED866"/>
                  </a:solidFill>
                  <a:latin typeface="微软雅黑" panose="020B0503020204020204" pitchFamily="34" charset="-122"/>
                  <a:ea typeface="微软雅黑" panose="020B0503020204020204" pitchFamily="34" charset="-122"/>
                </a:rPr>
                <a:t>添加标题文字</a:t>
              </a:r>
              <a:endParaRPr lang="zh-CN" altLang="en-US" sz="2110" b="1" dirty="0">
                <a:solidFill>
                  <a:srgbClr val="FED866"/>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2" presetClass="entr" presetSubtype="8"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12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22" presetClass="entr" presetSubtype="8" fill="hold" nodeType="withEffect">
                                  <p:stCondLst>
                                    <p:cond delay="17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23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10" presetClass="entr" presetSubtype="0" fill="hold" grpId="0" nodeType="withEffect">
                                  <p:stCondLst>
                                    <p:cond delay="23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22" presetClass="entr" presetSubtype="8" fill="hold" nodeType="withEffect">
                                  <p:stCondLst>
                                    <p:cond delay="280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330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22" presetClass="entr" presetSubtype="8"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nodeType="withEffect">
                                  <p:stCondLst>
                                    <p:cond delay="90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工作成果展示</a:t>
            </a:r>
            <a:endParaRPr lang="zh-CN" altLang="en-US" dirty="0"/>
          </a:p>
        </p:txBody>
      </p:sp>
      <p:sp>
        <p:nvSpPr>
          <p:cNvPr id="3" name="文本占位符 2"/>
          <p:cNvSpPr>
            <a:spLocks noGrp="1"/>
          </p:cNvSpPr>
          <p:nvPr>
            <p:ph type="body" idx="1"/>
          </p:nvPr>
        </p:nvSpPr>
        <p:spPr/>
        <p:txBody>
          <a:bodyPr/>
          <a:lstStyle/>
          <a:p>
            <a:pPr lvl="0"/>
            <a:r>
              <a:rPr lang="en-US" altLang="zh-CN" sz="1100" dirty="0">
                <a:solidFill>
                  <a:srgbClr val="FED866"/>
                </a:solidFill>
              </a:rPr>
              <a:t>Display of Work Achievements</a:t>
            </a:r>
            <a:endParaRPr lang="en-US" altLang="zh-CN" sz="1100" dirty="0">
              <a:solidFill>
                <a:srgbClr val="FED866"/>
              </a:solidFill>
            </a:endParaRPr>
          </a:p>
          <a:p>
            <a:pPr lvl="0"/>
            <a:endParaRPr lang="en-US" altLang="zh-CN" dirty="0">
              <a:solidFill>
                <a:prstClr val="white"/>
              </a:solidFill>
            </a:endParaRPr>
          </a:p>
          <a:p>
            <a:pPr lvl="0"/>
            <a:endParaRPr lang="zh-CN" altLang="en-US" dirty="0">
              <a:solidFill>
                <a:prstClr val="white"/>
              </a:solidFill>
            </a:endParaRPr>
          </a:p>
          <a:p>
            <a:endParaRPr lang="zh-CN" altLang="en-US" dirty="0"/>
          </a:p>
        </p:txBody>
      </p:sp>
      <p:sp>
        <p:nvSpPr>
          <p:cNvPr id="4" name="Oval 15"/>
          <p:cNvSpPr>
            <a:spLocks noChangeArrowheads="1"/>
          </p:cNvSpPr>
          <p:nvPr/>
        </p:nvSpPr>
        <p:spPr bwMode="auto">
          <a:xfrm>
            <a:off x="5203312" y="2783670"/>
            <a:ext cx="1301430" cy="1299198"/>
          </a:xfrm>
          <a:prstGeom prst="ellipse">
            <a:avLst/>
          </a:prstGeom>
          <a:solidFill>
            <a:srgbClr val="FFFFFF"/>
          </a:solidFill>
          <a:ln>
            <a:noFill/>
          </a:ln>
        </p:spPr>
        <p:txBody>
          <a:bodyPr lIns="0" tIns="0" rIns="0" bIns="0" anchor="ctr"/>
          <a:lstStyle/>
          <a:p>
            <a:pPr algn="ctr" defTabSz="1285875" fontAlgn="auto">
              <a:spcBef>
                <a:spcPts val="0"/>
              </a:spcBef>
              <a:spcAft>
                <a:spcPts val="0"/>
              </a:spcAft>
              <a:defRPr/>
            </a:pPr>
            <a:r>
              <a:rPr lang="zh-CN" altLang="en-US" sz="3375" b="1" kern="0" dirty="0">
                <a:solidFill>
                  <a:srgbClr val="FED866"/>
                </a:solidFill>
                <a:latin typeface="微软雅黑" panose="020B0503020204020204" pitchFamily="34" charset="-122"/>
                <a:ea typeface="微软雅黑" panose="020B0503020204020204" pitchFamily="34" charset="-122"/>
              </a:rPr>
              <a:t>目标</a:t>
            </a:r>
            <a:endParaRPr lang="zh-CN" altLang="en-US" sz="3375" b="1" kern="0" dirty="0">
              <a:solidFill>
                <a:srgbClr val="FED866"/>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948760" y="1259008"/>
            <a:ext cx="2428742" cy="2607326"/>
            <a:chOff x="3088977" y="1117152"/>
            <a:chExt cx="1727200" cy="1854200"/>
          </a:xfrm>
          <a:solidFill>
            <a:srgbClr val="FED866"/>
          </a:solidFill>
        </p:grpSpPr>
        <p:sp>
          <p:nvSpPr>
            <p:cNvPr id="6" name="任意多边形 43"/>
            <p:cNvSpPr/>
            <p:nvPr/>
          </p:nvSpPr>
          <p:spPr>
            <a:xfrm rot="19354201">
              <a:off x="3392189" y="1117152"/>
              <a:ext cx="1423988" cy="1854200"/>
            </a:xfrm>
            <a:custGeom>
              <a:avLst/>
              <a:gdLst>
                <a:gd name="connsiteX0" fmla="*/ 908149 w 1661196"/>
                <a:gd name="connsiteY0" fmla="*/ 116236 h 2161132"/>
                <a:gd name="connsiteX1" fmla="*/ 1045422 w 1661196"/>
                <a:gd name="connsiteY1" fmla="*/ 863815 h 2161132"/>
                <a:gd name="connsiteX2" fmla="*/ 1563639 w 1661196"/>
                <a:gd name="connsiteY2" fmla="*/ 1852839 h 2161132"/>
                <a:gd name="connsiteX3" fmla="*/ 1550532 w 1661196"/>
                <a:gd name="connsiteY3" fmla="*/ 1899767 h 2161132"/>
                <a:gd name="connsiteX4" fmla="*/ 1661196 w 1661196"/>
                <a:gd name="connsiteY4" fmla="*/ 1877382 h 2161132"/>
                <a:gd name="connsiteX5" fmla="*/ 1478236 w 1661196"/>
                <a:gd name="connsiteY5" fmla="*/ 2161132 h 2161132"/>
                <a:gd name="connsiteX6" fmla="*/ 1436046 w 1661196"/>
                <a:gd name="connsiteY6" fmla="*/ 1825812 h 2161132"/>
                <a:gd name="connsiteX7" fmla="*/ 1529211 w 1661196"/>
                <a:gd name="connsiteY7" fmla="*/ 1894840 h 2161132"/>
                <a:gd name="connsiteX8" fmla="*/ 999492 w 1661196"/>
                <a:gd name="connsiteY8" fmla="*/ 935746 h 2161132"/>
                <a:gd name="connsiteX9" fmla="*/ 788637 w 1661196"/>
                <a:gd name="connsiteY9" fmla="*/ 865497 h 2161132"/>
                <a:gd name="connsiteX10" fmla="*/ 139707 w 1661196"/>
                <a:gd name="connsiteY10" fmla="*/ 938417 h 2161132"/>
                <a:gd name="connsiteX11" fmla="*/ 140807 w 1661196"/>
                <a:gd name="connsiteY11" fmla="*/ 936981 h 2161132"/>
                <a:gd name="connsiteX12" fmla="*/ 138269 w 1661196"/>
                <a:gd name="connsiteY12" fmla="*/ 937316 h 2161132"/>
                <a:gd name="connsiteX13" fmla="*/ 110342 w 1661196"/>
                <a:gd name="connsiteY13" fmla="*/ 902271 h 2161132"/>
                <a:gd name="connsiteX14" fmla="*/ 111442 w 1661196"/>
                <a:gd name="connsiteY14" fmla="*/ 900835 h 2161132"/>
                <a:gd name="connsiteX15" fmla="*/ 116237 w 1661196"/>
                <a:gd name="connsiteY15" fmla="*/ 220981 h 2161132"/>
                <a:gd name="connsiteX16" fmla="*/ 908149 w 1661196"/>
                <a:gd name="connsiteY16" fmla="*/ 116236 h 21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1196" h="2161132">
                  <a:moveTo>
                    <a:pt x="908149" y="116236"/>
                  </a:moveTo>
                  <a:cubicBezTo>
                    <a:pt x="1141188" y="294601"/>
                    <a:pt x="1196152" y="619193"/>
                    <a:pt x="1045422" y="863815"/>
                  </a:cubicBezTo>
                  <a:cubicBezTo>
                    <a:pt x="1427287" y="1044447"/>
                    <a:pt x="1652072" y="1451172"/>
                    <a:pt x="1563639" y="1852839"/>
                  </a:cubicBezTo>
                  <a:cubicBezTo>
                    <a:pt x="1558735" y="1874148"/>
                    <a:pt x="1556875" y="1879559"/>
                    <a:pt x="1550532" y="1899767"/>
                  </a:cubicBezTo>
                  <a:cubicBezTo>
                    <a:pt x="1550532" y="1899767"/>
                    <a:pt x="1550532" y="1899767"/>
                    <a:pt x="1661196" y="1877382"/>
                  </a:cubicBezTo>
                  <a:cubicBezTo>
                    <a:pt x="1661196" y="1877382"/>
                    <a:pt x="1661196" y="1877382"/>
                    <a:pt x="1478236" y="2161132"/>
                  </a:cubicBezTo>
                  <a:cubicBezTo>
                    <a:pt x="1478236" y="2161132"/>
                    <a:pt x="1478236" y="2161132"/>
                    <a:pt x="1436046" y="1825812"/>
                  </a:cubicBezTo>
                  <a:cubicBezTo>
                    <a:pt x="1436046" y="1825812"/>
                    <a:pt x="1436046" y="1825812"/>
                    <a:pt x="1529211" y="1894840"/>
                  </a:cubicBezTo>
                  <a:cubicBezTo>
                    <a:pt x="1608930" y="1495617"/>
                    <a:pt x="1380679" y="1111303"/>
                    <a:pt x="999492" y="935746"/>
                  </a:cubicBezTo>
                  <a:cubicBezTo>
                    <a:pt x="998053" y="934645"/>
                    <a:pt x="923084" y="895492"/>
                    <a:pt x="788637" y="865497"/>
                  </a:cubicBezTo>
                  <a:cubicBezTo>
                    <a:pt x="559511" y="813161"/>
                    <a:pt x="329975" y="844813"/>
                    <a:pt x="139707" y="938417"/>
                  </a:cubicBezTo>
                  <a:cubicBezTo>
                    <a:pt x="139707" y="938417"/>
                    <a:pt x="139707" y="938417"/>
                    <a:pt x="140807" y="936981"/>
                  </a:cubicBezTo>
                  <a:cubicBezTo>
                    <a:pt x="140807" y="936981"/>
                    <a:pt x="140807" y="936981"/>
                    <a:pt x="138269" y="937316"/>
                  </a:cubicBezTo>
                  <a:cubicBezTo>
                    <a:pt x="128960" y="925635"/>
                    <a:pt x="119651" y="913953"/>
                    <a:pt x="110342" y="902271"/>
                  </a:cubicBezTo>
                  <a:cubicBezTo>
                    <a:pt x="110342" y="902271"/>
                    <a:pt x="110342" y="902271"/>
                    <a:pt x="111442" y="900835"/>
                  </a:cubicBezTo>
                  <a:cubicBezTo>
                    <a:pt x="-34877" y="704542"/>
                    <a:pt x="-41015" y="426435"/>
                    <a:pt x="116237" y="220981"/>
                  </a:cubicBezTo>
                  <a:cubicBezTo>
                    <a:pt x="305379" y="-26139"/>
                    <a:pt x="660724" y="-73140"/>
                    <a:pt x="908149" y="116236"/>
                  </a:cubicBezTo>
                  <a:close/>
                </a:path>
              </a:pathLst>
            </a:custGeom>
            <a:grp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7" name="文本框 5"/>
            <p:cNvSpPr txBox="1">
              <a:spLocks noChangeArrowheads="1"/>
            </p:cNvSpPr>
            <p:nvPr/>
          </p:nvSpPr>
          <p:spPr bwMode="auto">
            <a:xfrm rot="-2144691">
              <a:off x="3088977" y="1366390"/>
              <a:ext cx="976312" cy="739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b="1" kern="0" dirty="0">
                  <a:solidFill>
                    <a:srgbClr val="FFFFFF"/>
                  </a:solidFill>
                  <a:latin typeface="微软雅黑" panose="020B0503020204020204" pitchFamily="34" charset="-122"/>
                </a:rPr>
                <a:t>标题</a:t>
              </a:r>
              <a:endParaRPr lang="zh-CN" altLang="en-US" sz="2250" b="1" kern="0" dirty="0">
                <a:solidFill>
                  <a:srgbClr val="FFFFFF"/>
                </a:solidFill>
                <a:latin typeface="微软雅黑" panose="020B0503020204020204" pitchFamily="34" charset="-122"/>
              </a:endParaRPr>
            </a:p>
          </p:txBody>
        </p:sp>
      </p:grpSp>
      <p:grpSp>
        <p:nvGrpSpPr>
          <p:cNvPr id="8" name="组合 7"/>
          <p:cNvGrpSpPr/>
          <p:nvPr/>
        </p:nvGrpSpPr>
        <p:grpSpPr>
          <a:xfrm>
            <a:off x="5372968" y="3011364"/>
            <a:ext cx="2468923" cy="2560447"/>
            <a:chOff x="4101802" y="2363340"/>
            <a:chExt cx="1755775" cy="1820862"/>
          </a:xfrm>
          <a:solidFill>
            <a:srgbClr val="FED866"/>
          </a:solidFill>
        </p:grpSpPr>
        <p:sp>
          <p:nvSpPr>
            <p:cNvPr id="9" name="任意多边形 46"/>
            <p:cNvSpPr/>
            <p:nvPr/>
          </p:nvSpPr>
          <p:spPr>
            <a:xfrm rot="19354201">
              <a:off x="4101802" y="2363340"/>
              <a:ext cx="1471612" cy="1820862"/>
            </a:xfrm>
            <a:custGeom>
              <a:avLst/>
              <a:gdLst>
                <a:gd name="connsiteX0" fmla="*/ 170626 w 1714377"/>
                <a:gd name="connsiteY0" fmla="*/ 0 h 2122351"/>
                <a:gd name="connsiteX1" fmla="*/ 226424 w 1714377"/>
                <a:gd name="connsiteY1" fmla="*/ 332456 h 2122351"/>
                <a:gd name="connsiteX2" fmla="*/ 129951 w 1714377"/>
                <a:gd name="connsiteY2" fmla="*/ 267743 h 2122351"/>
                <a:gd name="connsiteX3" fmla="*/ 699044 w 1714377"/>
                <a:gd name="connsiteY3" fmla="*/ 1205247 h 2122351"/>
                <a:gd name="connsiteX4" fmla="*/ 912591 w 1714377"/>
                <a:gd name="connsiteY4" fmla="*/ 1266026 h 2122351"/>
                <a:gd name="connsiteX5" fmla="*/ 1557090 w 1714377"/>
                <a:gd name="connsiteY5" fmla="*/ 1166130 h 2122351"/>
                <a:gd name="connsiteX6" fmla="*/ 1558528 w 1714377"/>
                <a:gd name="connsiteY6" fmla="*/ 1167231 h 2122351"/>
                <a:gd name="connsiteX7" fmla="*/ 1588987 w 1714377"/>
                <a:gd name="connsiteY7" fmla="*/ 1201951 h 2122351"/>
                <a:gd name="connsiteX8" fmla="*/ 1612029 w 1714377"/>
                <a:gd name="connsiteY8" fmla="*/ 1881220 h 2122351"/>
                <a:gd name="connsiteX9" fmla="*/ 824028 w 1714377"/>
                <a:gd name="connsiteY9" fmla="*/ 2019577 h 2122351"/>
                <a:gd name="connsiteX10" fmla="*/ 655921 w 1714377"/>
                <a:gd name="connsiteY10" fmla="*/ 1279471 h 2122351"/>
                <a:gd name="connsiteX11" fmla="*/ 99456 w 1714377"/>
                <a:gd name="connsiteY11" fmla="*/ 310566 h 2122351"/>
                <a:gd name="connsiteX12" fmla="*/ 110060 w 1714377"/>
                <a:gd name="connsiteY12" fmla="*/ 263926 h 2122351"/>
                <a:gd name="connsiteX13" fmla="*/ 0 w 1714377"/>
                <a:gd name="connsiteY13" fmla="*/ 291480 h 2122351"/>
                <a:gd name="connsiteX14" fmla="*/ 170626 w 1714377"/>
                <a:gd name="connsiteY14" fmla="*/ 0 h 2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377" h="2122351">
                  <a:moveTo>
                    <a:pt x="170626" y="0"/>
                  </a:moveTo>
                  <a:cubicBezTo>
                    <a:pt x="170626" y="0"/>
                    <a:pt x="170626" y="0"/>
                    <a:pt x="226424" y="332456"/>
                  </a:cubicBezTo>
                  <a:cubicBezTo>
                    <a:pt x="226424" y="332456"/>
                    <a:pt x="226424" y="332456"/>
                    <a:pt x="129951" y="267743"/>
                  </a:cubicBezTo>
                  <a:cubicBezTo>
                    <a:pt x="68389" y="670077"/>
                    <a:pt x="310738" y="1044932"/>
                    <a:pt x="699044" y="1205247"/>
                  </a:cubicBezTo>
                  <a:cubicBezTo>
                    <a:pt x="700482" y="1206348"/>
                    <a:pt x="777667" y="1242610"/>
                    <a:pt x="912591" y="1266026"/>
                  </a:cubicBezTo>
                  <a:cubicBezTo>
                    <a:pt x="1144431" y="1308866"/>
                    <a:pt x="1371655" y="1268319"/>
                    <a:pt x="1557090" y="1166130"/>
                  </a:cubicBezTo>
                  <a:cubicBezTo>
                    <a:pt x="1557090" y="1166130"/>
                    <a:pt x="1557090" y="1166130"/>
                    <a:pt x="1558528" y="1167231"/>
                  </a:cubicBezTo>
                  <a:cubicBezTo>
                    <a:pt x="1570374" y="1178579"/>
                    <a:pt x="1579681" y="1190265"/>
                    <a:pt x="1588987" y="1201951"/>
                  </a:cubicBezTo>
                  <a:cubicBezTo>
                    <a:pt x="1743639" y="1393328"/>
                    <a:pt x="1759762" y="1670320"/>
                    <a:pt x="1612029" y="1881220"/>
                  </a:cubicBezTo>
                  <a:cubicBezTo>
                    <a:pt x="1431600" y="2137819"/>
                    <a:pt x="1079167" y="2198887"/>
                    <a:pt x="824028" y="2019577"/>
                  </a:cubicBezTo>
                  <a:cubicBezTo>
                    <a:pt x="583274" y="1851278"/>
                    <a:pt x="514688" y="1529567"/>
                    <a:pt x="655921" y="1279471"/>
                  </a:cubicBezTo>
                  <a:cubicBezTo>
                    <a:pt x="266941" y="1114077"/>
                    <a:pt x="25533" y="717128"/>
                    <a:pt x="99456" y="310566"/>
                  </a:cubicBezTo>
                  <a:cubicBezTo>
                    <a:pt x="101837" y="289573"/>
                    <a:pt x="103701" y="284156"/>
                    <a:pt x="110060" y="263926"/>
                  </a:cubicBezTo>
                  <a:cubicBezTo>
                    <a:pt x="110060" y="263926"/>
                    <a:pt x="110060" y="263926"/>
                    <a:pt x="0" y="291480"/>
                  </a:cubicBezTo>
                  <a:cubicBezTo>
                    <a:pt x="0" y="291480"/>
                    <a:pt x="0" y="291480"/>
                    <a:pt x="170626" y="0"/>
                  </a:cubicBezTo>
                  <a:close/>
                </a:path>
              </a:pathLst>
            </a:custGeom>
            <a:grp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10" name="文本框 25"/>
            <p:cNvSpPr txBox="1">
              <a:spLocks noChangeArrowheads="1"/>
            </p:cNvSpPr>
            <p:nvPr/>
          </p:nvSpPr>
          <p:spPr bwMode="auto">
            <a:xfrm rot="-2144691">
              <a:off x="4881264" y="3185665"/>
              <a:ext cx="976313" cy="728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b="1" kern="0" dirty="0">
                  <a:solidFill>
                    <a:srgbClr val="FFFFFF"/>
                  </a:solidFill>
                  <a:latin typeface="微软雅黑" panose="020B0503020204020204" pitchFamily="34" charset="-122"/>
                </a:rPr>
                <a:t>标题</a:t>
              </a:r>
              <a:endParaRPr lang="zh-CN" altLang="en-US" sz="2250" b="1" kern="0" dirty="0">
                <a:solidFill>
                  <a:srgbClr val="FFFFFF"/>
                </a:solidFill>
                <a:latin typeface="微软雅黑" panose="020B0503020204020204" pitchFamily="34" charset="-122"/>
              </a:endParaRPr>
            </a:p>
          </p:txBody>
        </p:sp>
      </p:grpSp>
      <p:grpSp>
        <p:nvGrpSpPr>
          <p:cNvPr id="11" name="组合 10"/>
          <p:cNvGrpSpPr/>
          <p:nvPr/>
        </p:nvGrpSpPr>
        <p:grpSpPr>
          <a:xfrm>
            <a:off x="5417614" y="1617271"/>
            <a:ext cx="2638578" cy="2287012"/>
            <a:chOff x="4133552" y="1371931"/>
            <a:chExt cx="1876425" cy="1626409"/>
          </a:xfrm>
          <a:solidFill>
            <a:srgbClr val="FFFFFF"/>
          </a:solidFill>
        </p:grpSpPr>
        <p:sp>
          <p:nvSpPr>
            <p:cNvPr id="12" name="任意多边形 49"/>
            <p:cNvSpPr/>
            <p:nvPr/>
          </p:nvSpPr>
          <p:spPr>
            <a:xfrm rot="3052925">
              <a:off x="4374058" y="1362421"/>
              <a:ext cx="1395413" cy="1876425"/>
            </a:xfrm>
            <a:custGeom>
              <a:avLst/>
              <a:gdLst>
                <a:gd name="connsiteX0" fmla="*/ 126139 w 1624995"/>
                <a:gd name="connsiteY0" fmla="*/ 208394 h 2186941"/>
                <a:gd name="connsiteX1" fmla="*/ 921298 w 1624995"/>
                <a:gd name="connsiteY1" fmla="*/ 126400 h 2186941"/>
                <a:gd name="connsiteX2" fmla="*/ 1037178 w 1624995"/>
                <a:gd name="connsiteY2" fmla="*/ 876855 h 2186941"/>
                <a:gd name="connsiteX3" fmla="*/ 1525619 w 1624995"/>
                <a:gd name="connsiteY3" fmla="*/ 1881233 h 2186941"/>
                <a:gd name="connsiteX4" fmla="*/ 1511096 w 1624995"/>
                <a:gd name="connsiteY4" fmla="*/ 1927805 h 2186941"/>
                <a:gd name="connsiteX5" fmla="*/ 1624995 w 1624995"/>
                <a:gd name="connsiteY5" fmla="*/ 1908333 h 2186941"/>
                <a:gd name="connsiteX6" fmla="*/ 1433455 w 1624995"/>
                <a:gd name="connsiteY6" fmla="*/ 2186941 h 2186941"/>
                <a:gd name="connsiteX7" fmla="*/ 1401376 w 1624995"/>
                <a:gd name="connsiteY7" fmla="*/ 1850258 h 2186941"/>
                <a:gd name="connsiteX8" fmla="*/ 1492468 w 1624995"/>
                <a:gd name="connsiteY8" fmla="*/ 1921999 h 2186941"/>
                <a:gd name="connsiteX9" fmla="*/ 989073 w 1624995"/>
                <a:gd name="connsiteY9" fmla="*/ 947495 h 2186941"/>
                <a:gd name="connsiteX10" fmla="*/ 781720 w 1624995"/>
                <a:gd name="connsiteY10" fmla="*/ 872288 h 2186941"/>
                <a:gd name="connsiteX11" fmla="*/ 130518 w 1624995"/>
                <a:gd name="connsiteY11" fmla="*/ 926560 h 2186941"/>
                <a:gd name="connsiteX12" fmla="*/ 129113 w 1624995"/>
                <a:gd name="connsiteY12" fmla="*/ 925417 h 2186941"/>
                <a:gd name="connsiteX13" fmla="*/ 102241 w 1624995"/>
                <a:gd name="connsiteY13" fmla="*/ 889552 h 2186941"/>
                <a:gd name="connsiteX14" fmla="*/ 126139 w 1624995"/>
                <a:gd name="connsiteY14" fmla="*/ 208394 h 21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4995" h="2186941">
                  <a:moveTo>
                    <a:pt x="126139" y="208394"/>
                  </a:moveTo>
                  <a:cubicBezTo>
                    <a:pt x="322756" y="-33390"/>
                    <a:pt x="679559" y="-70182"/>
                    <a:pt x="921298" y="126400"/>
                  </a:cubicBezTo>
                  <a:cubicBezTo>
                    <a:pt x="1150126" y="310147"/>
                    <a:pt x="1196710" y="637608"/>
                    <a:pt x="1037178" y="876855"/>
                  </a:cubicBezTo>
                  <a:cubicBezTo>
                    <a:pt x="1413637" y="1068560"/>
                    <a:pt x="1628727" y="1481672"/>
                    <a:pt x="1525619" y="1881233"/>
                  </a:cubicBezTo>
                  <a:cubicBezTo>
                    <a:pt x="1520072" y="1902410"/>
                    <a:pt x="1518048" y="1907770"/>
                    <a:pt x="1511096" y="1927805"/>
                  </a:cubicBezTo>
                  <a:cubicBezTo>
                    <a:pt x="1511096" y="1927805"/>
                    <a:pt x="1511096" y="1927805"/>
                    <a:pt x="1624995" y="1908333"/>
                  </a:cubicBezTo>
                  <a:cubicBezTo>
                    <a:pt x="1624995" y="1908333"/>
                    <a:pt x="1624995" y="1908333"/>
                    <a:pt x="1433455" y="2186941"/>
                  </a:cubicBezTo>
                  <a:cubicBezTo>
                    <a:pt x="1433455" y="2186941"/>
                    <a:pt x="1433455" y="2186941"/>
                    <a:pt x="1401376" y="1850258"/>
                  </a:cubicBezTo>
                  <a:cubicBezTo>
                    <a:pt x="1401376" y="1850258"/>
                    <a:pt x="1401376" y="1850258"/>
                    <a:pt x="1492468" y="1921999"/>
                  </a:cubicBezTo>
                  <a:cubicBezTo>
                    <a:pt x="1583096" y="1526301"/>
                    <a:pt x="1366413" y="1135246"/>
                    <a:pt x="989073" y="947495"/>
                  </a:cubicBezTo>
                  <a:cubicBezTo>
                    <a:pt x="987668" y="946352"/>
                    <a:pt x="913872" y="905024"/>
                    <a:pt x="781720" y="872288"/>
                  </a:cubicBezTo>
                  <a:cubicBezTo>
                    <a:pt x="553004" y="814739"/>
                    <a:pt x="323631" y="838391"/>
                    <a:pt x="130518" y="926560"/>
                  </a:cubicBezTo>
                  <a:cubicBezTo>
                    <a:pt x="130518" y="926560"/>
                    <a:pt x="130518" y="926560"/>
                    <a:pt x="129113" y="925417"/>
                  </a:cubicBezTo>
                  <a:cubicBezTo>
                    <a:pt x="120175" y="913462"/>
                    <a:pt x="111198" y="901507"/>
                    <a:pt x="102241" y="889552"/>
                  </a:cubicBezTo>
                  <a:cubicBezTo>
                    <a:pt x="-39579" y="687818"/>
                    <a:pt x="-35923" y="410555"/>
                    <a:pt x="126139" y="208394"/>
                  </a:cubicBezTo>
                  <a:close/>
                </a:path>
              </a:pathLst>
            </a:custGeom>
            <a:grp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13" name="文本框 26"/>
            <p:cNvSpPr txBox="1">
              <a:spLocks noChangeArrowheads="1"/>
            </p:cNvSpPr>
            <p:nvPr/>
          </p:nvSpPr>
          <p:spPr bwMode="auto">
            <a:xfrm rot="2655997">
              <a:off x="4862342" y="1371931"/>
              <a:ext cx="976312" cy="674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b="1" kern="0" dirty="0">
                  <a:solidFill>
                    <a:srgbClr val="FFD966"/>
                  </a:solidFill>
                  <a:latin typeface="微软雅黑" panose="020B0503020204020204" pitchFamily="34" charset="-122"/>
                </a:rPr>
                <a:t>标题</a:t>
              </a:r>
              <a:endParaRPr lang="zh-CN" altLang="en-US" sz="2250" b="1" kern="0" dirty="0">
                <a:solidFill>
                  <a:srgbClr val="FFD966"/>
                </a:solidFill>
                <a:latin typeface="微软雅黑" panose="020B0503020204020204" pitchFamily="34" charset="-122"/>
              </a:endParaRPr>
            </a:p>
          </p:txBody>
        </p:sp>
      </p:grpSp>
      <p:grpSp>
        <p:nvGrpSpPr>
          <p:cNvPr id="14" name="组合 13"/>
          <p:cNvGrpSpPr/>
          <p:nvPr/>
        </p:nvGrpSpPr>
        <p:grpSpPr>
          <a:xfrm>
            <a:off x="3723297" y="2964486"/>
            <a:ext cx="2591700" cy="2319360"/>
            <a:chOff x="2928639" y="2330002"/>
            <a:chExt cx="1843088" cy="1649413"/>
          </a:xfrm>
          <a:solidFill>
            <a:srgbClr val="FFFFFF"/>
          </a:solidFill>
        </p:grpSpPr>
        <p:sp>
          <p:nvSpPr>
            <p:cNvPr id="15" name="任意多边形 52"/>
            <p:cNvSpPr/>
            <p:nvPr/>
          </p:nvSpPr>
          <p:spPr>
            <a:xfrm rot="3052925">
              <a:off x="3131045" y="2127596"/>
              <a:ext cx="1438275" cy="1843088"/>
            </a:xfrm>
            <a:custGeom>
              <a:avLst/>
              <a:gdLst>
                <a:gd name="connsiteX0" fmla="*/ 179163 w 1676437"/>
                <a:gd name="connsiteY0" fmla="*/ 0 h 2149102"/>
                <a:gd name="connsiteX1" fmla="*/ 224993 w 1676437"/>
                <a:gd name="connsiteY1" fmla="*/ 333833 h 2149102"/>
                <a:gd name="connsiteX2" fmla="*/ 130540 w 1676437"/>
                <a:gd name="connsiteY2" fmla="*/ 266364 h 2149102"/>
                <a:gd name="connsiteX3" fmla="*/ 672290 w 1676437"/>
                <a:gd name="connsiteY3" fmla="*/ 1218311 h 2149102"/>
                <a:gd name="connsiteX4" fmla="*/ 882685 w 1676437"/>
                <a:gd name="connsiteY4" fmla="*/ 1286657 h 2149102"/>
                <a:gd name="connsiteX5" fmla="*/ 1530715 w 1676437"/>
                <a:gd name="connsiteY5" fmla="*/ 1204160 h 2149102"/>
                <a:gd name="connsiteX6" fmla="*/ 1532119 w 1676437"/>
                <a:gd name="connsiteY6" fmla="*/ 1205302 h 2149102"/>
                <a:gd name="connsiteX7" fmla="*/ 1561514 w 1676437"/>
                <a:gd name="connsiteY7" fmla="*/ 1240881 h 2149102"/>
                <a:gd name="connsiteX8" fmla="*/ 1564275 w 1676437"/>
                <a:gd name="connsiteY8" fmla="*/ 1920319 h 2149102"/>
                <a:gd name="connsiteX9" fmla="*/ 774275 w 1676437"/>
                <a:gd name="connsiteY9" fmla="*/ 2036816 h 2149102"/>
                <a:gd name="connsiteX10" fmla="*/ 628398 w 1676437"/>
                <a:gd name="connsiteY10" fmla="*/ 1292369 h 2149102"/>
                <a:gd name="connsiteX11" fmla="*/ 97653 w 1676437"/>
                <a:gd name="connsiteY11" fmla="*/ 309675 h 2149102"/>
                <a:gd name="connsiteX12" fmla="*/ 110781 w 1676437"/>
                <a:gd name="connsiteY12" fmla="*/ 261972 h 2149102"/>
                <a:gd name="connsiteX13" fmla="*/ 0 w 1676437"/>
                <a:gd name="connsiteY13" fmla="*/ 286307 h 2149102"/>
                <a:gd name="connsiteX14" fmla="*/ 179163 w 1676437"/>
                <a:gd name="connsiteY14" fmla="*/ 0 h 21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437" h="2149102">
                  <a:moveTo>
                    <a:pt x="179163" y="0"/>
                  </a:moveTo>
                  <a:cubicBezTo>
                    <a:pt x="179163" y="0"/>
                    <a:pt x="179163" y="0"/>
                    <a:pt x="224993" y="333833"/>
                  </a:cubicBezTo>
                  <a:cubicBezTo>
                    <a:pt x="224993" y="333833"/>
                    <a:pt x="224993" y="333833"/>
                    <a:pt x="130540" y="266364"/>
                  </a:cubicBezTo>
                  <a:cubicBezTo>
                    <a:pt x="57034" y="666613"/>
                    <a:pt x="287980" y="1048235"/>
                    <a:pt x="672290" y="1218311"/>
                  </a:cubicBezTo>
                  <a:cubicBezTo>
                    <a:pt x="673694" y="1219453"/>
                    <a:pt x="748584" y="1259336"/>
                    <a:pt x="882685" y="1286657"/>
                  </a:cubicBezTo>
                  <a:cubicBezTo>
                    <a:pt x="1114177" y="1334797"/>
                    <a:pt x="1342402" y="1300885"/>
                    <a:pt x="1530715" y="1204160"/>
                  </a:cubicBezTo>
                  <a:cubicBezTo>
                    <a:pt x="1530715" y="1204160"/>
                    <a:pt x="1530715" y="1204160"/>
                    <a:pt x="1532119" y="1205302"/>
                  </a:cubicBezTo>
                  <a:cubicBezTo>
                    <a:pt x="1543615" y="1216986"/>
                    <a:pt x="1552564" y="1228933"/>
                    <a:pt x="1561514" y="1240881"/>
                  </a:cubicBezTo>
                  <a:cubicBezTo>
                    <a:pt x="1710316" y="1436612"/>
                    <a:pt x="1718162" y="1713868"/>
                    <a:pt x="1564275" y="1920319"/>
                  </a:cubicBezTo>
                  <a:cubicBezTo>
                    <a:pt x="1377763" y="2172628"/>
                    <a:pt x="1023832" y="2223409"/>
                    <a:pt x="774275" y="2036816"/>
                  </a:cubicBezTo>
                  <a:cubicBezTo>
                    <a:pt x="538762" y="1861643"/>
                    <a:pt x="478693" y="1539583"/>
                    <a:pt x="628398" y="1292369"/>
                  </a:cubicBezTo>
                  <a:cubicBezTo>
                    <a:pt x="243304" y="1114650"/>
                    <a:pt x="12814" y="712383"/>
                    <a:pt x="97653" y="309675"/>
                  </a:cubicBezTo>
                  <a:cubicBezTo>
                    <a:pt x="103204" y="288503"/>
                    <a:pt x="105229" y="283144"/>
                    <a:pt x="110781" y="261972"/>
                  </a:cubicBezTo>
                  <a:cubicBezTo>
                    <a:pt x="110781" y="261972"/>
                    <a:pt x="110781" y="261972"/>
                    <a:pt x="0" y="286307"/>
                  </a:cubicBezTo>
                  <a:cubicBezTo>
                    <a:pt x="0" y="286307"/>
                    <a:pt x="0" y="286307"/>
                    <a:pt x="179163" y="0"/>
                  </a:cubicBezTo>
                  <a:close/>
                </a:path>
              </a:pathLst>
            </a:custGeom>
            <a:grp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16" name="文本框 27"/>
            <p:cNvSpPr txBox="1">
              <a:spLocks noChangeArrowheads="1"/>
            </p:cNvSpPr>
            <p:nvPr/>
          </p:nvSpPr>
          <p:spPr bwMode="auto">
            <a:xfrm rot="2655997">
              <a:off x="3079452" y="3211065"/>
              <a:ext cx="976312" cy="768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b="1" kern="0" dirty="0">
                  <a:solidFill>
                    <a:srgbClr val="FED866"/>
                  </a:solidFill>
                  <a:latin typeface="微软雅黑" panose="020B0503020204020204" pitchFamily="34" charset="-122"/>
                </a:rPr>
                <a:t>标题</a:t>
              </a:r>
              <a:endParaRPr lang="zh-CN" altLang="en-US" sz="2250" b="1" kern="0" dirty="0">
                <a:solidFill>
                  <a:srgbClr val="FED866"/>
                </a:solidFill>
                <a:latin typeface="微软雅黑" panose="020B0503020204020204" pitchFamily="34" charset="-122"/>
              </a:endParaRPr>
            </a:p>
          </p:txBody>
        </p:sp>
      </p:grpSp>
      <p:sp>
        <p:nvSpPr>
          <p:cNvPr id="17" name="矩形 16"/>
          <p:cNvSpPr/>
          <p:nvPr/>
        </p:nvSpPr>
        <p:spPr>
          <a:xfrm>
            <a:off x="8059448" y="1344317"/>
            <a:ext cx="3048046" cy="162370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
        <p:nvSpPr>
          <p:cNvPr id="18" name="矩形 17"/>
          <p:cNvSpPr/>
          <p:nvPr/>
        </p:nvSpPr>
        <p:spPr>
          <a:xfrm>
            <a:off x="8059448" y="3877652"/>
            <a:ext cx="3048046" cy="162658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735495" y="1257668"/>
            <a:ext cx="3017679" cy="1680919"/>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735495" y="3819612"/>
            <a:ext cx="3017679" cy="162658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style.rotation</p:attrName>
                                        </p:attrNameLst>
                                      </p:cBhvr>
                                      <p:tavLst>
                                        <p:tav tm="0">
                                          <p:val>
                                            <p:fltVal val="720"/>
                                          </p:val>
                                        </p:tav>
                                        <p:tav tm="100000">
                                          <p:val>
                                            <p:fltVal val="0"/>
                                          </p:val>
                                        </p:tav>
                                      </p:tavLst>
                                    </p:anim>
                                    <p:anim calcmode="lin" valueType="num">
                                      <p:cBhvr>
                                        <p:cTn id="9" dur="750" fill="hold"/>
                                        <p:tgtEl>
                                          <p:spTgt spid="5"/>
                                        </p:tgtEl>
                                        <p:attrNameLst>
                                          <p:attrName>ppt_h</p:attrName>
                                        </p:attrNameLst>
                                      </p:cBhvr>
                                      <p:tavLst>
                                        <p:tav tm="0">
                                          <p:val>
                                            <p:fltVal val="0"/>
                                          </p:val>
                                        </p:tav>
                                        <p:tav tm="100000">
                                          <p:val>
                                            <p:strVal val="#ppt_h"/>
                                          </p:val>
                                        </p:tav>
                                      </p:tavLst>
                                    </p:anim>
                                    <p:anim calcmode="lin" valueType="num">
                                      <p:cBhvr>
                                        <p:cTn id="10" dur="75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style.rotation</p:attrName>
                                        </p:attrNameLst>
                                      </p:cBhvr>
                                      <p:tavLst>
                                        <p:tav tm="0">
                                          <p:val>
                                            <p:fltVal val="720"/>
                                          </p:val>
                                        </p:tav>
                                        <p:tav tm="100000">
                                          <p:val>
                                            <p:fltVal val="0"/>
                                          </p:val>
                                        </p:tav>
                                      </p:tavLst>
                                    </p:anim>
                                    <p:anim calcmode="lin" valueType="num">
                                      <p:cBhvr>
                                        <p:cTn id="15" dur="750" fill="hold"/>
                                        <p:tgtEl>
                                          <p:spTgt spid="11"/>
                                        </p:tgtEl>
                                        <p:attrNameLst>
                                          <p:attrName>ppt_h</p:attrName>
                                        </p:attrNameLst>
                                      </p:cBhvr>
                                      <p:tavLst>
                                        <p:tav tm="0">
                                          <p:val>
                                            <p:fltVal val="0"/>
                                          </p:val>
                                        </p:tav>
                                        <p:tav tm="100000">
                                          <p:val>
                                            <p:strVal val="#ppt_h"/>
                                          </p:val>
                                        </p:tav>
                                      </p:tavLst>
                                    </p:anim>
                                    <p:anim calcmode="lin" valueType="num">
                                      <p:cBhvr>
                                        <p:cTn id="16" dur="750" fill="hold"/>
                                        <p:tgtEl>
                                          <p:spTgt spid="11"/>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style.rotation</p:attrName>
                                        </p:attrNameLst>
                                      </p:cBhvr>
                                      <p:tavLst>
                                        <p:tav tm="0">
                                          <p:val>
                                            <p:fltVal val="720"/>
                                          </p:val>
                                        </p:tav>
                                        <p:tav tm="100000">
                                          <p:val>
                                            <p:fltVal val="0"/>
                                          </p:val>
                                        </p:tav>
                                      </p:tavLst>
                                    </p:anim>
                                    <p:anim calcmode="lin" valueType="num">
                                      <p:cBhvr>
                                        <p:cTn id="21" dur="750" fill="hold"/>
                                        <p:tgtEl>
                                          <p:spTgt spid="8"/>
                                        </p:tgtEl>
                                        <p:attrNameLst>
                                          <p:attrName>ppt_h</p:attrName>
                                        </p:attrNameLst>
                                      </p:cBhvr>
                                      <p:tavLst>
                                        <p:tav tm="0">
                                          <p:val>
                                            <p:fltVal val="0"/>
                                          </p:val>
                                        </p:tav>
                                        <p:tav tm="100000">
                                          <p:val>
                                            <p:strVal val="#ppt_h"/>
                                          </p:val>
                                        </p:tav>
                                      </p:tavLst>
                                    </p:anim>
                                    <p:anim calcmode="lin" valueType="num">
                                      <p:cBhvr>
                                        <p:cTn id="22" dur="750" fill="hold"/>
                                        <p:tgtEl>
                                          <p:spTgt spid="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style.rotation</p:attrName>
                                        </p:attrNameLst>
                                      </p:cBhvr>
                                      <p:tavLst>
                                        <p:tav tm="0">
                                          <p:val>
                                            <p:fltVal val="720"/>
                                          </p:val>
                                        </p:tav>
                                        <p:tav tm="100000">
                                          <p:val>
                                            <p:fltVal val="0"/>
                                          </p:val>
                                        </p:tav>
                                      </p:tavLst>
                                    </p:anim>
                                    <p:anim calcmode="lin" valueType="num">
                                      <p:cBhvr>
                                        <p:cTn id="27" dur="750" fill="hold"/>
                                        <p:tgtEl>
                                          <p:spTgt spid="14"/>
                                        </p:tgtEl>
                                        <p:attrNameLst>
                                          <p:attrName>ppt_h</p:attrName>
                                        </p:attrNameLst>
                                      </p:cBhvr>
                                      <p:tavLst>
                                        <p:tav tm="0">
                                          <p:val>
                                            <p:fltVal val="0"/>
                                          </p:val>
                                        </p:tav>
                                        <p:tav tm="100000">
                                          <p:val>
                                            <p:strVal val="#ppt_h"/>
                                          </p:val>
                                        </p:tav>
                                      </p:tavLst>
                                    </p:anim>
                                    <p:anim calcmode="lin" valueType="num">
                                      <p:cBhvr>
                                        <p:cTn id="28" dur="750" fill="hold"/>
                                        <p:tgtEl>
                                          <p:spTgt spid="14"/>
                                        </p:tgtEl>
                                        <p:attrNameLst>
                                          <p:attrName>ppt_w</p:attrName>
                                        </p:attrNameLst>
                                      </p:cBhvr>
                                      <p:tavLst>
                                        <p:tav tm="0">
                                          <p:val>
                                            <p:fltVal val="0"/>
                                          </p:val>
                                        </p:tav>
                                        <p:tav tm="100000">
                                          <p:val>
                                            <p:strVal val="#ppt_w"/>
                                          </p:val>
                                        </p:tav>
                                      </p:tavLst>
                                    </p:anim>
                                  </p:childTnLst>
                                </p:cTn>
                              </p:par>
                              <p:par>
                                <p:cTn id="29" presetID="53" presetClass="entr" presetSubtype="16" fill="hold" grpId="0" nodeType="withEffect">
                                  <p:stCondLst>
                                    <p:cond delay="300"/>
                                  </p:stCondLst>
                                  <p:childTnLst>
                                    <p:set>
                                      <p:cBhvr>
                                        <p:cTn id="30" dur="1" fill="hold">
                                          <p:stCondLst>
                                            <p:cond delay="0"/>
                                          </p:stCondLst>
                                        </p:cTn>
                                        <p:tgtEl>
                                          <p:spTgt spid="4"/>
                                        </p:tgtEl>
                                        <p:attrNameLst>
                                          <p:attrName>style.visibility</p:attrName>
                                        </p:attrNameLst>
                                      </p:cBhvr>
                                      <p:to>
                                        <p:strVal val="visible"/>
                                      </p:to>
                                    </p:set>
                                    <p:anim calcmode="lin" valueType="num">
                                      <p:cBhvr>
                                        <p:cTn id="31" dur="750" fill="hold"/>
                                        <p:tgtEl>
                                          <p:spTgt spid="4"/>
                                        </p:tgtEl>
                                        <p:attrNameLst>
                                          <p:attrName>ppt_w</p:attrName>
                                        </p:attrNameLst>
                                      </p:cBhvr>
                                      <p:tavLst>
                                        <p:tav tm="0">
                                          <p:val>
                                            <p:fltVal val="0"/>
                                          </p:val>
                                        </p:tav>
                                        <p:tav tm="100000">
                                          <p:val>
                                            <p:strVal val="#ppt_w"/>
                                          </p:val>
                                        </p:tav>
                                      </p:tavLst>
                                    </p:anim>
                                    <p:anim calcmode="lin" valueType="num">
                                      <p:cBhvr>
                                        <p:cTn id="32" dur="750" fill="hold"/>
                                        <p:tgtEl>
                                          <p:spTgt spid="4"/>
                                        </p:tgtEl>
                                        <p:attrNameLst>
                                          <p:attrName>ppt_h</p:attrName>
                                        </p:attrNameLst>
                                      </p:cBhvr>
                                      <p:tavLst>
                                        <p:tav tm="0">
                                          <p:val>
                                            <p:fltVal val="0"/>
                                          </p:val>
                                        </p:tav>
                                        <p:tav tm="100000">
                                          <p:val>
                                            <p:strVal val="#ppt_h"/>
                                          </p:val>
                                        </p:tav>
                                      </p:tavLst>
                                    </p:anim>
                                    <p:animEffect transition="in" filter="fade">
                                      <p:cBhvr>
                                        <p:cTn id="33" dur="750"/>
                                        <p:tgtEl>
                                          <p:spTgt spid="4"/>
                                        </p:tgtEl>
                                      </p:cBhvr>
                                    </p:animEffect>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750" fill="hold"/>
                                        <p:tgtEl>
                                          <p:spTgt spid="19"/>
                                        </p:tgtEl>
                                        <p:attrNameLst>
                                          <p:attrName>ppt_x</p:attrName>
                                        </p:attrNameLst>
                                      </p:cBhvr>
                                      <p:tavLst>
                                        <p:tav tm="0">
                                          <p:val>
                                            <p:strVal val="0-#ppt_w/2"/>
                                          </p:val>
                                        </p:tav>
                                        <p:tav tm="100000">
                                          <p:val>
                                            <p:strVal val="#ppt_x"/>
                                          </p:val>
                                        </p:tav>
                                      </p:tavLst>
                                    </p:anim>
                                    <p:anim calcmode="lin" valueType="num">
                                      <p:cBhvr additive="base">
                                        <p:cTn id="38" dur="75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750" fill="hold"/>
                                        <p:tgtEl>
                                          <p:spTgt spid="17"/>
                                        </p:tgtEl>
                                        <p:attrNameLst>
                                          <p:attrName>ppt_x</p:attrName>
                                        </p:attrNameLst>
                                      </p:cBhvr>
                                      <p:tavLst>
                                        <p:tav tm="0">
                                          <p:val>
                                            <p:strVal val="1+#ppt_w/2"/>
                                          </p:val>
                                        </p:tav>
                                        <p:tav tm="100000">
                                          <p:val>
                                            <p:strVal val="#ppt_x"/>
                                          </p:val>
                                        </p:tav>
                                      </p:tavLst>
                                    </p:anim>
                                    <p:anim calcmode="lin" valueType="num">
                                      <p:cBhvr additive="base">
                                        <p:cTn id="42" dur="75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750" fill="hold"/>
                                        <p:tgtEl>
                                          <p:spTgt spid="20"/>
                                        </p:tgtEl>
                                        <p:attrNameLst>
                                          <p:attrName>ppt_x</p:attrName>
                                        </p:attrNameLst>
                                      </p:cBhvr>
                                      <p:tavLst>
                                        <p:tav tm="0">
                                          <p:val>
                                            <p:strVal val="0-#ppt_w/2"/>
                                          </p:val>
                                        </p:tav>
                                        <p:tav tm="100000">
                                          <p:val>
                                            <p:strVal val="#ppt_x"/>
                                          </p:val>
                                        </p:tav>
                                      </p:tavLst>
                                    </p:anim>
                                    <p:anim calcmode="lin" valueType="num">
                                      <p:cBhvr additive="base">
                                        <p:cTn id="46" dur="75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750" fill="hold"/>
                                        <p:tgtEl>
                                          <p:spTgt spid="18"/>
                                        </p:tgtEl>
                                        <p:attrNameLst>
                                          <p:attrName>ppt_x</p:attrName>
                                        </p:attrNameLst>
                                      </p:cBhvr>
                                      <p:tavLst>
                                        <p:tav tm="0">
                                          <p:val>
                                            <p:strVal val="1+#ppt_w/2"/>
                                          </p:val>
                                        </p:tav>
                                        <p:tav tm="100000">
                                          <p:val>
                                            <p:strVal val="#ppt_x"/>
                                          </p:val>
                                        </p:tav>
                                      </p:tavLst>
                                    </p:anim>
                                    <p:anim calcmode="lin" valueType="num">
                                      <p:cBhvr additive="base">
                                        <p:cTn id="50"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b="1" dirty="0">
                <a:solidFill>
                  <a:srgbClr val="FFD966"/>
                </a:solidFill>
                <a:latin typeface="微软雅黑" panose="020B0503020204020204" pitchFamily="34" charset="-122"/>
                <a:ea typeface="微软雅黑" panose="020B0503020204020204" pitchFamily="34" charset="-122"/>
              </a:rPr>
              <a:t>自我评价</a:t>
            </a:r>
            <a:endParaRPr lang="zh-CN" altLang="en-US" sz="4400" b="1" dirty="0">
              <a:solidFill>
                <a:srgbClr val="FFD966"/>
              </a:solidFill>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idx="1"/>
          </p:nvPr>
        </p:nvSpPr>
        <p:spPr>
          <a:xfrm>
            <a:off x="4680642" y="3661156"/>
            <a:ext cx="2326740" cy="277100"/>
          </a:xfrm>
        </p:spPr>
        <p:txBody>
          <a:bodyPr/>
          <a:lstStyle/>
          <a:p>
            <a:pPr algn="dist"/>
            <a:r>
              <a:rPr lang="en-US" altLang="zh-CN" sz="1200" dirty="0">
                <a:latin typeface="微软雅黑" panose="020B0503020204020204" pitchFamily="34" charset="-122"/>
                <a:ea typeface="微软雅黑" panose="020B0503020204020204" pitchFamily="34" charset="-122"/>
              </a:rPr>
              <a:t>Self evaluation</a:t>
            </a:r>
            <a:endParaRPr lang="en-US" altLang="zh-CN" sz="1200" dirty="0">
              <a:latin typeface="微软雅黑" panose="020B0503020204020204" pitchFamily="34" charset="-122"/>
              <a:ea typeface="微软雅黑" panose="020B0503020204020204" pitchFamily="34" charset="-122"/>
            </a:endParaRPr>
          </a:p>
          <a:p>
            <a:pPr algn="dist"/>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标题 3"/>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自我评价</a:t>
            </a:r>
            <a:endParaRPr lang="zh-CN" altLang="en-US" dirty="0">
              <a:solidFill>
                <a:srgbClr val="FED866"/>
              </a:solidFill>
              <a:latin typeface="+mn-lt"/>
              <a:ea typeface="+mn-ea"/>
              <a:cs typeface="+mn-ea"/>
              <a:sym typeface="+mn-lt"/>
            </a:endParaRPr>
          </a:p>
        </p:txBody>
      </p:sp>
      <p:sp>
        <p:nvSpPr>
          <p:cNvPr id="5" name="PA-TextPlaceholder 4"/>
          <p:cNvSpPr>
            <a:spLocks noGrp="1"/>
          </p:cNvSpPr>
          <p:nvPr>
            <p:ph type="body" idx="1"/>
            <p:custDataLst>
              <p:tags r:id="rId2"/>
            </p:custDataLst>
          </p:nvPr>
        </p:nvSpPr>
        <p:spPr>
          <a:ln>
            <a:noFill/>
          </a:ln>
        </p:spPr>
        <p:txBody>
          <a:bodyPr/>
          <a:lstStyle/>
          <a:p>
            <a:r>
              <a:rPr lang="en-US" altLang="zh-CN" sz="1100" dirty="0">
                <a:solidFill>
                  <a:srgbClr val="FED866"/>
                </a:solidFill>
                <a:latin typeface="+mn-lt"/>
                <a:ea typeface="+mn-ea"/>
                <a:cs typeface="+mn-ea"/>
                <a:sym typeface="+mn-lt"/>
              </a:rPr>
              <a:t>Self evaluation</a:t>
            </a:r>
            <a:endParaRPr lang="en-US" altLang="zh-CN" sz="1100" dirty="0">
              <a:solidFill>
                <a:srgbClr val="FED866"/>
              </a:solidFill>
              <a:latin typeface="+mn-lt"/>
              <a:ea typeface="+mn-ea"/>
              <a:cs typeface="+mn-ea"/>
              <a:sym typeface="+mn-lt"/>
            </a:endParaRPr>
          </a:p>
          <a:p>
            <a:endParaRPr lang="en-US" altLang="zh-CN" dirty="0">
              <a:solidFill>
                <a:srgbClr val="FFFFFF"/>
              </a:solidFill>
              <a:latin typeface="+mn-lt"/>
              <a:ea typeface="+mn-ea"/>
              <a:cs typeface="+mn-ea"/>
              <a:sym typeface="+mn-lt"/>
            </a:endParaRPr>
          </a:p>
          <a:p>
            <a:endParaRPr lang="zh-CN" altLang="en-US" dirty="0">
              <a:latin typeface="+mn-lt"/>
              <a:ea typeface="+mn-ea"/>
              <a:cs typeface="+mn-ea"/>
              <a:sym typeface="+mn-lt"/>
            </a:endParaRPr>
          </a:p>
        </p:txBody>
      </p:sp>
      <p:grpSp>
        <p:nvGrpSpPr>
          <p:cNvPr id="6" name="PA-组合 2"/>
          <p:cNvGrpSpPr/>
          <p:nvPr>
            <p:custDataLst>
              <p:tags r:id="rId3"/>
            </p:custDataLst>
          </p:nvPr>
        </p:nvGrpSpPr>
        <p:grpSpPr bwMode="auto">
          <a:xfrm>
            <a:off x="5177195" y="2199991"/>
            <a:ext cx="1749276" cy="1749276"/>
            <a:chOff x="0" y="0"/>
            <a:chExt cx="2448442" cy="2448443"/>
          </a:xfrm>
          <a:solidFill>
            <a:srgbClr val="FFD966"/>
          </a:solidFill>
        </p:grpSpPr>
        <p:sp>
          <p:nvSpPr>
            <p:cNvPr id="7" name="PA-椭圆 10"/>
            <p:cNvSpPr>
              <a:spLocks noChangeArrowheads="1"/>
            </p:cNvSpPr>
            <p:nvPr>
              <p:custDataLst>
                <p:tags r:id="rId4"/>
              </p:custDataLst>
            </p:nvPr>
          </p:nvSpPr>
          <p:spPr bwMode="auto">
            <a:xfrm>
              <a:off x="0" y="0"/>
              <a:ext cx="2448442" cy="2448443"/>
            </a:xfrm>
            <a:prstGeom prst="ellipse">
              <a:avLst/>
            </a:prstGeom>
            <a:grp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FFFFFF"/>
                </a:solidFill>
                <a:latin typeface="+mn-lt"/>
                <a:ea typeface="+mn-ea"/>
                <a:cs typeface="+mn-ea"/>
                <a:sym typeface="+mn-lt"/>
              </a:endParaRPr>
            </a:p>
          </p:txBody>
        </p:sp>
        <p:sp>
          <p:nvSpPr>
            <p:cNvPr id="8" name="PA-任意多边形 11"/>
            <p:cNvSpPr>
              <a:spLocks noEditPoints="1"/>
            </p:cNvSpPr>
            <p:nvPr>
              <p:custDataLst>
                <p:tags r:id="rId5"/>
              </p:custDataLst>
            </p:nvPr>
          </p:nvSpPr>
          <p:spPr bwMode="auto">
            <a:xfrm>
              <a:off x="527182" y="206344"/>
              <a:ext cx="1921260" cy="2242099"/>
            </a:xfrm>
            <a:custGeom>
              <a:avLst/>
              <a:gdLst>
                <a:gd name="T0" fmla="*/ 2147483646 w 6631"/>
                <a:gd name="T1" fmla="*/ 2147483646 h 7736"/>
                <a:gd name="T2" fmla="*/ 2147483646 w 6631"/>
                <a:gd name="T3" fmla="*/ 2147483646 h 7736"/>
                <a:gd name="T4" fmla="*/ 2147483646 w 6631"/>
                <a:gd name="T5" fmla="*/ 2147483646 h 7736"/>
                <a:gd name="T6" fmla="*/ 2147483646 w 6631"/>
                <a:gd name="T7" fmla="*/ 2147483646 h 7736"/>
                <a:gd name="T8" fmla="*/ 2147483646 w 6631"/>
                <a:gd name="T9" fmla="*/ 2147483646 h 7736"/>
                <a:gd name="T10" fmla="*/ 2147483646 w 6631"/>
                <a:gd name="T11" fmla="*/ 2147483646 h 7736"/>
                <a:gd name="T12" fmla="*/ 2147483646 w 6631"/>
                <a:gd name="T13" fmla="*/ 2147483646 h 7736"/>
                <a:gd name="T14" fmla="*/ 2147483646 w 6631"/>
                <a:gd name="T15" fmla="*/ 2147483646 h 7736"/>
                <a:gd name="T16" fmla="*/ 2147483646 w 6631"/>
                <a:gd name="T17" fmla="*/ 2147483646 h 7736"/>
                <a:gd name="T18" fmla="*/ 2147483646 w 6631"/>
                <a:gd name="T19" fmla="*/ 2147483646 h 7736"/>
                <a:gd name="T20" fmla="*/ 2147483646 w 6631"/>
                <a:gd name="T21" fmla="*/ 2147483646 h 7736"/>
                <a:gd name="T22" fmla="*/ 2147483646 w 6631"/>
                <a:gd name="T23" fmla="*/ 2147483646 h 7736"/>
                <a:gd name="T24" fmla="*/ 2147483646 w 6631"/>
                <a:gd name="T25" fmla="*/ 2147483646 h 7736"/>
                <a:gd name="T26" fmla="*/ 2147483646 w 6631"/>
                <a:gd name="T27" fmla="*/ 2147483646 h 7736"/>
                <a:gd name="T28" fmla="*/ 2147483646 w 6631"/>
                <a:gd name="T29" fmla="*/ 2147483646 h 7736"/>
                <a:gd name="T30" fmla="*/ 2147483646 w 6631"/>
                <a:gd name="T31" fmla="*/ 2147483646 h 7736"/>
                <a:gd name="T32" fmla="*/ 2147483646 w 6631"/>
                <a:gd name="T33" fmla="*/ 2147483646 h 7736"/>
                <a:gd name="T34" fmla="*/ 2147483646 w 6631"/>
                <a:gd name="T35" fmla="*/ 2147483646 h 7736"/>
                <a:gd name="T36" fmla="*/ 2147483646 w 6631"/>
                <a:gd name="T37" fmla="*/ 2147483646 h 7736"/>
                <a:gd name="T38" fmla="*/ 2147483646 w 6631"/>
                <a:gd name="T39" fmla="*/ 2147483646 h 7736"/>
                <a:gd name="T40" fmla="*/ 2147483646 w 6631"/>
                <a:gd name="T41" fmla="*/ 2147483646 h 7736"/>
                <a:gd name="T42" fmla="*/ 0 w 6631"/>
                <a:gd name="T43" fmla="*/ 2147483646 h 7736"/>
                <a:gd name="T44" fmla="*/ 2147483646 w 6631"/>
                <a:gd name="T45" fmla="*/ 2147483646 h 7736"/>
                <a:gd name="T46" fmla="*/ 2147483646 w 6631"/>
                <a:gd name="T47" fmla="*/ 2147483646 h 7736"/>
                <a:gd name="T48" fmla="*/ 2147483646 w 6631"/>
                <a:gd name="T49" fmla="*/ 2147483646 h 7736"/>
                <a:gd name="T50" fmla="*/ 2147483646 w 6631"/>
                <a:gd name="T51" fmla="*/ 2147483646 h 7736"/>
                <a:gd name="T52" fmla="*/ 2147483646 w 6631"/>
                <a:gd name="T53" fmla="*/ 2147483646 h 7736"/>
                <a:gd name="T54" fmla="*/ 2147483646 w 6631"/>
                <a:gd name="T55" fmla="*/ 2147483646 h 7736"/>
                <a:gd name="T56" fmla="*/ 2147483646 w 6631"/>
                <a:gd name="T57" fmla="*/ 2147483646 h 7736"/>
                <a:gd name="T58" fmla="*/ 2147483646 w 6631"/>
                <a:gd name="T59" fmla="*/ 2147483646 h 7736"/>
                <a:gd name="T60" fmla="*/ 2147483646 w 6631"/>
                <a:gd name="T61" fmla="*/ 2147483646 h 7736"/>
                <a:gd name="T62" fmla="*/ 2147483646 w 6631"/>
                <a:gd name="T63" fmla="*/ 2147483646 h 7736"/>
                <a:gd name="T64" fmla="*/ 2147483646 w 6631"/>
                <a:gd name="T65" fmla="*/ 2147483646 h 7736"/>
                <a:gd name="T66" fmla="*/ 2147483646 w 6631"/>
                <a:gd name="T67" fmla="*/ 2147483646 h 7736"/>
                <a:gd name="T68" fmla="*/ 2147483646 w 6631"/>
                <a:gd name="T69" fmla="*/ 2147483646 h 7736"/>
                <a:gd name="T70" fmla="*/ 2147483646 w 6631"/>
                <a:gd name="T71" fmla="*/ 2147483646 h 7736"/>
                <a:gd name="T72" fmla="*/ 2147483646 w 6631"/>
                <a:gd name="T73" fmla="*/ 2147483646 h 7736"/>
                <a:gd name="T74" fmla="*/ 2147483646 w 6631"/>
                <a:gd name="T75" fmla="*/ 2147483646 h 7736"/>
                <a:gd name="T76" fmla="*/ 2147483646 w 6631"/>
                <a:gd name="T77" fmla="*/ 2147483646 h 7736"/>
                <a:gd name="T78" fmla="*/ 2147483646 w 6631"/>
                <a:gd name="T79" fmla="*/ 2147483646 h 7736"/>
                <a:gd name="T80" fmla="*/ 2147483646 w 6631"/>
                <a:gd name="T81" fmla="*/ 2147483646 h 7736"/>
                <a:gd name="T82" fmla="*/ 2147483646 w 6631"/>
                <a:gd name="T83" fmla="*/ 2147483646 h 7736"/>
                <a:gd name="T84" fmla="*/ 2147483646 w 6631"/>
                <a:gd name="T85" fmla="*/ 2147483646 h 7736"/>
                <a:gd name="T86" fmla="*/ 2147483646 w 6631"/>
                <a:gd name="T87" fmla="*/ 2147483646 h 7736"/>
                <a:gd name="T88" fmla="*/ 2147483646 w 6631"/>
                <a:gd name="T89" fmla="*/ 2147483646 h 7736"/>
                <a:gd name="T90" fmla="*/ 2147483646 w 6631"/>
                <a:gd name="T91" fmla="*/ 2147483646 h 7736"/>
                <a:gd name="T92" fmla="*/ 2147483646 w 6631"/>
                <a:gd name="T93" fmla="*/ 2147483646 h 7736"/>
                <a:gd name="T94" fmla="*/ 2147483646 w 6631"/>
                <a:gd name="T95" fmla="*/ 2147483646 h 7736"/>
                <a:gd name="T96" fmla="*/ 2147483646 w 6631"/>
                <a:gd name="T97" fmla="*/ 2147483646 h 7736"/>
                <a:gd name="T98" fmla="*/ 2147483646 w 6631"/>
                <a:gd name="T99" fmla="*/ 2147483646 h 7736"/>
                <a:gd name="T100" fmla="*/ 2147483646 w 6631"/>
                <a:gd name="T101" fmla="*/ 2147483646 h 7736"/>
                <a:gd name="T102" fmla="*/ 2147483646 w 6631"/>
                <a:gd name="T103" fmla="*/ 2147483646 h 7736"/>
                <a:gd name="T104" fmla="*/ 2147483646 w 6631"/>
                <a:gd name="T105" fmla="*/ 2147483646 h 7736"/>
                <a:gd name="T106" fmla="*/ 2147483646 w 6631"/>
                <a:gd name="T107" fmla="*/ 2147483646 h 7736"/>
                <a:gd name="T108" fmla="*/ 2147483646 w 6631"/>
                <a:gd name="T109" fmla="*/ 2147483646 h 7736"/>
                <a:gd name="T110" fmla="*/ 2147483646 w 6631"/>
                <a:gd name="T111" fmla="*/ 2147483646 h 7736"/>
                <a:gd name="T112" fmla="*/ 2147483646 w 6631"/>
                <a:gd name="T113" fmla="*/ 2147483646 h 77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31"/>
                <a:gd name="T172" fmla="*/ 0 h 7736"/>
                <a:gd name="T173" fmla="*/ 6631 w 6631"/>
                <a:gd name="T174" fmla="*/ 7736 h 77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31" h="7736">
                  <a:moveTo>
                    <a:pt x="2480" y="7659"/>
                  </a:moveTo>
                  <a:cubicBezTo>
                    <a:pt x="2450" y="7656"/>
                    <a:pt x="2435" y="7614"/>
                    <a:pt x="2418" y="7594"/>
                  </a:cubicBezTo>
                  <a:cubicBezTo>
                    <a:pt x="2399" y="7571"/>
                    <a:pt x="2373" y="7549"/>
                    <a:pt x="2352" y="7527"/>
                  </a:cubicBezTo>
                  <a:cubicBezTo>
                    <a:pt x="2309" y="7485"/>
                    <a:pt x="2253" y="7448"/>
                    <a:pt x="2218" y="7401"/>
                  </a:cubicBezTo>
                  <a:cubicBezTo>
                    <a:pt x="2143" y="7301"/>
                    <a:pt x="2060" y="7214"/>
                    <a:pt x="1981" y="7120"/>
                  </a:cubicBezTo>
                  <a:cubicBezTo>
                    <a:pt x="1940" y="7071"/>
                    <a:pt x="1904" y="7026"/>
                    <a:pt x="1863" y="6978"/>
                  </a:cubicBezTo>
                  <a:cubicBezTo>
                    <a:pt x="1843" y="6955"/>
                    <a:pt x="1825" y="6928"/>
                    <a:pt x="1806" y="6908"/>
                  </a:cubicBezTo>
                  <a:cubicBezTo>
                    <a:pt x="1776" y="6878"/>
                    <a:pt x="1757" y="6874"/>
                    <a:pt x="1730" y="6851"/>
                  </a:cubicBezTo>
                  <a:cubicBezTo>
                    <a:pt x="1707" y="6831"/>
                    <a:pt x="1563" y="6533"/>
                    <a:pt x="1563" y="6500"/>
                  </a:cubicBezTo>
                  <a:lnTo>
                    <a:pt x="1563" y="6488"/>
                  </a:lnTo>
                  <a:cubicBezTo>
                    <a:pt x="1563" y="6418"/>
                    <a:pt x="1656" y="6364"/>
                    <a:pt x="1690" y="6320"/>
                  </a:cubicBezTo>
                  <a:cubicBezTo>
                    <a:pt x="1724" y="6277"/>
                    <a:pt x="1793" y="6205"/>
                    <a:pt x="1833" y="6166"/>
                  </a:cubicBezTo>
                  <a:cubicBezTo>
                    <a:pt x="1863" y="6136"/>
                    <a:pt x="1959" y="6048"/>
                    <a:pt x="1990" y="6028"/>
                  </a:cubicBezTo>
                  <a:cubicBezTo>
                    <a:pt x="2034" y="5999"/>
                    <a:pt x="2116" y="5927"/>
                    <a:pt x="2142" y="5884"/>
                  </a:cubicBezTo>
                  <a:cubicBezTo>
                    <a:pt x="2180" y="5822"/>
                    <a:pt x="2209" y="5758"/>
                    <a:pt x="2261" y="5707"/>
                  </a:cubicBezTo>
                  <a:cubicBezTo>
                    <a:pt x="2298" y="5671"/>
                    <a:pt x="2382" y="5595"/>
                    <a:pt x="2409" y="5559"/>
                  </a:cubicBezTo>
                  <a:cubicBezTo>
                    <a:pt x="2434" y="5525"/>
                    <a:pt x="2402" y="5541"/>
                    <a:pt x="2447" y="5525"/>
                  </a:cubicBezTo>
                  <a:cubicBezTo>
                    <a:pt x="2476" y="5515"/>
                    <a:pt x="2471" y="5502"/>
                    <a:pt x="2485" y="5491"/>
                  </a:cubicBezTo>
                  <a:cubicBezTo>
                    <a:pt x="2499" y="5479"/>
                    <a:pt x="2507" y="5486"/>
                    <a:pt x="2530" y="5463"/>
                  </a:cubicBezTo>
                  <a:cubicBezTo>
                    <a:pt x="2547" y="5446"/>
                    <a:pt x="2549" y="5436"/>
                    <a:pt x="2563" y="5418"/>
                  </a:cubicBezTo>
                  <a:cubicBezTo>
                    <a:pt x="2600" y="5371"/>
                    <a:pt x="2651" y="5287"/>
                    <a:pt x="2697" y="5256"/>
                  </a:cubicBezTo>
                  <a:lnTo>
                    <a:pt x="2793" y="5268"/>
                  </a:lnTo>
                  <a:cubicBezTo>
                    <a:pt x="2956" y="5291"/>
                    <a:pt x="3109" y="5141"/>
                    <a:pt x="3294" y="5141"/>
                  </a:cubicBezTo>
                  <a:cubicBezTo>
                    <a:pt x="3324" y="5141"/>
                    <a:pt x="3372" y="5150"/>
                    <a:pt x="3391" y="5160"/>
                  </a:cubicBezTo>
                  <a:cubicBezTo>
                    <a:pt x="3384" y="5191"/>
                    <a:pt x="3260" y="5381"/>
                    <a:pt x="3234" y="5425"/>
                  </a:cubicBezTo>
                  <a:cubicBezTo>
                    <a:pt x="3184" y="5512"/>
                    <a:pt x="3135" y="5618"/>
                    <a:pt x="3089" y="5709"/>
                  </a:cubicBezTo>
                  <a:cubicBezTo>
                    <a:pt x="3049" y="5790"/>
                    <a:pt x="2985" y="5914"/>
                    <a:pt x="2956" y="5998"/>
                  </a:cubicBezTo>
                  <a:cubicBezTo>
                    <a:pt x="2920" y="6100"/>
                    <a:pt x="2885" y="6208"/>
                    <a:pt x="2846" y="6317"/>
                  </a:cubicBezTo>
                  <a:cubicBezTo>
                    <a:pt x="2776" y="6514"/>
                    <a:pt x="2723" y="6779"/>
                    <a:pt x="2675" y="6997"/>
                  </a:cubicBezTo>
                  <a:cubicBezTo>
                    <a:pt x="2649" y="7118"/>
                    <a:pt x="2626" y="7229"/>
                    <a:pt x="2598" y="7348"/>
                  </a:cubicBezTo>
                  <a:cubicBezTo>
                    <a:pt x="2581" y="7421"/>
                    <a:pt x="2573" y="7448"/>
                    <a:pt x="2548" y="7509"/>
                  </a:cubicBezTo>
                  <a:cubicBezTo>
                    <a:pt x="2534" y="7545"/>
                    <a:pt x="2484" y="7640"/>
                    <a:pt x="2480" y="7659"/>
                  </a:cubicBezTo>
                  <a:close/>
                  <a:moveTo>
                    <a:pt x="6631" y="4050"/>
                  </a:moveTo>
                  <a:cubicBezTo>
                    <a:pt x="6367" y="6129"/>
                    <a:pt x="4591" y="7736"/>
                    <a:pt x="2441" y="7736"/>
                  </a:cubicBezTo>
                  <a:cubicBezTo>
                    <a:pt x="1758" y="7736"/>
                    <a:pt x="1112" y="7574"/>
                    <a:pt x="541" y="7286"/>
                  </a:cubicBezTo>
                  <a:cubicBezTo>
                    <a:pt x="578" y="7240"/>
                    <a:pt x="609" y="7205"/>
                    <a:pt x="609" y="7194"/>
                  </a:cubicBezTo>
                  <a:lnTo>
                    <a:pt x="609" y="7188"/>
                  </a:lnTo>
                  <a:cubicBezTo>
                    <a:pt x="609" y="7164"/>
                    <a:pt x="464" y="6856"/>
                    <a:pt x="443" y="6811"/>
                  </a:cubicBezTo>
                  <a:cubicBezTo>
                    <a:pt x="410" y="6745"/>
                    <a:pt x="390" y="6692"/>
                    <a:pt x="352" y="6630"/>
                  </a:cubicBezTo>
                  <a:cubicBezTo>
                    <a:pt x="324" y="6585"/>
                    <a:pt x="277" y="6502"/>
                    <a:pt x="256" y="6455"/>
                  </a:cubicBezTo>
                  <a:cubicBezTo>
                    <a:pt x="209" y="6353"/>
                    <a:pt x="107" y="6186"/>
                    <a:pt x="86" y="6082"/>
                  </a:cubicBezTo>
                  <a:cubicBezTo>
                    <a:pt x="72" y="6012"/>
                    <a:pt x="47" y="5922"/>
                    <a:pt x="37" y="5859"/>
                  </a:cubicBezTo>
                  <a:cubicBezTo>
                    <a:pt x="31" y="5817"/>
                    <a:pt x="36" y="5770"/>
                    <a:pt x="30" y="5727"/>
                  </a:cubicBezTo>
                  <a:cubicBezTo>
                    <a:pt x="24" y="5690"/>
                    <a:pt x="0" y="5673"/>
                    <a:pt x="0" y="5618"/>
                  </a:cubicBezTo>
                  <a:cubicBezTo>
                    <a:pt x="0" y="5517"/>
                    <a:pt x="2" y="5380"/>
                    <a:pt x="54" y="5292"/>
                  </a:cubicBezTo>
                  <a:cubicBezTo>
                    <a:pt x="101" y="5215"/>
                    <a:pt x="60" y="5167"/>
                    <a:pt x="143" y="5086"/>
                  </a:cubicBezTo>
                  <a:cubicBezTo>
                    <a:pt x="187" y="5042"/>
                    <a:pt x="278" y="5016"/>
                    <a:pt x="341" y="4988"/>
                  </a:cubicBezTo>
                  <a:cubicBezTo>
                    <a:pt x="362" y="4978"/>
                    <a:pt x="428" y="4948"/>
                    <a:pt x="442" y="4938"/>
                  </a:cubicBezTo>
                  <a:cubicBezTo>
                    <a:pt x="477" y="4913"/>
                    <a:pt x="493" y="4896"/>
                    <a:pt x="531" y="4878"/>
                  </a:cubicBezTo>
                  <a:cubicBezTo>
                    <a:pt x="605" y="4883"/>
                    <a:pt x="736" y="4800"/>
                    <a:pt x="736" y="4852"/>
                  </a:cubicBezTo>
                  <a:cubicBezTo>
                    <a:pt x="775" y="4791"/>
                    <a:pt x="760" y="4750"/>
                    <a:pt x="838" y="4712"/>
                  </a:cubicBezTo>
                  <a:cubicBezTo>
                    <a:pt x="872" y="4695"/>
                    <a:pt x="959" y="4638"/>
                    <a:pt x="1014" y="4644"/>
                  </a:cubicBezTo>
                  <a:lnTo>
                    <a:pt x="1104" y="4659"/>
                  </a:lnTo>
                  <a:cubicBezTo>
                    <a:pt x="1080" y="4614"/>
                    <a:pt x="1088" y="4641"/>
                    <a:pt x="1086" y="4593"/>
                  </a:cubicBezTo>
                  <a:cubicBezTo>
                    <a:pt x="1084" y="4572"/>
                    <a:pt x="1068" y="4545"/>
                    <a:pt x="1060" y="4522"/>
                  </a:cubicBezTo>
                  <a:cubicBezTo>
                    <a:pt x="1041" y="4468"/>
                    <a:pt x="1020" y="4445"/>
                    <a:pt x="1020" y="4369"/>
                  </a:cubicBezTo>
                  <a:cubicBezTo>
                    <a:pt x="1020" y="4277"/>
                    <a:pt x="1104" y="4251"/>
                    <a:pt x="1104" y="4236"/>
                  </a:cubicBezTo>
                  <a:cubicBezTo>
                    <a:pt x="1104" y="4213"/>
                    <a:pt x="1078" y="4178"/>
                    <a:pt x="1074" y="4133"/>
                  </a:cubicBezTo>
                  <a:cubicBezTo>
                    <a:pt x="1068" y="4077"/>
                    <a:pt x="1073" y="4086"/>
                    <a:pt x="1080" y="4025"/>
                  </a:cubicBezTo>
                  <a:cubicBezTo>
                    <a:pt x="1096" y="3890"/>
                    <a:pt x="1105" y="3756"/>
                    <a:pt x="1116" y="3620"/>
                  </a:cubicBezTo>
                  <a:lnTo>
                    <a:pt x="1116" y="3500"/>
                  </a:lnTo>
                  <a:cubicBezTo>
                    <a:pt x="1116" y="3425"/>
                    <a:pt x="1017" y="3343"/>
                    <a:pt x="935" y="3343"/>
                  </a:cubicBezTo>
                  <a:cubicBezTo>
                    <a:pt x="906" y="3346"/>
                    <a:pt x="881" y="3318"/>
                    <a:pt x="881" y="3288"/>
                  </a:cubicBezTo>
                  <a:lnTo>
                    <a:pt x="881" y="3264"/>
                  </a:lnTo>
                  <a:cubicBezTo>
                    <a:pt x="861" y="3256"/>
                    <a:pt x="788" y="3114"/>
                    <a:pt x="771" y="3085"/>
                  </a:cubicBezTo>
                  <a:cubicBezTo>
                    <a:pt x="752" y="3051"/>
                    <a:pt x="718" y="2900"/>
                    <a:pt x="718" y="2848"/>
                  </a:cubicBezTo>
                  <a:lnTo>
                    <a:pt x="723" y="2787"/>
                  </a:lnTo>
                  <a:lnTo>
                    <a:pt x="676" y="2570"/>
                  </a:lnTo>
                  <a:cubicBezTo>
                    <a:pt x="676" y="2532"/>
                    <a:pt x="652" y="2471"/>
                    <a:pt x="643" y="2422"/>
                  </a:cubicBezTo>
                  <a:cubicBezTo>
                    <a:pt x="633" y="2361"/>
                    <a:pt x="633" y="2322"/>
                    <a:pt x="633" y="2274"/>
                  </a:cubicBezTo>
                  <a:cubicBezTo>
                    <a:pt x="633" y="2213"/>
                    <a:pt x="635" y="2135"/>
                    <a:pt x="642" y="2067"/>
                  </a:cubicBezTo>
                  <a:cubicBezTo>
                    <a:pt x="648" y="2020"/>
                    <a:pt x="636" y="2037"/>
                    <a:pt x="580" y="2046"/>
                  </a:cubicBezTo>
                  <a:cubicBezTo>
                    <a:pt x="551" y="2050"/>
                    <a:pt x="504" y="2042"/>
                    <a:pt x="475" y="2029"/>
                  </a:cubicBezTo>
                  <a:cubicBezTo>
                    <a:pt x="356" y="1977"/>
                    <a:pt x="290" y="1860"/>
                    <a:pt x="290" y="1695"/>
                  </a:cubicBezTo>
                  <a:cubicBezTo>
                    <a:pt x="290" y="1519"/>
                    <a:pt x="412" y="1292"/>
                    <a:pt x="484" y="1177"/>
                  </a:cubicBezTo>
                  <a:cubicBezTo>
                    <a:pt x="534" y="1095"/>
                    <a:pt x="567" y="1038"/>
                    <a:pt x="625" y="962"/>
                  </a:cubicBezTo>
                  <a:cubicBezTo>
                    <a:pt x="688" y="880"/>
                    <a:pt x="726" y="841"/>
                    <a:pt x="792" y="767"/>
                  </a:cubicBezTo>
                  <a:cubicBezTo>
                    <a:pt x="872" y="678"/>
                    <a:pt x="1084" y="509"/>
                    <a:pt x="1191" y="447"/>
                  </a:cubicBezTo>
                  <a:cubicBezTo>
                    <a:pt x="1270" y="401"/>
                    <a:pt x="1334" y="361"/>
                    <a:pt x="1418" y="319"/>
                  </a:cubicBezTo>
                  <a:cubicBezTo>
                    <a:pt x="1606" y="224"/>
                    <a:pt x="1826" y="158"/>
                    <a:pt x="2031" y="117"/>
                  </a:cubicBezTo>
                  <a:cubicBezTo>
                    <a:pt x="2188" y="86"/>
                    <a:pt x="2339" y="60"/>
                    <a:pt x="2498" y="35"/>
                  </a:cubicBezTo>
                  <a:cubicBezTo>
                    <a:pt x="2558" y="25"/>
                    <a:pt x="2634" y="27"/>
                    <a:pt x="2692" y="18"/>
                  </a:cubicBezTo>
                  <a:cubicBezTo>
                    <a:pt x="2811" y="0"/>
                    <a:pt x="2941" y="13"/>
                    <a:pt x="3071" y="29"/>
                  </a:cubicBezTo>
                  <a:cubicBezTo>
                    <a:pt x="3170" y="41"/>
                    <a:pt x="3337" y="77"/>
                    <a:pt x="3420" y="108"/>
                  </a:cubicBezTo>
                  <a:cubicBezTo>
                    <a:pt x="3674" y="203"/>
                    <a:pt x="3741" y="345"/>
                    <a:pt x="3922" y="511"/>
                  </a:cubicBezTo>
                  <a:cubicBezTo>
                    <a:pt x="3957" y="543"/>
                    <a:pt x="4030" y="645"/>
                    <a:pt x="4065" y="689"/>
                  </a:cubicBezTo>
                  <a:cubicBezTo>
                    <a:pt x="4289" y="968"/>
                    <a:pt x="4507" y="1250"/>
                    <a:pt x="4633" y="1587"/>
                  </a:cubicBezTo>
                  <a:cubicBezTo>
                    <a:pt x="4654" y="1642"/>
                    <a:pt x="4662" y="1706"/>
                    <a:pt x="4683" y="1761"/>
                  </a:cubicBezTo>
                  <a:cubicBezTo>
                    <a:pt x="4703" y="1814"/>
                    <a:pt x="4703" y="1889"/>
                    <a:pt x="4718" y="1948"/>
                  </a:cubicBezTo>
                  <a:cubicBezTo>
                    <a:pt x="4733" y="2009"/>
                    <a:pt x="4751" y="2068"/>
                    <a:pt x="4765" y="2125"/>
                  </a:cubicBezTo>
                  <a:cubicBezTo>
                    <a:pt x="4794" y="2240"/>
                    <a:pt x="4824" y="2366"/>
                    <a:pt x="4860" y="2476"/>
                  </a:cubicBezTo>
                  <a:cubicBezTo>
                    <a:pt x="4899" y="2592"/>
                    <a:pt x="4966" y="2674"/>
                    <a:pt x="4966" y="2824"/>
                  </a:cubicBezTo>
                  <a:lnTo>
                    <a:pt x="4954" y="2842"/>
                  </a:lnTo>
                  <a:cubicBezTo>
                    <a:pt x="4954" y="2907"/>
                    <a:pt x="4939" y="3033"/>
                    <a:pt x="4996" y="3077"/>
                  </a:cubicBezTo>
                  <a:cubicBezTo>
                    <a:pt x="5009" y="3057"/>
                    <a:pt x="5141" y="2981"/>
                    <a:pt x="5177" y="2981"/>
                  </a:cubicBezTo>
                  <a:lnTo>
                    <a:pt x="5213" y="2981"/>
                  </a:lnTo>
                  <a:cubicBezTo>
                    <a:pt x="5258" y="2981"/>
                    <a:pt x="6047" y="3230"/>
                    <a:pt x="6631" y="4050"/>
                  </a:cubicBezTo>
                  <a:close/>
                  <a:moveTo>
                    <a:pt x="2068" y="5309"/>
                  </a:moveTo>
                  <a:cubicBezTo>
                    <a:pt x="1987" y="5374"/>
                    <a:pt x="1982" y="5407"/>
                    <a:pt x="1834" y="5407"/>
                  </a:cubicBezTo>
                  <a:cubicBezTo>
                    <a:pt x="1751" y="5250"/>
                    <a:pt x="1750" y="4965"/>
                    <a:pt x="1686" y="4777"/>
                  </a:cubicBezTo>
                  <a:cubicBezTo>
                    <a:pt x="1669" y="4728"/>
                    <a:pt x="1656" y="4676"/>
                    <a:pt x="1635" y="4634"/>
                  </a:cubicBezTo>
                  <a:cubicBezTo>
                    <a:pt x="1615" y="4595"/>
                    <a:pt x="1588" y="4548"/>
                    <a:pt x="1571" y="4505"/>
                  </a:cubicBezTo>
                  <a:cubicBezTo>
                    <a:pt x="1541" y="4429"/>
                    <a:pt x="1489" y="4299"/>
                    <a:pt x="1412" y="4278"/>
                  </a:cubicBezTo>
                  <a:cubicBezTo>
                    <a:pt x="1429" y="4255"/>
                    <a:pt x="1553" y="4259"/>
                    <a:pt x="1583" y="4270"/>
                  </a:cubicBezTo>
                  <a:cubicBezTo>
                    <a:pt x="1622" y="4285"/>
                    <a:pt x="1657" y="4333"/>
                    <a:pt x="1685" y="4361"/>
                  </a:cubicBezTo>
                  <a:cubicBezTo>
                    <a:pt x="1748" y="4427"/>
                    <a:pt x="1717" y="4427"/>
                    <a:pt x="1740" y="4506"/>
                  </a:cubicBezTo>
                  <a:cubicBezTo>
                    <a:pt x="1748" y="4534"/>
                    <a:pt x="1824" y="4580"/>
                    <a:pt x="1858" y="4580"/>
                  </a:cubicBezTo>
                  <a:lnTo>
                    <a:pt x="1888" y="4580"/>
                  </a:lnTo>
                  <a:cubicBezTo>
                    <a:pt x="1882" y="4609"/>
                    <a:pt x="1870" y="4637"/>
                    <a:pt x="1870" y="4671"/>
                  </a:cubicBezTo>
                  <a:cubicBezTo>
                    <a:pt x="1870" y="4708"/>
                    <a:pt x="1897" y="4750"/>
                    <a:pt x="1917" y="4769"/>
                  </a:cubicBezTo>
                  <a:cubicBezTo>
                    <a:pt x="1943" y="4794"/>
                    <a:pt x="1996" y="4785"/>
                    <a:pt x="2045" y="4785"/>
                  </a:cubicBezTo>
                  <a:lnTo>
                    <a:pt x="2146" y="4854"/>
                  </a:lnTo>
                  <a:lnTo>
                    <a:pt x="2148" y="4966"/>
                  </a:lnTo>
                  <a:cubicBezTo>
                    <a:pt x="2148" y="5052"/>
                    <a:pt x="2244" y="5153"/>
                    <a:pt x="2244" y="5154"/>
                  </a:cubicBezTo>
                  <a:cubicBezTo>
                    <a:pt x="2244" y="5189"/>
                    <a:pt x="2101" y="5284"/>
                    <a:pt x="2068" y="5309"/>
                  </a:cubicBezTo>
                  <a:close/>
                </a:path>
              </a:pathLst>
            </a:cu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zh-CN" altLang="en-US" sz="1350">
                <a:solidFill>
                  <a:srgbClr val="FFFFFF"/>
                </a:solidFill>
                <a:cs typeface="+mn-ea"/>
                <a:sym typeface="+mn-lt"/>
              </a:endParaRPr>
            </a:p>
          </p:txBody>
        </p:sp>
      </p:grpSp>
      <p:sp>
        <p:nvSpPr>
          <p:cNvPr id="9" name="PA-任意多边形 13"/>
          <p:cNvSpPr>
            <a:spLocks noEditPoints="1"/>
          </p:cNvSpPr>
          <p:nvPr>
            <p:custDataLst>
              <p:tags r:id="rId6"/>
            </p:custDataLst>
          </p:nvPr>
        </p:nvSpPr>
        <p:spPr bwMode="auto">
          <a:xfrm>
            <a:off x="6120433" y="2834532"/>
            <a:ext cx="172926" cy="177214"/>
          </a:xfrm>
          <a:custGeom>
            <a:avLst/>
            <a:gdLst>
              <a:gd name="T0" fmla="*/ 2147483646 w 1054"/>
              <a:gd name="T1" fmla="*/ 2147483646 h 1059"/>
              <a:gd name="T2" fmla="*/ 2147483646 w 1054"/>
              <a:gd name="T3" fmla="*/ 2147483646 h 1059"/>
              <a:gd name="T4" fmla="*/ 2147483646 w 1054"/>
              <a:gd name="T5" fmla="*/ 2147483646 h 1059"/>
              <a:gd name="T6" fmla="*/ 2147483646 w 1054"/>
              <a:gd name="T7" fmla="*/ 2147483646 h 1059"/>
              <a:gd name="T8" fmla="*/ 2147483646 w 1054"/>
              <a:gd name="T9" fmla="*/ 2147483646 h 1059"/>
              <a:gd name="T10" fmla="*/ 2147483646 w 1054"/>
              <a:gd name="T11" fmla="*/ 2147483646 h 1059"/>
              <a:gd name="T12" fmla="*/ 2147483646 w 1054"/>
              <a:gd name="T13" fmla="*/ 2147483646 h 1059"/>
              <a:gd name="T14" fmla="*/ 2147483646 w 1054"/>
              <a:gd name="T15" fmla="*/ 2147483646 h 1059"/>
              <a:gd name="T16" fmla="*/ 2147483646 w 1054"/>
              <a:gd name="T17" fmla="*/ 2147483646 h 1059"/>
              <a:gd name="T18" fmla="*/ 2147483646 w 1054"/>
              <a:gd name="T19" fmla="*/ 2147483646 h 1059"/>
              <a:gd name="T20" fmla="*/ 2147483646 w 1054"/>
              <a:gd name="T21" fmla="*/ 2147483646 h 1059"/>
              <a:gd name="T22" fmla="*/ 2147483646 w 1054"/>
              <a:gd name="T23" fmla="*/ 2147483646 h 1059"/>
              <a:gd name="T24" fmla="*/ 2147483646 w 1054"/>
              <a:gd name="T25" fmla="*/ 2147483646 h 1059"/>
              <a:gd name="T26" fmla="*/ 2147483646 w 1054"/>
              <a:gd name="T27" fmla="*/ 2147483646 h 1059"/>
              <a:gd name="T28" fmla="*/ 2147483646 w 1054"/>
              <a:gd name="T29" fmla="*/ 2147483646 h 1059"/>
              <a:gd name="T30" fmla="*/ 2147483646 w 1054"/>
              <a:gd name="T31" fmla="*/ 2147483646 h 1059"/>
              <a:gd name="T32" fmla="*/ 2147483646 w 1054"/>
              <a:gd name="T33" fmla="*/ 2147483646 h 1059"/>
              <a:gd name="T34" fmla="*/ 2147483646 w 1054"/>
              <a:gd name="T35" fmla="*/ 2147483646 h 1059"/>
              <a:gd name="T36" fmla="*/ 2147483646 w 1054"/>
              <a:gd name="T37" fmla="*/ 2147483646 h 1059"/>
              <a:gd name="T38" fmla="*/ 2147483646 w 1054"/>
              <a:gd name="T39" fmla="*/ 2147483646 h 1059"/>
              <a:gd name="T40" fmla="*/ 2147483646 w 1054"/>
              <a:gd name="T41" fmla="*/ 2147483646 h 1059"/>
              <a:gd name="T42" fmla="*/ 2147483646 w 1054"/>
              <a:gd name="T43" fmla="*/ 2147483646 h 1059"/>
              <a:gd name="T44" fmla="*/ 2147483646 w 1054"/>
              <a:gd name="T45" fmla="*/ 2147483646 h 1059"/>
              <a:gd name="T46" fmla="*/ 2147483646 w 1054"/>
              <a:gd name="T47" fmla="*/ 2147483646 h 1059"/>
              <a:gd name="T48" fmla="*/ 2147483646 w 1054"/>
              <a:gd name="T49" fmla="*/ 2147483646 h 1059"/>
              <a:gd name="T50" fmla="*/ 2147483646 w 1054"/>
              <a:gd name="T51" fmla="*/ 2147483646 h 1059"/>
              <a:gd name="T52" fmla="*/ 2147483646 w 1054"/>
              <a:gd name="T53" fmla="*/ 2147483646 h 1059"/>
              <a:gd name="T54" fmla="*/ 2147483646 w 1054"/>
              <a:gd name="T55" fmla="*/ 2147483646 h 1059"/>
              <a:gd name="T56" fmla="*/ 0 w 1054"/>
              <a:gd name="T57" fmla="*/ 2147483646 h 1059"/>
              <a:gd name="T58" fmla="*/ 2147483646 w 1054"/>
              <a:gd name="T59" fmla="*/ 2147483646 h 1059"/>
              <a:gd name="T60" fmla="*/ 2147483646 w 1054"/>
              <a:gd name="T61" fmla="*/ 2147483646 h 1059"/>
              <a:gd name="T62" fmla="*/ 2147483646 w 1054"/>
              <a:gd name="T63" fmla="*/ 2147483646 h 1059"/>
              <a:gd name="T64" fmla="*/ 0 w 1054"/>
              <a:gd name="T65" fmla="*/ 2147483646 h 1059"/>
              <a:gd name="T66" fmla="*/ 2147483646 w 1054"/>
              <a:gd name="T67" fmla="*/ 2147483646 h 1059"/>
              <a:gd name="T68" fmla="*/ 2147483646 w 1054"/>
              <a:gd name="T69" fmla="*/ 2147483646 h 1059"/>
              <a:gd name="T70" fmla="*/ 2147483646 w 1054"/>
              <a:gd name="T71" fmla="*/ 2147483646 h 1059"/>
              <a:gd name="T72" fmla="*/ 2147483646 w 1054"/>
              <a:gd name="T73" fmla="*/ 2147483646 h 1059"/>
              <a:gd name="T74" fmla="*/ 2147483646 w 1054"/>
              <a:gd name="T75" fmla="*/ 2147483646 h 1059"/>
              <a:gd name="T76" fmla="*/ 2147483646 w 1054"/>
              <a:gd name="T77" fmla="*/ 2147483646 h 1059"/>
              <a:gd name="T78" fmla="*/ 2147483646 w 1054"/>
              <a:gd name="T79" fmla="*/ 2147483646 h 1059"/>
              <a:gd name="T80" fmla="*/ 2147483646 w 1054"/>
              <a:gd name="T81" fmla="*/ 0 h 1059"/>
              <a:gd name="T82" fmla="*/ 2147483646 w 1054"/>
              <a:gd name="T83" fmla="*/ 0 h 1059"/>
              <a:gd name="T84" fmla="*/ 2147483646 w 1054"/>
              <a:gd name="T85" fmla="*/ 2147483646 h 1059"/>
              <a:gd name="T86" fmla="*/ 2147483646 w 1054"/>
              <a:gd name="T87" fmla="*/ 2147483646 h 1059"/>
              <a:gd name="T88" fmla="*/ 2147483646 w 1054"/>
              <a:gd name="T89" fmla="*/ 2147483646 h 1059"/>
              <a:gd name="T90" fmla="*/ 2147483646 w 1054"/>
              <a:gd name="T91" fmla="*/ 2147483646 h 1059"/>
              <a:gd name="T92" fmla="*/ 2147483646 w 1054"/>
              <a:gd name="T93" fmla="*/ 2147483646 h 1059"/>
              <a:gd name="T94" fmla="*/ 2147483646 w 1054"/>
              <a:gd name="T95" fmla="*/ 2147483646 h 1059"/>
              <a:gd name="T96" fmla="*/ 2147483646 w 1054"/>
              <a:gd name="T97" fmla="*/ 2147483646 h 1059"/>
              <a:gd name="T98" fmla="*/ 2147483646 w 1054"/>
              <a:gd name="T99" fmla="*/ 2147483646 h 1059"/>
              <a:gd name="T100" fmla="*/ 2147483646 w 1054"/>
              <a:gd name="T101" fmla="*/ 2147483646 h 1059"/>
              <a:gd name="T102" fmla="*/ 2147483646 w 1054"/>
              <a:gd name="T103" fmla="*/ 2147483646 h 1059"/>
              <a:gd name="T104" fmla="*/ 2147483646 w 1054"/>
              <a:gd name="T105" fmla="*/ 2147483646 h 1059"/>
              <a:gd name="T106" fmla="*/ 2147483646 w 1054"/>
              <a:gd name="T107" fmla="*/ 2147483646 h 1059"/>
              <a:gd name="T108" fmla="*/ 2147483646 w 1054"/>
              <a:gd name="T109" fmla="*/ 2147483646 h 1059"/>
              <a:gd name="T110" fmla="*/ 2147483646 w 1054"/>
              <a:gd name="T111" fmla="*/ 2147483646 h 1059"/>
              <a:gd name="T112" fmla="*/ 2147483646 w 1054"/>
              <a:gd name="T113" fmla="*/ 2147483646 h 1059"/>
              <a:gd name="T114" fmla="*/ 2147483646 w 1054"/>
              <a:gd name="T115" fmla="*/ 2147483646 h 10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4"/>
              <a:gd name="T175" fmla="*/ 0 h 1059"/>
              <a:gd name="T176" fmla="*/ 1054 w 1054"/>
              <a:gd name="T177" fmla="*/ 1059 h 10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4" h="1059">
                <a:moveTo>
                  <a:pt x="603" y="103"/>
                </a:moveTo>
                <a:cubicBezTo>
                  <a:pt x="643" y="110"/>
                  <a:pt x="681" y="123"/>
                  <a:pt x="716" y="140"/>
                </a:cubicBezTo>
                <a:lnTo>
                  <a:pt x="776" y="56"/>
                </a:lnTo>
                <a:lnTo>
                  <a:pt x="900" y="146"/>
                </a:lnTo>
                <a:lnTo>
                  <a:pt x="839" y="230"/>
                </a:lnTo>
                <a:cubicBezTo>
                  <a:pt x="866" y="258"/>
                  <a:pt x="890" y="290"/>
                  <a:pt x="908" y="325"/>
                </a:cubicBezTo>
                <a:lnTo>
                  <a:pt x="1007" y="293"/>
                </a:lnTo>
                <a:lnTo>
                  <a:pt x="1054" y="438"/>
                </a:lnTo>
                <a:lnTo>
                  <a:pt x="956" y="470"/>
                </a:lnTo>
                <a:cubicBezTo>
                  <a:pt x="958" y="490"/>
                  <a:pt x="960" y="509"/>
                  <a:pt x="960" y="529"/>
                </a:cubicBezTo>
                <a:cubicBezTo>
                  <a:pt x="960" y="549"/>
                  <a:pt x="958" y="569"/>
                  <a:pt x="956" y="588"/>
                </a:cubicBezTo>
                <a:lnTo>
                  <a:pt x="1054" y="620"/>
                </a:lnTo>
                <a:lnTo>
                  <a:pt x="1007" y="766"/>
                </a:lnTo>
                <a:lnTo>
                  <a:pt x="909" y="734"/>
                </a:lnTo>
                <a:cubicBezTo>
                  <a:pt x="890" y="768"/>
                  <a:pt x="866" y="801"/>
                  <a:pt x="839" y="829"/>
                </a:cubicBezTo>
                <a:lnTo>
                  <a:pt x="900" y="913"/>
                </a:lnTo>
                <a:lnTo>
                  <a:pt x="776" y="1002"/>
                </a:lnTo>
                <a:lnTo>
                  <a:pt x="716" y="919"/>
                </a:lnTo>
                <a:cubicBezTo>
                  <a:pt x="681" y="936"/>
                  <a:pt x="643" y="948"/>
                  <a:pt x="603" y="955"/>
                </a:cubicBezTo>
                <a:lnTo>
                  <a:pt x="603" y="1059"/>
                </a:lnTo>
                <a:lnTo>
                  <a:pt x="451" y="1059"/>
                </a:lnTo>
                <a:lnTo>
                  <a:pt x="451" y="955"/>
                </a:lnTo>
                <a:cubicBezTo>
                  <a:pt x="411" y="948"/>
                  <a:pt x="373" y="936"/>
                  <a:pt x="338" y="919"/>
                </a:cubicBezTo>
                <a:lnTo>
                  <a:pt x="278" y="1002"/>
                </a:lnTo>
                <a:lnTo>
                  <a:pt x="154" y="913"/>
                </a:lnTo>
                <a:lnTo>
                  <a:pt x="215" y="829"/>
                </a:lnTo>
                <a:cubicBezTo>
                  <a:pt x="188" y="801"/>
                  <a:pt x="164" y="768"/>
                  <a:pt x="146" y="734"/>
                </a:cubicBezTo>
                <a:lnTo>
                  <a:pt x="47" y="765"/>
                </a:lnTo>
                <a:lnTo>
                  <a:pt x="0" y="620"/>
                </a:lnTo>
                <a:lnTo>
                  <a:pt x="98" y="588"/>
                </a:lnTo>
                <a:cubicBezTo>
                  <a:pt x="96" y="569"/>
                  <a:pt x="94" y="549"/>
                  <a:pt x="94" y="529"/>
                </a:cubicBezTo>
                <a:cubicBezTo>
                  <a:pt x="94" y="509"/>
                  <a:pt x="96" y="490"/>
                  <a:pt x="98" y="470"/>
                </a:cubicBezTo>
                <a:lnTo>
                  <a:pt x="0" y="438"/>
                </a:lnTo>
                <a:lnTo>
                  <a:pt x="47" y="293"/>
                </a:lnTo>
                <a:lnTo>
                  <a:pt x="146" y="325"/>
                </a:lnTo>
                <a:cubicBezTo>
                  <a:pt x="164" y="290"/>
                  <a:pt x="188" y="258"/>
                  <a:pt x="215" y="230"/>
                </a:cubicBezTo>
                <a:lnTo>
                  <a:pt x="154" y="146"/>
                </a:lnTo>
                <a:lnTo>
                  <a:pt x="278" y="56"/>
                </a:lnTo>
                <a:lnTo>
                  <a:pt x="338" y="140"/>
                </a:lnTo>
                <a:cubicBezTo>
                  <a:pt x="374" y="123"/>
                  <a:pt x="411" y="110"/>
                  <a:pt x="451" y="103"/>
                </a:cubicBezTo>
                <a:lnTo>
                  <a:pt x="451" y="0"/>
                </a:lnTo>
                <a:lnTo>
                  <a:pt x="603" y="0"/>
                </a:lnTo>
                <a:lnTo>
                  <a:pt x="603" y="103"/>
                </a:lnTo>
                <a:close/>
                <a:moveTo>
                  <a:pt x="527" y="316"/>
                </a:moveTo>
                <a:cubicBezTo>
                  <a:pt x="645" y="316"/>
                  <a:pt x="741" y="411"/>
                  <a:pt x="741" y="529"/>
                </a:cubicBezTo>
                <a:cubicBezTo>
                  <a:pt x="741" y="647"/>
                  <a:pt x="645" y="743"/>
                  <a:pt x="527" y="743"/>
                </a:cubicBezTo>
                <a:cubicBezTo>
                  <a:pt x="409" y="743"/>
                  <a:pt x="314" y="647"/>
                  <a:pt x="314" y="529"/>
                </a:cubicBezTo>
                <a:cubicBezTo>
                  <a:pt x="314" y="411"/>
                  <a:pt x="409" y="316"/>
                  <a:pt x="527" y="316"/>
                </a:cubicBezTo>
                <a:close/>
                <a:moveTo>
                  <a:pt x="527" y="384"/>
                </a:moveTo>
                <a:cubicBezTo>
                  <a:pt x="607" y="384"/>
                  <a:pt x="672" y="449"/>
                  <a:pt x="672" y="529"/>
                </a:cubicBezTo>
                <a:cubicBezTo>
                  <a:pt x="672" y="609"/>
                  <a:pt x="607" y="674"/>
                  <a:pt x="527" y="674"/>
                </a:cubicBezTo>
                <a:cubicBezTo>
                  <a:pt x="447" y="674"/>
                  <a:pt x="382" y="609"/>
                  <a:pt x="382" y="529"/>
                </a:cubicBezTo>
                <a:cubicBezTo>
                  <a:pt x="382" y="449"/>
                  <a:pt x="447" y="384"/>
                  <a:pt x="527" y="384"/>
                </a:cubicBezTo>
                <a:close/>
                <a:moveTo>
                  <a:pt x="527" y="246"/>
                </a:moveTo>
                <a:cubicBezTo>
                  <a:pt x="683" y="246"/>
                  <a:pt x="810" y="373"/>
                  <a:pt x="810" y="529"/>
                </a:cubicBezTo>
                <a:cubicBezTo>
                  <a:pt x="810" y="686"/>
                  <a:pt x="683" y="812"/>
                  <a:pt x="527" y="812"/>
                </a:cubicBezTo>
                <a:cubicBezTo>
                  <a:pt x="371" y="812"/>
                  <a:pt x="244" y="686"/>
                  <a:pt x="244" y="529"/>
                </a:cubicBezTo>
                <a:cubicBezTo>
                  <a:pt x="244" y="373"/>
                  <a:pt x="371" y="246"/>
                  <a:pt x="527" y="246"/>
                </a:cubicBezTo>
                <a:close/>
              </a:path>
            </a:pathLst>
          </a:cu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zh-CN" altLang="en-US" sz="1350">
              <a:solidFill>
                <a:srgbClr val="FFFFFF"/>
              </a:solidFill>
              <a:cs typeface="+mn-ea"/>
              <a:sym typeface="+mn-lt"/>
            </a:endParaRPr>
          </a:p>
        </p:txBody>
      </p:sp>
      <p:sp>
        <p:nvSpPr>
          <p:cNvPr id="10" name="PA-任意多边形 17"/>
          <p:cNvSpPr>
            <a:spLocks noEditPoints="1"/>
          </p:cNvSpPr>
          <p:nvPr>
            <p:custDataLst>
              <p:tags r:id="rId7"/>
            </p:custDataLst>
          </p:nvPr>
        </p:nvSpPr>
        <p:spPr bwMode="auto">
          <a:xfrm>
            <a:off x="6024679" y="2544415"/>
            <a:ext cx="302979" cy="302979"/>
          </a:xfrm>
          <a:custGeom>
            <a:avLst/>
            <a:gdLst>
              <a:gd name="T0" fmla="*/ 2147483646 w 1843"/>
              <a:gd name="T1" fmla="*/ 2147483646 h 1843"/>
              <a:gd name="T2" fmla="*/ 2147483646 w 1843"/>
              <a:gd name="T3" fmla="*/ 2147483646 h 1843"/>
              <a:gd name="T4" fmla="*/ 2147483646 w 1843"/>
              <a:gd name="T5" fmla="*/ 2147483646 h 1843"/>
              <a:gd name="T6" fmla="*/ 2147483646 w 1843"/>
              <a:gd name="T7" fmla="*/ 2147483646 h 1843"/>
              <a:gd name="T8" fmla="*/ 2147483646 w 1843"/>
              <a:gd name="T9" fmla="*/ 2147483646 h 1843"/>
              <a:gd name="T10" fmla="*/ 2147483646 w 1843"/>
              <a:gd name="T11" fmla="*/ 2147483646 h 1843"/>
              <a:gd name="T12" fmla="*/ 2147483646 w 1843"/>
              <a:gd name="T13" fmla="*/ 2147483646 h 1843"/>
              <a:gd name="T14" fmla="*/ 2147483646 w 1843"/>
              <a:gd name="T15" fmla="*/ 2147483646 h 1843"/>
              <a:gd name="T16" fmla="*/ 2147483646 w 1843"/>
              <a:gd name="T17" fmla="*/ 2147483646 h 1843"/>
              <a:gd name="T18" fmla="*/ 2147483646 w 1843"/>
              <a:gd name="T19" fmla="*/ 2147483646 h 1843"/>
              <a:gd name="T20" fmla="*/ 2147483646 w 1843"/>
              <a:gd name="T21" fmla="*/ 2147483646 h 1843"/>
              <a:gd name="T22" fmla="*/ 2147483646 w 1843"/>
              <a:gd name="T23" fmla="*/ 2147483646 h 1843"/>
              <a:gd name="T24" fmla="*/ 2147483646 w 1843"/>
              <a:gd name="T25" fmla="*/ 2147483646 h 1843"/>
              <a:gd name="T26" fmla="*/ 2147483646 w 1843"/>
              <a:gd name="T27" fmla="*/ 2147483646 h 1843"/>
              <a:gd name="T28" fmla="*/ 2147483646 w 1843"/>
              <a:gd name="T29" fmla="*/ 2147483646 h 1843"/>
              <a:gd name="T30" fmla="*/ 2147483646 w 1843"/>
              <a:gd name="T31" fmla="*/ 2147483646 h 1843"/>
              <a:gd name="T32" fmla="*/ 2147483646 w 1843"/>
              <a:gd name="T33" fmla="*/ 2147483646 h 1843"/>
              <a:gd name="T34" fmla="*/ 2147483646 w 1843"/>
              <a:gd name="T35" fmla="*/ 2147483646 h 1843"/>
              <a:gd name="T36" fmla="*/ 2147483646 w 1843"/>
              <a:gd name="T37" fmla="*/ 2147483646 h 1843"/>
              <a:gd name="T38" fmla="*/ 2147483646 w 1843"/>
              <a:gd name="T39" fmla="*/ 2147483646 h 1843"/>
              <a:gd name="T40" fmla="*/ 2147483646 w 1843"/>
              <a:gd name="T41" fmla="*/ 2147483646 h 1843"/>
              <a:gd name="T42" fmla="*/ 2147483646 w 1843"/>
              <a:gd name="T43" fmla="*/ 2147483646 h 1843"/>
              <a:gd name="T44" fmla="*/ 2147483646 w 1843"/>
              <a:gd name="T45" fmla="*/ 2147483646 h 1843"/>
              <a:gd name="T46" fmla="*/ 0 w 1843"/>
              <a:gd name="T47" fmla="*/ 2147483646 h 1843"/>
              <a:gd name="T48" fmla="*/ 2147483646 w 1843"/>
              <a:gd name="T49" fmla="*/ 2147483646 h 1843"/>
              <a:gd name="T50" fmla="*/ 2147483646 w 1843"/>
              <a:gd name="T51" fmla="*/ 2147483646 h 1843"/>
              <a:gd name="T52" fmla="*/ 2147483646 w 1843"/>
              <a:gd name="T53" fmla="*/ 2147483646 h 1843"/>
              <a:gd name="T54" fmla="*/ 2147483646 w 1843"/>
              <a:gd name="T55" fmla="*/ 2147483646 h 1843"/>
              <a:gd name="T56" fmla="*/ 2147483646 w 1843"/>
              <a:gd name="T57" fmla="*/ 2147483646 h 1843"/>
              <a:gd name="T58" fmla="*/ 2147483646 w 1843"/>
              <a:gd name="T59" fmla="*/ 2147483646 h 1843"/>
              <a:gd name="T60" fmla="*/ 2147483646 w 1843"/>
              <a:gd name="T61" fmla="*/ 2147483646 h 1843"/>
              <a:gd name="T62" fmla="*/ 2147483646 w 1843"/>
              <a:gd name="T63" fmla="*/ 0 h 1843"/>
              <a:gd name="T64" fmla="*/ 2147483646 w 1843"/>
              <a:gd name="T65" fmla="*/ 2147483646 h 1843"/>
              <a:gd name="T66" fmla="*/ 2147483646 w 1843"/>
              <a:gd name="T67" fmla="*/ 2147483646 h 1843"/>
              <a:gd name="T68" fmla="*/ 2147483646 w 1843"/>
              <a:gd name="T69" fmla="*/ 2147483646 h 1843"/>
              <a:gd name="T70" fmla="*/ 2147483646 w 1843"/>
              <a:gd name="T71" fmla="*/ 2147483646 h 1843"/>
              <a:gd name="T72" fmla="*/ 2147483646 w 1843"/>
              <a:gd name="T73" fmla="*/ 2147483646 h 1843"/>
              <a:gd name="T74" fmla="*/ 2147483646 w 1843"/>
              <a:gd name="T75" fmla="*/ 2147483646 h 1843"/>
              <a:gd name="T76" fmla="*/ 2147483646 w 1843"/>
              <a:gd name="T77" fmla="*/ 2147483646 h 1843"/>
              <a:gd name="T78" fmla="*/ 2147483646 w 1843"/>
              <a:gd name="T79" fmla="*/ 2147483646 h 18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3"/>
              <a:gd name="T121" fmla="*/ 0 h 1843"/>
              <a:gd name="T122" fmla="*/ 1843 w 1843"/>
              <a:gd name="T123" fmla="*/ 1843 h 18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3" h="1843">
                <a:moveTo>
                  <a:pt x="1008" y="132"/>
                </a:moveTo>
                <a:cubicBezTo>
                  <a:pt x="1054" y="137"/>
                  <a:pt x="1100" y="146"/>
                  <a:pt x="1144" y="159"/>
                </a:cubicBezTo>
                <a:lnTo>
                  <a:pt x="1194" y="37"/>
                </a:lnTo>
                <a:lnTo>
                  <a:pt x="1354" y="103"/>
                </a:lnTo>
                <a:lnTo>
                  <a:pt x="1303" y="225"/>
                </a:lnTo>
                <a:cubicBezTo>
                  <a:pt x="1344" y="247"/>
                  <a:pt x="1382" y="273"/>
                  <a:pt x="1418" y="302"/>
                </a:cubicBezTo>
                <a:lnTo>
                  <a:pt x="1512" y="209"/>
                </a:lnTo>
                <a:lnTo>
                  <a:pt x="1634" y="331"/>
                </a:lnTo>
                <a:lnTo>
                  <a:pt x="1541" y="424"/>
                </a:lnTo>
                <a:cubicBezTo>
                  <a:pt x="1569" y="460"/>
                  <a:pt x="1595" y="499"/>
                  <a:pt x="1618" y="539"/>
                </a:cubicBezTo>
                <a:lnTo>
                  <a:pt x="1739" y="489"/>
                </a:lnTo>
                <a:lnTo>
                  <a:pt x="1806" y="649"/>
                </a:lnTo>
                <a:lnTo>
                  <a:pt x="1684" y="699"/>
                </a:lnTo>
                <a:cubicBezTo>
                  <a:pt x="1697" y="743"/>
                  <a:pt x="1706" y="788"/>
                  <a:pt x="1711" y="835"/>
                </a:cubicBezTo>
                <a:lnTo>
                  <a:pt x="1843" y="835"/>
                </a:lnTo>
                <a:lnTo>
                  <a:pt x="1843" y="1008"/>
                </a:lnTo>
                <a:lnTo>
                  <a:pt x="1711" y="1008"/>
                </a:lnTo>
                <a:cubicBezTo>
                  <a:pt x="1706" y="1054"/>
                  <a:pt x="1696" y="1100"/>
                  <a:pt x="1684" y="1144"/>
                </a:cubicBezTo>
                <a:lnTo>
                  <a:pt x="1806" y="1194"/>
                </a:lnTo>
                <a:lnTo>
                  <a:pt x="1739" y="1354"/>
                </a:lnTo>
                <a:lnTo>
                  <a:pt x="1617" y="1303"/>
                </a:lnTo>
                <a:cubicBezTo>
                  <a:pt x="1595" y="1344"/>
                  <a:pt x="1569" y="1382"/>
                  <a:pt x="1541" y="1418"/>
                </a:cubicBezTo>
                <a:lnTo>
                  <a:pt x="1634" y="1512"/>
                </a:lnTo>
                <a:lnTo>
                  <a:pt x="1512" y="1634"/>
                </a:lnTo>
                <a:lnTo>
                  <a:pt x="1418" y="1541"/>
                </a:lnTo>
                <a:cubicBezTo>
                  <a:pt x="1382" y="1569"/>
                  <a:pt x="1344" y="1595"/>
                  <a:pt x="1303" y="1617"/>
                </a:cubicBezTo>
                <a:lnTo>
                  <a:pt x="1354" y="1739"/>
                </a:lnTo>
                <a:lnTo>
                  <a:pt x="1194" y="1806"/>
                </a:lnTo>
                <a:lnTo>
                  <a:pt x="1143" y="1684"/>
                </a:lnTo>
                <a:cubicBezTo>
                  <a:pt x="1100" y="1697"/>
                  <a:pt x="1054" y="1706"/>
                  <a:pt x="1008" y="1711"/>
                </a:cubicBezTo>
                <a:lnTo>
                  <a:pt x="1008" y="1843"/>
                </a:lnTo>
                <a:lnTo>
                  <a:pt x="835" y="1843"/>
                </a:lnTo>
                <a:lnTo>
                  <a:pt x="835" y="1711"/>
                </a:lnTo>
                <a:cubicBezTo>
                  <a:pt x="788" y="1706"/>
                  <a:pt x="743" y="1697"/>
                  <a:pt x="699" y="1684"/>
                </a:cubicBezTo>
                <a:lnTo>
                  <a:pt x="649" y="1806"/>
                </a:lnTo>
                <a:lnTo>
                  <a:pt x="489" y="1739"/>
                </a:lnTo>
                <a:lnTo>
                  <a:pt x="539" y="1618"/>
                </a:lnTo>
                <a:cubicBezTo>
                  <a:pt x="499" y="1595"/>
                  <a:pt x="460" y="1569"/>
                  <a:pt x="424" y="1541"/>
                </a:cubicBezTo>
                <a:lnTo>
                  <a:pt x="331" y="1634"/>
                </a:lnTo>
                <a:lnTo>
                  <a:pt x="209" y="1512"/>
                </a:lnTo>
                <a:lnTo>
                  <a:pt x="302" y="1418"/>
                </a:lnTo>
                <a:cubicBezTo>
                  <a:pt x="273" y="1382"/>
                  <a:pt x="247" y="1344"/>
                  <a:pt x="225" y="1303"/>
                </a:cubicBezTo>
                <a:lnTo>
                  <a:pt x="103" y="1354"/>
                </a:lnTo>
                <a:lnTo>
                  <a:pt x="37" y="1194"/>
                </a:lnTo>
                <a:lnTo>
                  <a:pt x="159" y="1144"/>
                </a:lnTo>
                <a:cubicBezTo>
                  <a:pt x="146" y="1100"/>
                  <a:pt x="137" y="1054"/>
                  <a:pt x="132" y="1008"/>
                </a:cubicBezTo>
                <a:lnTo>
                  <a:pt x="0" y="1008"/>
                </a:lnTo>
                <a:lnTo>
                  <a:pt x="0" y="835"/>
                </a:lnTo>
                <a:lnTo>
                  <a:pt x="132" y="835"/>
                </a:lnTo>
                <a:cubicBezTo>
                  <a:pt x="137" y="788"/>
                  <a:pt x="146" y="743"/>
                  <a:pt x="159" y="699"/>
                </a:cubicBezTo>
                <a:lnTo>
                  <a:pt x="37" y="649"/>
                </a:lnTo>
                <a:lnTo>
                  <a:pt x="103" y="489"/>
                </a:lnTo>
                <a:lnTo>
                  <a:pt x="225" y="539"/>
                </a:lnTo>
                <a:cubicBezTo>
                  <a:pt x="247" y="499"/>
                  <a:pt x="273" y="460"/>
                  <a:pt x="302" y="424"/>
                </a:cubicBezTo>
                <a:lnTo>
                  <a:pt x="209" y="331"/>
                </a:lnTo>
                <a:lnTo>
                  <a:pt x="331" y="209"/>
                </a:lnTo>
                <a:lnTo>
                  <a:pt x="424" y="302"/>
                </a:lnTo>
                <a:cubicBezTo>
                  <a:pt x="460" y="273"/>
                  <a:pt x="499" y="247"/>
                  <a:pt x="539" y="225"/>
                </a:cubicBezTo>
                <a:lnTo>
                  <a:pt x="489" y="103"/>
                </a:lnTo>
                <a:lnTo>
                  <a:pt x="649" y="37"/>
                </a:lnTo>
                <a:lnTo>
                  <a:pt x="699" y="159"/>
                </a:lnTo>
                <a:cubicBezTo>
                  <a:pt x="743" y="146"/>
                  <a:pt x="788" y="137"/>
                  <a:pt x="835" y="132"/>
                </a:cubicBezTo>
                <a:lnTo>
                  <a:pt x="835" y="0"/>
                </a:lnTo>
                <a:lnTo>
                  <a:pt x="1008" y="0"/>
                </a:lnTo>
                <a:lnTo>
                  <a:pt x="1008" y="132"/>
                </a:lnTo>
                <a:close/>
                <a:moveTo>
                  <a:pt x="921" y="529"/>
                </a:moveTo>
                <a:cubicBezTo>
                  <a:pt x="1138" y="529"/>
                  <a:pt x="1313" y="705"/>
                  <a:pt x="1313" y="921"/>
                </a:cubicBezTo>
                <a:cubicBezTo>
                  <a:pt x="1313" y="1138"/>
                  <a:pt x="1138" y="1313"/>
                  <a:pt x="921" y="1313"/>
                </a:cubicBezTo>
                <a:cubicBezTo>
                  <a:pt x="705" y="1313"/>
                  <a:pt x="529" y="1138"/>
                  <a:pt x="529" y="921"/>
                </a:cubicBezTo>
                <a:cubicBezTo>
                  <a:pt x="529" y="705"/>
                  <a:pt x="705" y="529"/>
                  <a:pt x="921" y="529"/>
                </a:cubicBezTo>
                <a:close/>
                <a:moveTo>
                  <a:pt x="921" y="655"/>
                </a:moveTo>
                <a:cubicBezTo>
                  <a:pt x="1068" y="655"/>
                  <a:pt x="1187" y="774"/>
                  <a:pt x="1187" y="921"/>
                </a:cubicBezTo>
                <a:cubicBezTo>
                  <a:pt x="1187" y="1068"/>
                  <a:pt x="1068" y="1187"/>
                  <a:pt x="921" y="1187"/>
                </a:cubicBezTo>
                <a:cubicBezTo>
                  <a:pt x="774" y="1187"/>
                  <a:pt x="655" y="1068"/>
                  <a:pt x="655" y="921"/>
                </a:cubicBezTo>
                <a:cubicBezTo>
                  <a:pt x="655" y="774"/>
                  <a:pt x="774" y="655"/>
                  <a:pt x="921" y="655"/>
                </a:cubicBezTo>
                <a:close/>
                <a:moveTo>
                  <a:pt x="921" y="402"/>
                </a:moveTo>
                <a:cubicBezTo>
                  <a:pt x="1208" y="402"/>
                  <a:pt x="1440" y="635"/>
                  <a:pt x="1440" y="921"/>
                </a:cubicBezTo>
                <a:cubicBezTo>
                  <a:pt x="1440" y="1208"/>
                  <a:pt x="1208" y="1440"/>
                  <a:pt x="921" y="1440"/>
                </a:cubicBezTo>
                <a:cubicBezTo>
                  <a:pt x="635" y="1440"/>
                  <a:pt x="402" y="1208"/>
                  <a:pt x="402" y="921"/>
                </a:cubicBezTo>
                <a:cubicBezTo>
                  <a:pt x="402" y="635"/>
                  <a:pt x="635" y="402"/>
                  <a:pt x="921" y="402"/>
                </a:cubicBezTo>
                <a:close/>
              </a:path>
            </a:pathLst>
          </a:custGeom>
          <a:solidFill>
            <a:srgbClr val="FED866"/>
          </a:solidFill>
          <a:ln>
            <a:noFill/>
          </a:ln>
        </p:spPr>
        <p:txBody>
          <a:bodyPr/>
          <a:lstStyle/>
          <a:p>
            <a:pPr eaLnBrk="0" fontAlgn="base" hangingPunct="0">
              <a:spcBef>
                <a:spcPct val="0"/>
              </a:spcBef>
              <a:spcAft>
                <a:spcPct val="0"/>
              </a:spcAft>
            </a:pPr>
            <a:endParaRPr lang="zh-CN" altLang="en-US" sz="1350">
              <a:solidFill>
                <a:srgbClr val="FFFFFF"/>
              </a:solidFill>
              <a:cs typeface="+mn-ea"/>
              <a:sym typeface="+mn-lt"/>
            </a:endParaRPr>
          </a:p>
        </p:txBody>
      </p:sp>
      <p:sp>
        <p:nvSpPr>
          <p:cNvPr id="11" name="PA-椭圆 81"/>
          <p:cNvSpPr>
            <a:spLocks noChangeArrowheads="1"/>
          </p:cNvSpPr>
          <p:nvPr>
            <p:custDataLst>
              <p:tags r:id="rId8"/>
            </p:custDataLst>
          </p:nvPr>
        </p:nvSpPr>
        <p:spPr bwMode="auto">
          <a:xfrm>
            <a:off x="4965681" y="1944547"/>
            <a:ext cx="2216233" cy="2216233"/>
          </a:xfrm>
          <a:prstGeom prst="ellipse">
            <a:avLst/>
          </a:prstGeom>
          <a:noFill/>
          <a:ln w="38100" cap="flat" cmpd="sng" algn="ctr">
            <a:solidFill>
              <a:srgbClr val="FED8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dirty="0">
              <a:solidFill>
                <a:srgbClr val="FFFFFF"/>
              </a:solidFill>
              <a:latin typeface="+mn-lt"/>
              <a:ea typeface="+mn-ea"/>
              <a:cs typeface="+mn-ea"/>
              <a:sym typeface="+mn-lt"/>
            </a:endParaRPr>
          </a:p>
        </p:txBody>
      </p:sp>
      <p:cxnSp>
        <p:nvCxnSpPr>
          <p:cNvPr id="12" name="PA-直接连接符 92"/>
          <p:cNvCxnSpPr>
            <a:cxnSpLocks noChangeShapeType="1"/>
            <a:stCxn id="25" idx="2"/>
          </p:cNvCxnSpPr>
          <p:nvPr>
            <p:custDataLst>
              <p:tags r:id="rId9"/>
            </p:custDataLst>
          </p:nvPr>
        </p:nvCxnSpPr>
        <p:spPr bwMode="auto">
          <a:xfrm flipH="1">
            <a:off x="1655341" y="2339333"/>
            <a:ext cx="3371793" cy="714"/>
          </a:xfrm>
          <a:prstGeom prst="line">
            <a:avLst/>
          </a:prstGeom>
          <a:noFill/>
          <a:ln w="12700" cap="flat" cmpd="sng"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cxnSp>
      <p:cxnSp>
        <p:nvCxnSpPr>
          <p:cNvPr id="13" name="PA-直接连接符 94"/>
          <p:cNvCxnSpPr>
            <a:cxnSpLocks noChangeShapeType="1"/>
          </p:cNvCxnSpPr>
          <p:nvPr>
            <p:custDataLst>
              <p:tags r:id="rId10"/>
            </p:custDataLst>
          </p:nvPr>
        </p:nvCxnSpPr>
        <p:spPr bwMode="auto">
          <a:xfrm flipH="1">
            <a:off x="7053666" y="2340047"/>
            <a:ext cx="3768664" cy="0"/>
          </a:xfrm>
          <a:prstGeom prst="line">
            <a:avLst/>
          </a:prstGeom>
          <a:noFill/>
          <a:ln w="12700" cap="flat" cmpd="sng"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cxnSp>
      <p:cxnSp>
        <p:nvCxnSpPr>
          <p:cNvPr id="14" name="PA-直接连接符 95"/>
          <p:cNvCxnSpPr>
            <a:cxnSpLocks noChangeShapeType="1"/>
          </p:cNvCxnSpPr>
          <p:nvPr>
            <p:custDataLst>
              <p:tags r:id="rId11"/>
            </p:custDataLst>
          </p:nvPr>
        </p:nvCxnSpPr>
        <p:spPr bwMode="auto">
          <a:xfrm flipH="1">
            <a:off x="1655341" y="3882097"/>
            <a:ext cx="3371794" cy="0"/>
          </a:xfrm>
          <a:prstGeom prst="line">
            <a:avLst/>
          </a:prstGeom>
          <a:noFill/>
          <a:ln w="12700" cap="flat" cmpd="sng"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cxnSp>
      <p:cxnSp>
        <p:nvCxnSpPr>
          <p:cNvPr id="15" name="PA-直接连接符 96"/>
          <p:cNvCxnSpPr>
            <a:cxnSpLocks noChangeShapeType="1"/>
          </p:cNvCxnSpPr>
          <p:nvPr>
            <p:custDataLst>
              <p:tags r:id="rId12"/>
            </p:custDataLst>
          </p:nvPr>
        </p:nvCxnSpPr>
        <p:spPr bwMode="auto">
          <a:xfrm flipH="1">
            <a:off x="7053666" y="3882097"/>
            <a:ext cx="3791813" cy="0"/>
          </a:xfrm>
          <a:prstGeom prst="line">
            <a:avLst/>
          </a:prstGeom>
          <a:noFill/>
          <a:ln w="12700" cap="flat" cmpd="sng"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16" name="PA-文本框 97"/>
          <p:cNvSpPr txBox="1">
            <a:spLocks noChangeArrowheads="1"/>
          </p:cNvSpPr>
          <p:nvPr>
            <p:custDataLst>
              <p:tags r:id="rId13"/>
            </p:custDataLst>
          </p:nvPr>
        </p:nvSpPr>
        <p:spPr bwMode="auto">
          <a:xfrm>
            <a:off x="2614342" y="1885954"/>
            <a:ext cx="1799295"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800" b="1" dirty="0">
                <a:solidFill>
                  <a:srgbClr val="FED866"/>
                </a:solidFill>
                <a:latin typeface="+mn-lt"/>
                <a:ea typeface="+mn-ea"/>
                <a:cs typeface="+mn-ea"/>
                <a:sym typeface="+mn-lt"/>
              </a:rPr>
              <a:t>单击输入标题</a:t>
            </a:r>
            <a:endParaRPr lang="zh-CN" altLang="en-US" sz="1800" b="1" dirty="0">
              <a:solidFill>
                <a:srgbClr val="FED866"/>
              </a:solidFill>
              <a:latin typeface="+mn-lt"/>
              <a:ea typeface="+mn-ea"/>
              <a:cs typeface="+mn-ea"/>
              <a:sym typeface="+mn-lt"/>
            </a:endParaRPr>
          </a:p>
        </p:txBody>
      </p:sp>
      <p:sp>
        <p:nvSpPr>
          <p:cNvPr id="17" name="PA-文本框 98"/>
          <p:cNvSpPr txBox="1">
            <a:spLocks noChangeArrowheads="1"/>
          </p:cNvSpPr>
          <p:nvPr>
            <p:custDataLst>
              <p:tags r:id="rId14"/>
            </p:custDataLst>
          </p:nvPr>
        </p:nvSpPr>
        <p:spPr bwMode="auto">
          <a:xfrm>
            <a:off x="8217981" y="1885954"/>
            <a:ext cx="1875042"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zh-CN" altLang="en-US" sz="1800" b="1" dirty="0">
                <a:solidFill>
                  <a:srgbClr val="FED866"/>
                </a:solidFill>
                <a:latin typeface="微软雅黑" panose="020B0503020204020204" pitchFamily="34" charset="-122"/>
                <a:ea typeface="微软雅黑" panose="020B0503020204020204" pitchFamily="34" charset="-122"/>
                <a:cs typeface="+mn-ea"/>
                <a:sym typeface="+mn-lt"/>
              </a:rPr>
              <a:t>单击输入标题</a:t>
            </a:r>
            <a:endParaRPr lang="zh-CN" altLang="en-US" sz="1800" b="1" dirty="0">
              <a:solidFill>
                <a:srgbClr val="FED866"/>
              </a:solidFill>
              <a:latin typeface="微软雅黑" panose="020B0503020204020204" pitchFamily="34" charset="-122"/>
              <a:ea typeface="微软雅黑" panose="020B0503020204020204" pitchFamily="34" charset="-122"/>
              <a:cs typeface="+mn-ea"/>
              <a:sym typeface="+mn-lt"/>
            </a:endParaRPr>
          </a:p>
        </p:txBody>
      </p:sp>
      <p:sp>
        <p:nvSpPr>
          <p:cNvPr id="18" name="PA-文本框 99"/>
          <p:cNvSpPr txBox="1">
            <a:spLocks noChangeArrowheads="1"/>
          </p:cNvSpPr>
          <p:nvPr>
            <p:custDataLst>
              <p:tags r:id="rId15"/>
            </p:custDataLst>
          </p:nvPr>
        </p:nvSpPr>
        <p:spPr bwMode="auto">
          <a:xfrm>
            <a:off x="2614342" y="3512637"/>
            <a:ext cx="1976511"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zh-CN" altLang="en-US" sz="1800" b="1" dirty="0">
                <a:solidFill>
                  <a:srgbClr val="FED866"/>
                </a:solidFill>
                <a:latin typeface="微软雅黑" panose="020B0503020204020204" pitchFamily="34" charset="-122"/>
                <a:ea typeface="微软雅黑" panose="020B0503020204020204" pitchFamily="34" charset="-122"/>
                <a:cs typeface="+mn-ea"/>
                <a:sym typeface="+mn-lt"/>
              </a:rPr>
              <a:t>单击输入标题</a:t>
            </a:r>
            <a:endParaRPr lang="zh-CN" altLang="en-US" sz="1800" b="1" dirty="0">
              <a:solidFill>
                <a:srgbClr val="FED866"/>
              </a:solidFill>
              <a:latin typeface="微软雅黑" panose="020B0503020204020204" pitchFamily="34" charset="-122"/>
              <a:ea typeface="微软雅黑" panose="020B0503020204020204" pitchFamily="34" charset="-122"/>
              <a:cs typeface="+mn-ea"/>
              <a:sym typeface="+mn-lt"/>
            </a:endParaRPr>
          </a:p>
        </p:txBody>
      </p:sp>
      <p:sp>
        <p:nvSpPr>
          <p:cNvPr id="19" name="PA-文本框 100"/>
          <p:cNvSpPr txBox="1">
            <a:spLocks noChangeArrowheads="1"/>
          </p:cNvSpPr>
          <p:nvPr>
            <p:custDataLst>
              <p:tags r:id="rId16"/>
            </p:custDataLst>
          </p:nvPr>
        </p:nvSpPr>
        <p:spPr bwMode="auto">
          <a:xfrm>
            <a:off x="8207141" y="3512637"/>
            <a:ext cx="1812158"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zh-CN" altLang="en-US" sz="1800" b="1" dirty="0">
                <a:solidFill>
                  <a:srgbClr val="FED866"/>
                </a:solidFill>
                <a:latin typeface="微软雅黑" panose="020B0503020204020204" pitchFamily="34" charset="-122"/>
                <a:ea typeface="微软雅黑" panose="020B0503020204020204" pitchFamily="34" charset="-122"/>
                <a:cs typeface="+mn-ea"/>
                <a:sym typeface="+mn-lt"/>
              </a:rPr>
              <a:t>单击输入标题</a:t>
            </a:r>
            <a:endParaRPr lang="zh-CN" altLang="en-US" sz="1800" b="1" dirty="0">
              <a:solidFill>
                <a:srgbClr val="FED866"/>
              </a:solidFill>
              <a:latin typeface="微软雅黑" panose="020B0503020204020204" pitchFamily="34" charset="-122"/>
              <a:ea typeface="微软雅黑" panose="020B0503020204020204" pitchFamily="34" charset="-122"/>
              <a:cs typeface="+mn-ea"/>
              <a:sym typeface="+mn-lt"/>
            </a:endParaRPr>
          </a:p>
        </p:txBody>
      </p:sp>
      <p:sp>
        <p:nvSpPr>
          <p:cNvPr id="20" name="PA-文本框 121"/>
          <p:cNvSpPr txBox="1">
            <a:spLocks noChangeArrowheads="1"/>
          </p:cNvSpPr>
          <p:nvPr>
            <p:custDataLst>
              <p:tags r:id="rId17"/>
            </p:custDataLst>
          </p:nvPr>
        </p:nvSpPr>
        <p:spPr bwMode="auto">
          <a:xfrm>
            <a:off x="2481432" y="2505140"/>
            <a:ext cx="1949418"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260" dirty="0">
                <a:solidFill>
                  <a:srgbClr val="FFFFFF"/>
                </a:solidFill>
                <a:latin typeface="+mn-lt"/>
                <a:ea typeface="+mn-ea"/>
                <a:cs typeface="+mn-ea"/>
                <a:sym typeface="+mn-lt"/>
              </a:rPr>
              <a:t>单击此处添加段落文本，单击此处添加段落文本，单击此处添加段落文本。</a:t>
            </a:r>
            <a:endParaRPr lang="zh-CN" altLang="en-US" sz="1260" dirty="0">
              <a:solidFill>
                <a:srgbClr val="FFFFFF"/>
              </a:solidFill>
              <a:latin typeface="+mn-lt"/>
              <a:ea typeface="+mn-ea"/>
              <a:cs typeface="+mn-ea"/>
              <a:sym typeface="+mn-lt"/>
            </a:endParaRPr>
          </a:p>
        </p:txBody>
      </p:sp>
      <p:sp>
        <p:nvSpPr>
          <p:cNvPr id="21" name="PA-文本框 123"/>
          <p:cNvSpPr txBox="1">
            <a:spLocks noChangeArrowheads="1"/>
          </p:cNvSpPr>
          <p:nvPr>
            <p:custDataLst>
              <p:tags r:id="rId18"/>
            </p:custDataLst>
          </p:nvPr>
        </p:nvSpPr>
        <p:spPr bwMode="auto">
          <a:xfrm>
            <a:off x="2481431" y="4047189"/>
            <a:ext cx="2086568"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260" dirty="0">
                <a:solidFill>
                  <a:srgbClr val="FFFFFF"/>
                </a:solidFill>
                <a:latin typeface="+mn-lt"/>
                <a:ea typeface="+mn-ea"/>
                <a:cs typeface="+mn-ea"/>
                <a:sym typeface="+mn-lt"/>
              </a:rPr>
              <a:t>单击此处添加段落文本，单击此处添加段落文本，单击此处添加段落文本。</a:t>
            </a:r>
            <a:endParaRPr lang="zh-CN" altLang="en-US" sz="1260" dirty="0">
              <a:solidFill>
                <a:srgbClr val="FFFFFF"/>
              </a:solidFill>
              <a:latin typeface="+mn-lt"/>
              <a:ea typeface="+mn-ea"/>
              <a:cs typeface="+mn-ea"/>
              <a:sym typeface="+mn-lt"/>
            </a:endParaRPr>
          </a:p>
        </p:txBody>
      </p:sp>
      <p:sp>
        <p:nvSpPr>
          <p:cNvPr id="22" name="PA-文本框 124"/>
          <p:cNvSpPr txBox="1">
            <a:spLocks noChangeArrowheads="1"/>
          </p:cNvSpPr>
          <p:nvPr>
            <p:custDataLst>
              <p:tags r:id="rId19"/>
            </p:custDataLst>
          </p:nvPr>
        </p:nvSpPr>
        <p:spPr bwMode="auto">
          <a:xfrm>
            <a:off x="8130312" y="4047189"/>
            <a:ext cx="184448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260" dirty="0">
                <a:solidFill>
                  <a:srgbClr val="FFFFFF"/>
                </a:solidFill>
                <a:latin typeface="+mn-lt"/>
                <a:ea typeface="+mn-ea"/>
                <a:cs typeface="+mn-ea"/>
                <a:sym typeface="+mn-lt"/>
              </a:rPr>
              <a:t>单击此处添加段落文本，单击此处添加段落文本，单击此处添加段落文本。</a:t>
            </a:r>
            <a:endParaRPr lang="zh-CN" altLang="en-US" sz="1260" dirty="0">
              <a:solidFill>
                <a:srgbClr val="FFFFFF"/>
              </a:solidFill>
              <a:latin typeface="+mn-lt"/>
              <a:ea typeface="+mn-ea"/>
              <a:cs typeface="+mn-ea"/>
              <a:sym typeface="+mn-lt"/>
            </a:endParaRPr>
          </a:p>
        </p:txBody>
      </p:sp>
      <p:sp>
        <p:nvSpPr>
          <p:cNvPr id="23" name="PA-文本框 125"/>
          <p:cNvSpPr txBox="1">
            <a:spLocks noChangeArrowheads="1"/>
          </p:cNvSpPr>
          <p:nvPr>
            <p:custDataLst>
              <p:tags r:id="rId20"/>
            </p:custDataLst>
          </p:nvPr>
        </p:nvSpPr>
        <p:spPr bwMode="auto">
          <a:xfrm>
            <a:off x="8130312" y="2505140"/>
            <a:ext cx="184640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260" dirty="0">
                <a:solidFill>
                  <a:srgbClr val="FFFFFF"/>
                </a:solidFill>
                <a:latin typeface="+mn-lt"/>
                <a:ea typeface="+mn-ea"/>
                <a:cs typeface="+mn-ea"/>
                <a:sym typeface="+mn-lt"/>
              </a:rPr>
              <a:t>单击此处添加段落文本，单击此处添加段落文本，单击此处添加段落文本。</a:t>
            </a:r>
            <a:endParaRPr lang="zh-CN" altLang="en-US" sz="1260" dirty="0">
              <a:solidFill>
                <a:srgbClr val="FFFFFF"/>
              </a:solidFill>
              <a:latin typeface="+mn-lt"/>
              <a:ea typeface="+mn-ea"/>
              <a:cs typeface="+mn-ea"/>
              <a:sym typeface="+mn-lt"/>
            </a:endParaRPr>
          </a:p>
        </p:txBody>
      </p:sp>
      <p:grpSp>
        <p:nvGrpSpPr>
          <p:cNvPr id="24" name="PA-组合 23"/>
          <p:cNvGrpSpPr/>
          <p:nvPr>
            <p:custDataLst>
              <p:tags r:id="rId21"/>
            </p:custDataLst>
          </p:nvPr>
        </p:nvGrpSpPr>
        <p:grpSpPr>
          <a:xfrm>
            <a:off x="5005697" y="2145684"/>
            <a:ext cx="470000" cy="387298"/>
            <a:chOff x="3210023" y="1763719"/>
            <a:chExt cx="470000" cy="387298"/>
          </a:xfrm>
        </p:grpSpPr>
        <p:sp>
          <p:nvSpPr>
            <p:cNvPr id="25" name="PA-椭圆 83"/>
            <p:cNvSpPr>
              <a:spLocks noChangeArrowheads="1"/>
            </p:cNvSpPr>
            <p:nvPr>
              <p:custDataLst>
                <p:tags r:id="rId22"/>
              </p:custDataLst>
            </p:nvPr>
          </p:nvSpPr>
          <p:spPr bwMode="auto">
            <a:xfrm>
              <a:off x="3231460" y="1763719"/>
              <a:ext cx="395874" cy="387298"/>
            </a:xfrm>
            <a:prstGeom prst="ellipse">
              <a:avLst/>
            </a:prstGeom>
            <a:solidFill>
              <a:srgbClr val="FFFFFF"/>
            </a:solidFill>
            <a:ln w="9525" cap="flat" cmpd="sng" algn="ctr">
              <a:solidFill>
                <a:srgbClr val="FFFFFF"/>
              </a:solidFill>
              <a:prstDash val="solid"/>
              <a:miter lim="800000"/>
              <a:headEnd type="none" w="med" len="med"/>
              <a:tailEnd type="none" w="med" len="med"/>
            </a:ln>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FFFFFF"/>
                </a:solidFill>
                <a:latin typeface="+mn-lt"/>
                <a:ea typeface="+mn-ea"/>
                <a:cs typeface="+mn-ea"/>
                <a:sym typeface="+mn-lt"/>
              </a:endParaRPr>
            </a:p>
          </p:txBody>
        </p:sp>
        <p:sp>
          <p:nvSpPr>
            <p:cNvPr id="26" name="PA-文本框 84"/>
            <p:cNvSpPr txBox="1">
              <a:spLocks noChangeArrowheads="1"/>
            </p:cNvSpPr>
            <p:nvPr>
              <p:custDataLst>
                <p:tags r:id="rId23"/>
              </p:custDataLst>
            </p:nvPr>
          </p:nvSpPr>
          <p:spPr bwMode="auto">
            <a:xfrm>
              <a:off x="3210023" y="1778010"/>
              <a:ext cx="470000" cy="369460"/>
            </a:xfrm>
            <a:prstGeom prst="rect">
              <a:avLst/>
            </a:prstGeom>
            <a:noFill/>
            <a:ln>
              <a:noFill/>
            </a:ln>
            <a:extLs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non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1800" b="1" dirty="0">
                  <a:solidFill>
                    <a:srgbClr val="FED866"/>
                  </a:solidFill>
                  <a:latin typeface="+mn-lt"/>
                  <a:ea typeface="+mn-ea"/>
                  <a:cs typeface="+mn-ea"/>
                  <a:sym typeface="+mn-lt"/>
                </a:rPr>
                <a:t>01</a:t>
              </a:r>
              <a:endParaRPr lang="zh-CN" altLang="en-US" sz="1800" b="1" dirty="0">
                <a:solidFill>
                  <a:srgbClr val="FED866"/>
                </a:solidFill>
                <a:latin typeface="+mn-lt"/>
                <a:ea typeface="+mn-ea"/>
                <a:cs typeface="+mn-ea"/>
                <a:sym typeface="+mn-lt"/>
              </a:endParaRPr>
            </a:p>
          </p:txBody>
        </p:sp>
      </p:grpSp>
      <p:grpSp>
        <p:nvGrpSpPr>
          <p:cNvPr id="27" name="PA-组合 26"/>
          <p:cNvGrpSpPr/>
          <p:nvPr>
            <p:custDataLst>
              <p:tags r:id="rId24"/>
            </p:custDataLst>
          </p:nvPr>
        </p:nvGrpSpPr>
        <p:grpSpPr>
          <a:xfrm>
            <a:off x="6643500" y="2145684"/>
            <a:ext cx="470000" cy="387298"/>
            <a:chOff x="4847826" y="1763719"/>
            <a:chExt cx="470000" cy="387298"/>
          </a:xfrm>
        </p:grpSpPr>
        <p:sp>
          <p:nvSpPr>
            <p:cNvPr id="28" name="PA-椭圆 85"/>
            <p:cNvSpPr>
              <a:spLocks noChangeArrowheads="1"/>
            </p:cNvSpPr>
            <p:nvPr>
              <p:custDataLst>
                <p:tags r:id="rId25"/>
              </p:custDataLst>
            </p:nvPr>
          </p:nvSpPr>
          <p:spPr bwMode="auto">
            <a:xfrm>
              <a:off x="4867834" y="1763719"/>
              <a:ext cx="395873" cy="387298"/>
            </a:xfrm>
            <a:prstGeom prst="ellipse">
              <a:avLst/>
            </a:prstGeom>
            <a:solidFill>
              <a:srgbClr val="FFFFFF"/>
            </a:solidFill>
            <a:ln w="9525" cap="flat" cmpd="sng" algn="ctr">
              <a:solidFill>
                <a:srgbClr val="FFFFFF"/>
              </a:solidFill>
              <a:prstDash val="solid"/>
              <a:miter lim="800000"/>
              <a:headEnd type="none" w="med" len="med"/>
              <a:tailEnd type="none" w="med" len="med"/>
            </a:ln>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FFFFFF"/>
                </a:solidFill>
                <a:latin typeface="+mn-lt"/>
                <a:ea typeface="+mn-ea"/>
                <a:cs typeface="+mn-ea"/>
                <a:sym typeface="+mn-lt"/>
              </a:endParaRPr>
            </a:p>
          </p:txBody>
        </p:sp>
        <p:sp>
          <p:nvSpPr>
            <p:cNvPr id="29" name="PA-文本框 86"/>
            <p:cNvSpPr txBox="1">
              <a:spLocks noChangeArrowheads="1"/>
            </p:cNvSpPr>
            <p:nvPr>
              <p:custDataLst>
                <p:tags r:id="rId26"/>
              </p:custDataLst>
            </p:nvPr>
          </p:nvSpPr>
          <p:spPr bwMode="auto">
            <a:xfrm>
              <a:off x="4847826" y="1778010"/>
              <a:ext cx="470000"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non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1800" b="1" dirty="0">
                  <a:solidFill>
                    <a:srgbClr val="FED866"/>
                  </a:solidFill>
                  <a:latin typeface="+mn-lt"/>
                  <a:ea typeface="+mn-ea"/>
                  <a:cs typeface="+mn-ea"/>
                  <a:sym typeface="+mn-lt"/>
                </a:rPr>
                <a:t>02</a:t>
              </a:r>
              <a:endParaRPr lang="zh-CN" altLang="en-US" sz="1800" b="1" dirty="0">
                <a:solidFill>
                  <a:srgbClr val="FED866"/>
                </a:solidFill>
                <a:latin typeface="+mn-lt"/>
                <a:ea typeface="+mn-ea"/>
                <a:cs typeface="+mn-ea"/>
                <a:sym typeface="+mn-lt"/>
              </a:endParaRPr>
            </a:p>
          </p:txBody>
        </p:sp>
      </p:grpSp>
      <p:grpSp>
        <p:nvGrpSpPr>
          <p:cNvPr id="30" name="PA-组合 29"/>
          <p:cNvGrpSpPr/>
          <p:nvPr>
            <p:custDataLst>
              <p:tags r:id="rId27"/>
            </p:custDataLst>
          </p:nvPr>
        </p:nvGrpSpPr>
        <p:grpSpPr>
          <a:xfrm>
            <a:off x="6643500" y="3664867"/>
            <a:ext cx="470000" cy="385870"/>
            <a:chOff x="4847826" y="3282902"/>
            <a:chExt cx="470000" cy="385870"/>
          </a:xfrm>
        </p:grpSpPr>
        <p:sp>
          <p:nvSpPr>
            <p:cNvPr id="31" name="PA-椭圆 89"/>
            <p:cNvSpPr>
              <a:spLocks noChangeArrowheads="1"/>
            </p:cNvSpPr>
            <p:nvPr>
              <p:custDataLst>
                <p:tags r:id="rId28"/>
              </p:custDataLst>
            </p:nvPr>
          </p:nvSpPr>
          <p:spPr bwMode="auto">
            <a:xfrm>
              <a:off x="4867834" y="3282902"/>
              <a:ext cx="395873" cy="385870"/>
            </a:xfrm>
            <a:prstGeom prst="ellipse">
              <a:avLst/>
            </a:prstGeom>
            <a:solidFill>
              <a:srgbClr val="FFFFFF"/>
            </a:solidFill>
            <a:ln w="9525" cap="flat" cmpd="sng" algn="ctr">
              <a:solidFill>
                <a:srgbClr val="FFFFFF"/>
              </a:solidFill>
              <a:prstDash val="solid"/>
              <a:miter lim="800000"/>
              <a:headEnd type="none" w="med" len="med"/>
              <a:tailEnd type="none" w="med" len="med"/>
            </a:ln>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FFFFFF"/>
                </a:solidFill>
                <a:latin typeface="+mn-lt"/>
                <a:ea typeface="+mn-ea"/>
                <a:cs typeface="+mn-ea"/>
                <a:sym typeface="+mn-lt"/>
              </a:endParaRPr>
            </a:p>
          </p:txBody>
        </p:sp>
        <p:sp>
          <p:nvSpPr>
            <p:cNvPr id="32" name="PA-文本框 90"/>
            <p:cNvSpPr txBox="1">
              <a:spLocks noChangeArrowheads="1"/>
            </p:cNvSpPr>
            <p:nvPr>
              <p:custDataLst>
                <p:tags r:id="rId29"/>
              </p:custDataLst>
            </p:nvPr>
          </p:nvSpPr>
          <p:spPr bwMode="auto">
            <a:xfrm>
              <a:off x="4847826" y="3295764"/>
              <a:ext cx="470000"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non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1800" b="1" dirty="0">
                  <a:solidFill>
                    <a:srgbClr val="FED866"/>
                  </a:solidFill>
                  <a:latin typeface="+mn-lt"/>
                  <a:ea typeface="+mn-ea"/>
                  <a:cs typeface="+mn-ea"/>
                  <a:sym typeface="+mn-lt"/>
                </a:rPr>
                <a:t>04</a:t>
              </a:r>
              <a:endParaRPr lang="zh-CN" altLang="en-US" sz="1800" b="1" dirty="0">
                <a:solidFill>
                  <a:srgbClr val="FED866"/>
                </a:solidFill>
                <a:latin typeface="+mn-lt"/>
                <a:ea typeface="+mn-ea"/>
                <a:cs typeface="+mn-ea"/>
                <a:sym typeface="+mn-lt"/>
              </a:endParaRPr>
            </a:p>
          </p:txBody>
        </p:sp>
      </p:grpSp>
      <p:grpSp>
        <p:nvGrpSpPr>
          <p:cNvPr id="33" name="PA-组合 32"/>
          <p:cNvGrpSpPr/>
          <p:nvPr>
            <p:custDataLst>
              <p:tags r:id="rId30"/>
            </p:custDataLst>
          </p:nvPr>
        </p:nvGrpSpPr>
        <p:grpSpPr>
          <a:xfrm>
            <a:off x="5005697" y="3664867"/>
            <a:ext cx="470000" cy="385870"/>
            <a:chOff x="3210023" y="3282902"/>
            <a:chExt cx="470000" cy="385870"/>
          </a:xfrm>
        </p:grpSpPr>
        <p:sp>
          <p:nvSpPr>
            <p:cNvPr id="34" name="PA-椭圆 87"/>
            <p:cNvSpPr>
              <a:spLocks noChangeArrowheads="1"/>
            </p:cNvSpPr>
            <p:nvPr>
              <p:custDataLst>
                <p:tags r:id="rId31"/>
              </p:custDataLst>
            </p:nvPr>
          </p:nvSpPr>
          <p:spPr bwMode="auto">
            <a:xfrm>
              <a:off x="3231460" y="3282902"/>
              <a:ext cx="395874" cy="385870"/>
            </a:xfrm>
            <a:prstGeom prst="ellipse">
              <a:avLst/>
            </a:prstGeom>
            <a:solidFill>
              <a:srgbClr val="FFFFFF"/>
            </a:solidFill>
            <a:ln w="9525" cap="flat" cmpd="sng" algn="ctr">
              <a:solidFill>
                <a:srgbClr val="FFFFFF"/>
              </a:solidFill>
              <a:prstDash val="solid"/>
              <a:miter lim="800000"/>
              <a:headEnd type="none" w="med" len="med"/>
              <a:tailEnd type="none" w="med" len="med"/>
            </a:ln>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FFFFFF"/>
                </a:solidFill>
                <a:latin typeface="+mn-lt"/>
                <a:ea typeface="+mn-ea"/>
                <a:cs typeface="+mn-ea"/>
                <a:sym typeface="+mn-lt"/>
              </a:endParaRPr>
            </a:p>
          </p:txBody>
        </p:sp>
        <p:sp>
          <p:nvSpPr>
            <p:cNvPr id="35" name="PA-文本框 88"/>
            <p:cNvSpPr txBox="1">
              <a:spLocks noChangeArrowheads="1"/>
            </p:cNvSpPr>
            <p:nvPr>
              <p:custDataLst>
                <p:tags r:id="rId32"/>
              </p:custDataLst>
            </p:nvPr>
          </p:nvSpPr>
          <p:spPr bwMode="auto">
            <a:xfrm>
              <a:off x="3210023" y="3295764"/>
              <a:ext cx="470000"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non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1800" b="1" dirty="0">
                  <a:solidFill>
                    <a:srgbClr val="FED866"/>
                  </a:solidFill>
                  <a:latin typeface="+mn-lt"/>
                  <a:ea typeface="+mn-ea"/>
                  <a:cs typeface="+mn-ea"/>
                  <a:sym typeface="+mn-lt"/>
                </a:rPr>
                <a:t>03</a:t>
              </a:r>
              <a:endParaRPr lang="zh-CN" altLang="en-US" sz="1800" b="1" dirty="0">
                <a:solidFill>
                  <a:srgbClr val="FED866"/>
                </a:solidFill>
                <a:latin typeface="+mn-lt"/>
                <a:ea typeface="+mn-ea"/>
                <a:cs typeface="+mn-ea"/>
                <a:sym typeface="+mn-lt"/>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8" presetClass="emph" presetSubtype="0" repeatCount="indefinite" fill="hold" grpId="1" nodeType="afterEffect">
                                  <p:stCondLst>
                                    <p:cond delay="0"/>
                                  </p:stCondLst>
                                  <p:childTnLst>
                                    <p:animRot by="-21599760">
                                      <p:cBhvr>
                                        <p:cTn id="23" dur="1400" fill="hold"/>
                                        <p:tgtEl>
                                          <p:spTgt spid="10"/>
                                        </p:tgtEl>
                                        <p:attrNameLst>
                                          <p:attrName>r</p:attrName>
                                        </p:attrNameLst>
                                      </p:cBhvr>
                                    </p:animRot>
                                  </p:childTnLst>
                                </p:cTn>
                              </p:par>
                              <p:par>
                                <p:cTn id="24" presetID="8" presetClass="emph" presetSubtype="0" repeatCount="indefinite" fill="hold" grpId="1" nodeType="withEffect">
                                  <p:stCondLst>
                                    <p:cond delay="0"/>
                                  </p:stCondLst>
                                  <p:childTnLst>
                                    <p:animRot by="-21599760">
                                      <p:cBhvr>
                                        <p:cTn id="25" dur="1400" fill="hold"/>
                                        <p:tgtEl>
                                          <p:spTgt spid="9"/>
                                        </p:tgtEl>
                                        <p:attrNameLst>
                                          <p:attrName>r</p:attrName>
                                        </p:attrNameLst>
                                      </p:cBhvr>
                                    </p:animRot>
                                  </p:childTnLst>
                                </p:cTn>
                              </p:par>
                            </p:childTnLst>
                          </p:cTn>
                        </p:par>
                        <p:par>
                          <p:cTn id="26" fill="hold">
                            <p:stCondLst>
                              <p:cond delay="3000"/>
                            </p:stCondLst>
                            <p:childTnLst>
                              <p:par>
                                <p:cTn id="27" presetID="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par>
                          <p:cTn id="35" fill="hold">
                            <p:stCondLst>
                              <p:cond delay="4000"/>
                            </p:stCondLst>
                            <p:childTnLst>
                              <p:par>
                                <p:cTn id="36" presetID="17" presetClass="entr" presetSubtype="1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5500"/>
                            </p:stCondLst>
                            <p:childTnLst>
                              <p:par>
                                <p:cTn id="55" presetID="17" presetClass="entr" presetSubtype="1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strVal val="#ppt_h"/>
                                          </p:val>
                                        </p:tav>
                                        <p:tav tm="100000">
                                          <p:val>
                                            <p:strVal val="#ppt_h"/>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0-#ppt_w/2"/>
                                          </p:val>
                                        </p:tav>
                                        <p:tav tm="100000">
                                          <p:val>
                                            <p:strVal val="#ppt_x"/>
                                          </p:val>
                                        </p:tav>
                                      </p:tavLst>
                                    </p:anim>
                                    <p:anim calcmode="lin" valueType="num">
                                      <p:cBhvr additive="base">
                                        <p:cTn id="68" dur="500" fill="hold"/>
                                        <p:tgtEl>
                                          <p:spTgt spid="3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2"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right)">
                                      <p:cBhvr>
                                        <p:cTn id="72" dur="500"/>
                                        <p:tgtEl>
                                          <p:spTgt spid="14"/>
                                        </p:tgtEl>
                                      </p:cBhvr>
                                    </p:animEffect>
                                  </p:childTnLst>
                                </p:cTn>
                              </p:par>
                            </p:childTnLst>
                          </p:cTn>
                        </p:par>
                        <p:par>
                          <p:cTn id="73" fill="hold">
                            <p:stCondLst>
                              <p:cond delay="7000"/>
                            </p:stCondLst>
                            <p:childTnLst>
                              <p:par>
                                <p:cTn id="74" presetID="17" presetClass="entr" presetSubtype="1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strVal val="#ppt_h"/>
                                          </p:val>
                                        </p:tav>
                                        <p:tav tm="100000">
                                          <p:val>
                                            <p:strVal val="#ppt_h"/>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par>
                          <p:cTn id="83" fill="hold">
                            <p:stCondLst>
                              <p:cond delay="7500"/>
                            </p:stCondLst>
                            <p:childTnLst>
                              <p:par>
                                <p:cTn id="84" presetID="2" presetClass="entr" presetSubtype="2"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500" fill="hold"/>
                                        <p:tgtEl>
                                          <p:spTgt spid="30"/>
                                        </p:tgtEl>
                                        <p:attrNameLst>
                                          <p:attrName>ppt_x</p:attrName>
                                        </p:attrNameLst>
                                      </p:cBhvr>
                                      <p:tavLst>
                                        <p:tav tm="0">
                                          <p:val>
                                            <p:strVal val="1+#ppt_w/2"/>
                                          </p:val>
                                        </p:tav>
                                        <p:tav tm="100000">
                                          <p:val>
                                            <p:strVal val="#ppt_x"/>
                                          </p:val>
                                        </p:tav>
                                      </p:tavLst>
                                    </p:anim>
                                    <p:anim calcmode="lin" valueType="num">
                                      <p:cBhvr additive="base">
                                        <p:cTn id="87" dur="500" fill="hold"/>
                                        <p:tgtEl>
                                          <p:spTgt spid="30"/>
                                        </p:tgtEl>
                                        <p:attrNameLst>
                                          <p:attrName>ppt_y</p:attrName>
                                        </p:attrNameLst>
                                      </p:cBhvr>
                                      <p:tavLst>
                                        <p:tav tm="0">
                                          <p:val>
                                            <p:strVal val="#ppt_y"/>
                                          </p:val>
                                        </p:tav>
                                        <p:tav tm="100000">
                                          <p:val>
                                            <p:strVal val="#ppt_y"/>
                                          </p:val>
                                        </p:tav>
                                      </p:tavLst>
                                    </p:anim>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500"/>
                                        <p:tgtEl>
                                          <p:spTgt spid="15"/>
                                        </p:tgtEl>
                                      </p:cBhvr>
                                    </p:animEffect>
                                  </p:childTnLst>
                                </p:cTn>
                              </p:par>
                            </p:childTnLst>
                          </p:cTn>
                        </p:par>
                        <p:par>
                          <p:cTn id="92" fill="hold">
                            <p:stCondLst>
                              <p:cond delay="8500"/>
                            </p:stCondLst>
                            <p:childTnLst>
                              <p:par>
                                <p:cTn id="93" presetID="17" presetClass="entr" presetSubtype="10"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anim calcmode="lin" valueType="num">
                                      <p:cBhvr>
                                        <p:cTn id="100" dur="1000" fill="hold"/>
                                        <p:tgtEl>
                                          <p:spTgt spid="22"/>
                                        </p:tgtEl>
                                        <p:attrNameLst>
                                          <p:attrName>ppt_x</p:attrName>
                                        </p:attrNameLst>
                                      </p:cBhvr>
                                      <p:tavLst>
                                        <p:tav tm="0">
                                          <p:val>
                                            <p:strVal val="#ppt_x"/>
                                          </p:val>
                                        </p:tav>
                                        <p:tav tm="100000">
                                          <p:val>
                                            <p:strVal val="#ppt_x"/>
                                          </p:val>
                                        </p:tav>
                                      </p:tavLst>
                                    </p:anim>
                                    <p:anim calcmode="lin" valueType="num">
                                      <p:cBhvr>
                                        <p:cTn id="10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自我评价</a:t>
            </a:r>
            <a:endParaRPr lang="zh-CN" altLang="en-US" dirty="0">
              <a:solidFill>
                <a:srgbClr val="FED866"/>
              </a:solidFill>
              <a:latin typeface="+mn-lt"/>
              <a:ea typeface="+mn-ea"/>
              <a:cs typeface="+mn-ea"/>
              <a:sym typeface="+mn-lt"/>
            </a:endParaRPr>
          </a:p>
        </p:txBody>
      </p:sp>
      <p:sp>
        <p:nvSpPr>
          <p:cNvPr id="3" name="PA-TextPlaceholder 2"/>
          <p:cNvSpPr>
            <a:spLocks noGrp="1"/>
          </p:cNvSpPr>
          <p:nvPr>
            <p:ph type="body" idx="1"/>
            <p:custDataLst>
              <p:tags r:id="rId2"/>
            </p:custDataLst>
          </p:nvPr>
        </p:nvSpPr>
        <p:spPr>
          <a:ln>
            <a:noFill/>
          </a:ln>
        </p:spPr>
        <p:txBody>
          <a:bodyPr/>
          <a:lstStyle/>
          <a:p>
            <a:pPr lvl="0"/>
            <a:r>
              <a:rPr lang="en-US" altLang="zh-CN" sz="1100" dirty="0">
                <a:solidFill>
                  <a:srgbClr val="FED866"/>
                </a:solidFill>
                <a:latin typeface="+mn-lt"/>
                <a:ea typeface="+mn-ea"/>
                <a:cs typeface="+mn-ea"/>
                <a:sym typeface="+mn-lt"/>
              </a:rPr>
              <a:t>Self evaluation</a:t>
            </a:r>
            <a:endParaRPr lang="en-US" altLang="zh-CN" sz="1100" dirty="0">
              <a:solidFill>
                <a:srgbClr val="FED866"/>
              </a:solidFill>
              <a:latin typeface="+mn-lt"/>
              <a:ea typeface="+mn-ea"/>
              <a:cs typeface="+mn-ea"/>
              <a:sym typeface="+mn-lt"/>
            </a:endParaRPr>
          </a:p>
          <a:p>
            <a:pPr lvl="0"/>
            <a:endParaRPr lang="en-US" altLang="zh-CN" dirty="0">
              <a:solidFill>
                <a:srgbClr val="FFFFFF"/>
              </a:solidFill>
              <a:latin typeface="+mn-lt"/>
              <a:ea typeface="+mn-ea"/>
              <a:cs typeface="+mn-ea"/>
              <a:sym typeface="+mn-lt"/>
            </a:endParaRPr>
          </a:p>
          <a:p>
            <a:pPr lvl="0"/>
            <a:endParaRPr lang="zh-CN" altLang="en-US" dirty="0">
              <a:solidFill>
                <a:srgbClr val="FFFFFF"/>
              </a:solidFill>
              <a:latin typeface="+mn-lt"/>
              <a:ea typeface="+mn-ea"/>
              <a:cs typeface="+mn-ea"/>
              <a:sym typeface="+mn-lt"/>
            </a:endParaRPr>
          </a:p>
          <a:p>
            <a:endParaRPr lang="zh-CN" altLang="en-US" dirty="0">
              <a:latin typeface="+mn-lt"/>
              <a:ea typeface="+mn-ea"/>
              <a:cs typeface="+mn-ea"/>
              <a:sym typeface="+mn-lt"/>
            </a:endParaRPr>
          </a:p>
        </p:txBody>
      </p:sp>
      <p:sp>
        <p:nvSpPr>
          <p:cNvPr id="4" name="PA-圆角矩形 1"/>
          <p:cNvSpPr/>
          <p:nvPr>
            <p:custDataLst>
              <p:tags r:id="rId3"/>
            </p:custDataLst>
          </p:nvPr>
        </p:nvSpPr>
        <p:spPr>
          <a:xfrm>
            <a:off x="2063552" y="2064533"/>
            <a:ext cx="1800200" cy="2959853"/>
          </a:xfrm>
          <a:prstGeom prst="roundRect">
            <a:avLst/>
          </a:prstGeom>
          <a:no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5" name="PA-圆角矩形 2"/>
          <p:cNvSpPr/>
          <p:nvPr>
            <p:custDataLst>
              <p:tags r:id="rId4"/>
            </p:custDataLst>
          </p:nvPr>
        </p:nvSpPr>
        <p:spPr>
          <a:xfrm>
            <a:off x="4079776" y="2064533"/>
            <a:ext cx="1800200" cy="2959853"/>
          </a:xfrm>
          <a:prstGeom prst="roundRect">
            <a:avLst/>
          </a:prstGeom>
          <a:noFill/>
          <a:ln w="19050" cap="flat" cmpd="sng" algn="ctr">
            <a:solidFill>
              <a:srgbClr val="FED86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6" name="PA-圆角矩形 3"/>
          <p:cNvSpPr/>
          <p:nvPr>
            <p:custDataLst>
              <p:tags r:id="rId5"/>
            </p:custDataLst>
          </p:nvPr>
        </p:nvSpPr>
        <p:spPr>
          <a:xfrm>
            <a:off x="6096000" y="2064533"/>
            <a:ext cx="1872208" cy="2959853"/>
          </a:xfrm>
          <a:prstGeom prst="roundRect">
            <a:avLst/>
          </a:prstGeom>
          <a:no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7" name="PA-AutoShape 4"/>
          <p:cNvSpPr/>
          <p:nvPr>
            <p:custDataLst>
              <p:tags r:id="rId6"/>
            </p:custDataLst>
          </p:nvPr>
        </p:nvSpPr>
        <p:spPr bwMode="auto">
          <a:xfrm>
            <a:off x="2155742" y="1383021"/>
            <a:ext cx="1651397" cy="1440078"/>
          </a:xfrm>
          <a:custGeom>
            <a:avLst/>
            <a:gdLst>
              <a:gd name="T0" fmla="*/ 448907368 w 21600"/>
              <a:gd name="T1" fmla="*/ 420564200 h 21600"/>
              <a:gd name="T2" fmla="*/ 448907368 w 21600"/>
              <a:gd name="T3" fmla="*/ 420564200 h 21600"/>
              <a:gd name="T4" fmla="*/ 448907368 w 21600"/>
              <a:gd name="T5" fmla="*/ 420564200 h 21600"/>
              <a:gd name="T6" fmla="*/ 448907368 w 21600"/>
              <a:gd name="T7" fmla="*/ 4205642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5" y="0"/>
                </a:moveTo>
                <a:cubicBezTo>
                  <a:pt x="19644" y="0"/>
                  <a:pt x="19644" y="0"/>
                  <a:pt x="19644" y="0"/>
                </a:cubicBezTo>
                <a:cubicBezTo>
                  <a:pt x="20697" y="0"/>
                  <a:pt x="21600" y="1213"/>
                  <a:pt x="21600" y="2679"/>
                </a:cubicBezTo>
                <a:cubicBezTo>
                  <a:pt x="21600" y="18879"/>
                  <a:pt x="21600" y="18879"/>
                  <a:pt x="21600" y="18879"/>
                </a:cubicBezTo>
                <a:cubicBezTo>
                  <a:pt x="21600" y="20386"/>
                  <a:pt x="20697" y="21599"/>
                  <a:pt x="19644" y="21599"/>
                </a:cubicBezTo>
                <a:cubicBezTo>
                  <a:pt x="1925" y="21599"/>
                  <a:pt x="1925" y="21599"/>
                  <a:pt x="1925" y="21599"/>
                </a:cubicBezTo>
                <a:cubicBezTo>
                  <a:pt x="872" y="21599"/>
                  <a:pt x="0" y="20386"/>
                  <a:pt x="0" y="18879"/>
                </a:cubicBezTo>
                <a:cubicBezTo>
                  <a:pt x="0" y="2679"/>
                  <a:pt x="0" y="2679"/>
                  <a:pt x="0" y="2679"/>
                </a:cubicBezTo>
                <a:cubicBezTo>
                  <a:pt x="0" y="1213"/>
                  <a:pt x="872" y="0"/>
                  <a:pt x="1925" y="0"/>
                </a:cubicBezTo>
                <a:close/>
              </a:path>
            </a:pathLst>
          </a:custGeom>
          <a:solidFill>
            <a:srgbClr val="FFFFFF"/>
          </a:solidFill>
          <a:ln>
            <a:noFill/>
          </a:ln>
        </p:spPr>
        <p:txBody>
          <a:bodyPr lIns="17145" tIns="17145" rIns="17145" bIns="17145"/>
          <a:lstStyle/>
          <a:p>
            <a:endParaRPr lang="en-US">
              <a:solidFill>
                <a:srgbClr val="FFFFFF"/>
              </a:solidFill>
              <a:cs typeface="+mn-ea"/>
              <a:sym typeface="+mn-lt"/>
            </a:endParaRPr>
          </a:p>
        </p:txBody>
      </p:sp>
      <p:sp>
        <p:nvSpPr>
          <p:cNvPr id="8" name="PA-AutoShape 5"/>
          <p:cNvSpPr/>
          <p:nvPr>
            <p:custDataLst>
              <p:tags r:id="rId7"/>
            </p:custDataLst>
          </p:nvPr>
        </p:nvSpPr>
        <p:spPr bwMode="auto">
          <a:xfrm>
            <a:off x="4150494" y="1373234"/>
            <a:ext cx="1652588" cy="1440078"/>
          </a:xfrm>
          <a:custGeom>
            <a:avLst/>
            <a:gdLst>
              <a:gd name="T0" fmla="*/ 449554806 w 21600"/>
              <a:gd name="T1" fmla="*/ 420564200 h 21600"/>
              <a:gd name="T2" fmla="*/ 449554806 w 21600"/>
              <a:gd name="T3" fmla="*/ 420564200 h 21600"/>
              <a:gd name="T4" fmla="*/ 449554806 w 21600"/>
              <a:gd name="T5" fmla="*/ 420564200 h 21600"/>
              <a:gd name="T6" fmla="*/ 449554806 w 21600"/>
              <a:gd name="T7" fmla="*/ 4205642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FED866"/>
          </a:solidFill>
          <a:ln>
            <a:noFill/>
          </a:ln>
        </p:spPr>
        <p:txBody>
          <a:bodyPr lIns="17145" tIns="17145" rIns="17145" bIns="17145"/>
          <a:lstStyle/>
          <a:p>
            <a:endParaRPr lang="en-US">
              <a:solidFill>
                <a:srgbClr val="FFFFFF"/>
              </a:solidFill>
              <a:cs typeface="+mn-ea"/>
              <a:sym typeface="+mn-lt"/>
            </a:endParaRPr>
          </a:p>
        </p:txBody>
      </p:sp>
      <p:sp>
        <p:nvSpPr>
          <p:cNvPr id="9" name="PA-AutoShape 6"/>
          <p:cNvSpPr/>
          <p:nvPr>
            <p:custDataLst>
              <p:tags r:id="rId8"/>
            </p:custDataLst>
          </p:nvPr>
        </p:nvSpPr>
        <p:spPr bwMode="auto">
          <a:xfrm>
            <a:off x="6216081" y="1383021"/>
            <a:ext cx="1650802" cy="14400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FFFFFF"/>
          </a:solidFill>
          <a:ln>
            <a:noFill/>
          </a:ln>
          <a:effectLst/>
        </p:spPr>
        <p:txBody>
          <a:bodyPr lIns="17145" tIns="17145" rIns="17145" bIns="17145"/>
          <a:lstStyle/>
          <a:p>
            <a:pPr algn="l" defTabSz="342900">
              <a:defRPr/>
            </a:pPr>
            <a:endParaRPr lang="es-ES" sz="700">
              <a:solidFill>
                <a:srgbClr val="FFFFFF"/>
              </a:solidFill>
              <a:cs typeface="+mn-ea"/>
              <a:sym typeface="+mn-lt"/>
            </a:endParaRPr>
          </a:p>
        </p:txBody>
      </p:sp>
      <p:sp>
        <p:nvSpPr>
          <p:cNvPr id="10" name="PA-文本框 7"/>
          <p:cNvSpPr txBox="1"/>
          <p:nvPr>
            <p:custDataLst>
              <p:tags r:id="rId9"/>
            </p:custDataLst>
          </p:nvPr>
        </p:nvSpPr>
        <p:spPr>
          <a:xfrm>
            <a:off x="2540656" y="2155863"/>
            <a:ext cx="800219" cy="461665"/>
          </a:xfrm>
          <a:prstGeom prst="rect">
            <a:avLst/>
          </a:prstGeom>
          <a:noFill/>
          <a:ln>
            <a:noFill/>
          </a:ln>
        </p:spPr>
        <p:txBody>
          <a:bodyPr wrap="none" rtlCol="0">
            <a:spAutoFit/>
          </a:bodyPr>
          <a:lstStyle/>
          <a:p>
            <a:r>
              <a:rPr lang="zh-CN" altLang="en-US" sz="2400" dirty="0">
                <a:solidFill>
                  <a:srgbClr val="FED866"/>
                </a:solidFill>
                <a:cs typeface="+mn-ea"/>
                <a:sym typeface="+mn-lt"/>
              </a:rPr>
              <a:t>内容</a:t>
            </a:r>
            <a:endParaRPr lang="zh-CN" altLang="en-US" sz="2400" dirty="0">
              <a:solidFill>
                <a:srgbClr val="FED866"/>
              </a:solidFill>
              <a:cs typeface="+mn-ea"/>
              <a:sym typeface="+mn-lt"/>
            </a:endParaRPr>
          </a:p>
        </p:txBody>
      </p:sp>
      <p:sp>
        <p:nvSpPr>
          <p:cNvPr id="11" name="PA-文本框 8"/>
          <p:cNvSpPr txBox="1"/>
          <p:nvPr>
            <p:custDataLst>
              <p:tags r:id="rId10"/>
            </p:custDataLst>
          </p:nvPr>
        </p:nvSpPr>
        <p:spPr>
          <a:xfrm>
            <a:off x="4576237" y="2155863"/>
            <a:ext cx="800219" cy="461665"/>
          </a:xfrm>
          <a:prstGeom prst="rect">
            <a:avLst/>
          </a:prstGeom>
          <a:noFill/>
          <a:ln>
            <a:noFill/>
          </a:ln>
        </p:spPr>
        <p:txBody>
          <a:bodyPr wrap="none" rtlCol="0">
            <a:spAutoFit/>
          </a:bodyPr>
          <a:lstStyle/>
          <a:p>
            <a:r>
              <a:rPr lang="zh-CN" altLang="en-US" sz="2400" dirty="0">
                <a:solidFill>
                  <a:srgbClr val="FFFFFF"/>
                </a:solidFill>
                <a:cs typeface="+mn-ea"/>
                <a:sym typeface="+mn-lt"/>
              </a:rPr>
              <a:t>内容</a:t>
            </a:r>
            <a:endParaRPr lang="zh-CN" altLang="en-US" sz="2400" dirty="0">
              <a:solidFill>
                <a:srgbClr val="FFFFFF"/>
              </a:solidFill>
              <a:cs typeface="+mn-ea"/>
              <a:sym typeface="+mn-lt"/>
            </a:endParaRPr>
          </a:p>
        </p:txBody>
      </p:sp>
      <p:sp>
        <p:nvSpPr>
          <p:cNvPr id="12" name="PA-文本框 9"/>
          <p:cNvSpPr txBox="1"/>
          <p:nvPr>
            <p:custDataLst>
              <p:tags r:id="rId11"/>
            </p:custDataLst>
          </p:nvPr>
        </p:nvSpPr>
        <p:spPr>
          <a:xfrm>
            <a:off x="6657101" y="2155863"/>
            <a:ext cx="800219" cy="461665"/>
          </a:xfrm>
          <a:prstGeom prst="rect">
            <a:avLst/>
          </a:prstGeom>
          <a:noFill/>
          <a:ln>
            <a:noFill/>
          </a:ln>
        </p:spPr>
        <p:txBody>
          <a:bodyPr wrap="none" rtlCol="0">
            <a:spAutoFit/>
          </a:bodyPr>
          <a:lstStyle/>
          <a:p>
            <a:r>
              <a:rPr lang="zh-CN" altLang="en-US" sz="2400" dirty="0">
                <a:solidFill>
                  <a:srgbClr val="FED866"/>
                </a:solidFill>
                <a:cs typeface="+mn-ea"/>
                <a:sym typeface="+mn-lt"/>
              </a:rPr>
              <a:t>内容</a:t>
            </a:r>
            <a:endParaRPr lang="zh-CN" altLang="en-US" sz="2400" dirty="0">
              <a:solidFill>
                <a:srgbClr val="FED866"/>
              </a:solidFill>
              <a:cs typeface="+mn-ea"/>
              <a:sym typeface="+mn-lt"/>
            </a:endParaRPr>
          </a:p>
        </p:txBody>
      </p:sp>
      <p:sp>
        <p:nvSpPr>
          <p:cNvPr id="13" name="PA-任意多边形 154"/>
          <p:cNvSpPr>
            <a:spLocks noChangeArrowheads="1"/>
          </p:cNvSpPr>
          <p:nvPr>
            <p:custDataLst>
              <p:tags r:id="rId12"/>
            </p:custDataLst>
          </p:nvPr>
        </p:nvSpPr>
        <p:spPr bwMode="auto">
          <a:xfrm>
            <a:off x="2764902" y="1572598"/>
            <a:ext cx="376888" cy="511257"/>
          </a:xfrm>
          <a:custGeom>
            <a:avLst/>
            <a:gdLst>
              <a:gd name="T0" fmla="*/ 416411 w 355"/>
              <a:gd name="T1" fmla="*/ 157263 h 487"/>
              <a:gd name="T2" fmla="*/ 416411 w 355"/>
              <a:gd name="T3" fmla="*/ 157263 h 487"/>
              <a:gd name="T4" fmla="*/ 139606 w 355"/>
              <a:gd name="T5" fmla="*/ 20254 h 487"/>
              <a:gd name="T6" fmla="*/ 10832 w 355"/>
              <a:gd name="T7" fmla="*/ 63143 h 487"/>
              <a:gd name="T8" fmla="*/ 0 w 355"/>
              <a:gd name="T9" fmla="*/ 94119 h 487"/>
              <a:gd name="T10" fmla="*/ 10832 w 355"/>
              <a:gd name="T11" fmla="*/ 411028 h 487"/>
              <a:gd name="T12" fmla="*/ 21663 w 355"/>
              <a:gd name="T13" fmla="*/ 432473 h 487"/>
              <a:gd name="T14" fmla="*/ 267177 w 355"/>
              <a:gd name="T15" fmla="*/ 579014 h 487"/>
              <a:gd name="T16" fmla="*/ 278009 w 355"/>
              <a:gd name="T17" fmla="*/ 579014 h 487"/>
              <a:gd name="T18" fmla="*/ 288840 w 355"/>
              <a:gd name="T19" fmla="*/ 579014 h 487"/>
              <a:gd name="T20" fmla="*/ 298468 w 355"/>
              <a:gd name="T21" fmla="*/ 569483 h 487"/>
              <a:gd name="T22" fmla="*/ 298468 w 355"/>
              <a:gd name="T23" fmla="*/ 241851 h 487"/>
              <a:gd name="T24" fmla="*/ 288840 w 355"/>
              <a:gd name="T25" fmla="*/ 220406 h 487"/>
              <a:gd name="T26" fmla="*/ 52954 w 355"/>
              <a:gd name="T27" fmla="*/ 83397 h 487"/>
              <a:gd name="T28" fmla="*/ 85449 w 355"/>
              <a:gd name="T29" fmla="*/ 63143 h 487"/>
              <a:gd name="T30" fmla="*/ 128775 w 355"/>
              <a:gd name="T31" fmla="*/ 52421 h 487"/>
              <a:gd name="T32" fmla="*/ 362254 w 355"/>
              <a:gd name="T33" fmla="*/ 178708 h 487"/>
              <a:gd name="T34" fmla="*/ 373085 w 355"/>
              <a:gd name="T35" fmla="*/ 189430 h 487"/>
              <a:gd name="T36" fmla="*/ 373085 w 355"/>
              <a:gd name="T37" fmla="*/ 506339 h 487"/>
              <a:gd name="T38" fmla="*/ 394748 w 355"/>
              <a:gd name="T39" fmla="*/ 526593 h 487"/>
              <a:gd name="T40" fmla="*/ 426039 w 355"/>
              <a:gd name="T41" fmla="*/ 506339 h 487"/>
              <a:gd name="T42" fmla="*/ 426039 w 355"/>
              <a:gd name="T43" fmla="*/ 167985 h 487"/>
              <a:gd name="T44" fmla="*/ 416411 w 355"/>
              <a:gd name="T45" fmla="*/ 15726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ED866"/>
          </a:solidFill>
          <a:ln>
            <a:noFill/>
          </a:ln>
          <a:effectLst/>
        </p:spPr>
        <p:txBody>
          <a:bodyPr wrap="none" lIns="34290" tIns="17145" rIns="34290" bIns="17145" anchor="ctr"/>
          <a:lstStyle/>
          <a:p>
            <a:pPr>
              <a:defRPr/>
            </a:pPr>
            <a:endParaRPr lang="zh-CN" altLang="en-US">
              <a:solidFill>
                <a:srgbClr val="FFFFFF"/>
              </a:solidFill>
              <a:cs typeface="+mn-ea"/>
              <a:sym typeface="+mn-lt"/>
            </a:endParaRPr>
          </a:p>
        </p:txBody>
      </p:sp>
      <p:sp>
        <p:nvSpPr>
          <p:cNvPr id="14" name="PA-KSO_Shape"/>
          <p:cNvSpPr/>
          <p:nvPr>
            <p:custDataLst>
              <p:tags r:id="rId13"/>
            </p:custDataLst>
          </p:nvPr>
        </p:nvSpPr>
        <p:spPr bwMode="auto">
          <a:xfrm>
            <a:off x="4718678" y="1572598"/>
            <a:ext cx="540498" cy="46032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8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8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8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8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8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nvGrpSpPr>
          <p:cNvPr id="15" name="PA-组合 14"/>
          <p:cNvGrpSpPr/>
          <p:nvPr>
            <p:custDataLst>
              <p:tags r:id="rId14"/>
            </p:custDataLst>
          </p:nvPr>
        </p:nvGrpSpPr>
        <p:grpSpPr>
          <a:xfrm>
            <a:off x="6789498" y="1514501"/>
            <a:ext cx="466848" cy="550033"/>
            <a:chOff x="3980233" y="2395612"/>
            <a:chExt cx="283358" cy="333848"/>
          </a:xfrm>
          <a:solidFill>
            <a:schemeClr val="bg1"/>
          </a:solidFill>
        </p:grpSpPr>
        <p:sp>
          <p:nvSpPr>
            <p:cNvPr id="16" name="PA-任意多边形 15"/>
            <p:cNvSpPr>
              <a:spLocks noEditPoints="1" noChangeArrowheads="1"/>
            </p:cNvSpPr>
            <p:nvPr>
              <p:custDataLst>
                <p:tags r:id="rId15"/>
              </p:custDataLst>
            </p:nvPr>
          </p:nvSpPr>
          <p:spPr bwMode="auto">
            <a:xfrm>
              <a:off x="3980233" y="2398191"/>
              <a:ext cx="154099" cy="331269"/>
            </a:xfrm>
            <a:custGeom>
              <a:avLst/>
              <a:gdLst>
                <a:gd name="T0" fmla="*/ 72 w 77"/>
                <a:gd name="T1" fmla="*/ 96 h 165"/>
                <a:gd name="T2" fmla="*/ 77 w 77"/>
                <a:gd name="T3" fmla="*/ 94 h 165"/>
                <a:gd name="T4" fmla="*/ 53 w 77"/>
                <a:gd name="T5" fmla="*/ 38 h 165"/>
                <a:gd name="T6" fmla="*/ 23 w 77"/>
                <a:gd name="T7" fmla="*/ 38 h 165"/>
                <a:gd name="T8" fmla="*/ 0 w 77"/>
                <a:gd name="T9" fmla="*/ 94 h 165"/>
                <a:gd name="T10" fmla="*/ 5 w 77"/>
                <a:gd name="T11" fmla="*/ 96 h 165"/>
                <a:gd name="T12" fmla="*/ 26 w 77"/>
                <a:gd name="T13" fmla="*/ 56 h 165"/>
                <a:gd name="T14" fmla="*/ 29 w 77"/>
                <a:gd name="T15" fmla="*/ 74 h 165"/>
                <a:gd name="T16" fmla="*/ 7 w 77"/>
                <a:gd name="T17" fmla="*/ 112 h 165"/>
                <a:gd name="T18" fmla="*/ 29 w 77"/>
                <a:gd name="T19" fmla="*/ 112 h 165"/>
                <a:gd name="T20" fmla="*/ 36 w 77"/>
                <a:gd name="T21" fmla="*/ 165 h 165"/>
                <a:gd name="T22" fmla="*/ 42 w 77"/>
                <a:gd name="T23" fmla="*/ 165 h 165"/>
                <a:gd name="T24" fmla="*/ 48 w 77"/>
                <a:gd name="T25" fmla="*/ 112 h 165"/>
                <a:gd name="T26" fmla="*/ 69 w 77"/>
                <a:gd name="T27" fmla="*/ 112 h 165"/>
                <a:gd name="T28" fmla="*/ 48 w 77"/>
                <a:gd name="T29" fmla="*/ 74 h 165"/>
                <a:gd name="T30" fmla="*/ 51 w 77"/>
                <a:gd name="T31" fmla="*/ 56 h 165"/>
                <a:gd name="T32" fmla="*/ 72 w 77"/>
                <a:gd name="T33" fmla="*/ 96 h 165"/>
                <a:gd name="T34" fmla="*/ 37 w 77"/>
                <a:gd name="T35" fmla="*/ 25 h 165"/>
                <a:gd name="T36" fmla="*/ 46 w 77"/>
                <a:gd name="T37" fmla="*/ 22 h 165"/>
                <a:gd name="T38" fmla="*/ 50 w 77"/>
                <a:gd name="T39" fmla="*/ 13 h 165"/>
                <a:gd name="T40" fmla="*/ 47 w 77"/>
                <a:gd name="T41" fmla="*/ 4 h 165"/>
                <a:gd name="T42" fmla="*/ 37 w 77"/>
                <a:gd name="T43" fmla="*/ 0 h 165"/>
                <a:gd name="T44" fmla="*/ 28 w 77"/>
                <a:gd name="T45" fmla="*/ 4 h 165"/>
                <a:gd name="T46" fmla="*/ 25 w 77"/>
                <a:gd name="T47" fmla="*/ 13 h 165"/>
                <a:gd name="T48" fmla="*/ 28 w 77"/>
                <a:gd name="T49" fmla="*/ 22 h 165"/>
                <a:gd name="T50" fmla="*/ 37 w 77"/>
                <a:gd name="T51" fmla="*/ 25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
                <a:gd name="T79" fmla="*/ 0 h 165"/>
                <a:gd name="T80" fmla="*/ 77 w 77"/>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 h="165">
                  <a:moveTo>
                    <a:pt x="72" y="96"/>
                  </a:moveTo>
                  <a:cubicBezTo>
                    <a:pt x="74" y="96"/>
                    <a:pt x="76" y="95"/>
                    <a:pt x="77" y="94"/>
                  </a:cubicBezTo>
                  <a:cubicBezTo>
                    <a:pt x="53" y="38"/>
                    <a:pt x="53" y="38"/>
                    <a:pt x="53" y="38"/>
                  </a:cubicBezTo>
                  <a:cubicBezTo>
                    <a:pt x="23" y="38"/>
                    <a:pt x="23" y="38"/>
                    <a:pt x="23" y="38"/>
                  </a:cubicBezTo>
                  <a:cubicBezTo>
                    <a:pt x="0" y="94"/>
                    <a:pt x="0" y="94"/>
                    <a:pt x="0" y="94"/>
                  </a:cubicBezTo>
                  <a:cubicBezTo>
                    <a:pt x="5" y="96"/>
                    <a:pt x="5" y="96"/>
                    <a:pt x="5" y="96"/>
                  </a:cubicBezTo>
                  <a:cubicBezTo>
                    <a:pt x="26" y="56"/>
                    <a:pt x="26" y="56"/>
                    <a:pt x="26" y="56"/>
                  </a:cubicBezTo>
                  <a:cubicBezTo>
                    <a:pt x="29" y="74"/>
                    <a:pt x="29" y="74"/>
                    <a:pt x="29" y="74"/>
                  </a:cubicBezTo>
                  <a:cubicBezTo>
                    <a:pt x="7" y="112"/>
                    <a:pt x="7" y="112"/>
                    <a:pt x="7" y="112"/>
                  </a:cubicBezTo>
                  <a:cubicBezTo>
                    <a:pt x="29" y="112"/>
                    <a:pt x="29" y="112"/>
                    <a:pt x="29" y="112"/>
                  </a:cubicBezTo>
                  <a:cubicBezTo>
                    <a:pt x="36" y="165"/>
                    <a:pt x="36" y="165"/>
                    <a:pt x="36" y="165"/>
                  </a:cubicBezTo>
                  <a:cubicBezTo>
                    <a:pt x="42" y="165"/>
                    <a:pt x="42" y="165"/>
                    <a:pt x="42" y="165"/>
                  </a:cubicBezTo>
                  <a:cubicBezTo>
                    <a:pt x="48" y="112"/>
                    <a:pt x="48" y="112"/>
                    <a:pt x="48" y="112"/>
                  </a:cubicBezTo>
                  <a:cubicBezTo>
                    <a:pt x="69" y="112"/>
                    <a:pt x="69" y="112"/>
                    <a:pt x="69" y="112"/>
                  </a:cubicBezTo>
                  <a:cubicBezTo>
                    <a:pt x="48" y="74"/>
                    <a:pt x="48" y="74"/>
                    <a:pt x="48" y="74"/>
                  </a:cubicBezTo>
                  <a:cubicBezTo>
                    <a:pt x="51" y="56"/>
                    <a:pt x="51" y="56"/>
                    <a:pt x="51" y="56"/>
                  </a:cubicBezTo>
                  <a:lnTo>
                    <a:pt x="72" y="96"/>
                  </a:lnTo>
                  <a:close/>
                  <a:moveTo>
                    <a:pt x="37" y="25"/>
                  </a:moveTo>
                  <a:cubicBezTo>
                    <a:pt x="41" y="25"/>
                    <a:pt x="44" y="24"/>
                    <a:pt x="46" y="22"/>
                  </a:cubicBezTo>
                  <a:cubicBezTo>
                    <a:pt x="49" y="19"/>
                    <a:pt x="50" y="16"/>
                    <a:pt x="50" y="13"/>
                  </a:cubicBezTo>
                  <a:cubicBezTo>
                    <a:pt x="50" y="9"/>
                    <a:pt x="49" y="6"/>
                    <a:pt x="47" y="4"/>
                  </a:cubicBezTo>
                  <a:cubicBezTo>
                    <a:pt x="44" y="1"/>
                    <a:pt x="41" y="0"/>
                    <a:pt x="37" y="0"/>
                  </a:cubicBezTo>
                  <a:cubicBezTo>
                    <a:pt x="34" y="0"/>
                    <a:pt x="31" y="1"/>
                    <a:pt x="28" y="4"/>
                  </a:cubicBezTo>
                  <a:cubicBezTo>
                    <a:pt x="26" y="6"/>
                    <a:pt x="25" y="9"/>
                    <a:pt x="25" y="13"/>
                  </a:cubicBezTo>
                  <a:cubicBezTo>
                    <a:pt x="25" y="16"/>
                    <a:pt x="26" y="19"/>
                    <a:pt x="28" y="22"/>
                  </a:cubicBezTo>
                  <a:cubicBezTo>
                    <a:pt x="31" y="24"/>
                    <a:pt x="34" y="25"/>
                    <a:pt x="37" y="25"/>
                  </a:cubicBezTo>
                  <a:close/>
                </a:path>
              </a:pathLst>
            </a:custGeom>
            <a:solidFill>
              <a:srgbClr val="FED866"/>
            </a:solidFill>
            <a:ln>
              <a:noFill/>
            </a:ln>
          </p:spPr>
          <p:txBody>
            <a:bodyPr/>
            <a:lstStyle/>
            <a:p>
              <a:pPr algn="l"/>
              <a:endParaRPr lang="zh-CN" altLang="zh-CN" sz="1600">
                <a:solidFill>
                  <a:srgbClr val="FFFFFF"/>
                </a:solidFill>
                <a:cs typeface="+mn-ea"/>
                <a:sym typeface="+mn-lt"/>
              </a:endParaRPr>
            </a:p>
          </p:txBody>
        </p:sp>
        <p:sp>
          <p:nvSpPr>
            <p:cNvPr id="17" name="PA-任意多边形 20"/>
            <p:cNvSpPr>
              <a:spLocks noEditPoints="1" noChangeArrowheads="1"/>
            </p:cNvSpPr>
            <p:nvPr>
              <p:custDataLst>
                <p:tags r:id="rId16"/>
              </p:custDataLst>
            </p:nvPr>
          </p:nvSpPr>
          <p:spPr bwMode="auto">
            <a:xfrm>
              <a:off x="4163193" y="2395612"/>
              <a:ext cx="100398" cy="321005"/>
            </a:xfrm>
            <a:custGeom>
              <a:avLst/>
              <a:gdLst>
                <a:gd name="T0" fmla="*/ 50 w 50"/>
                <a:gd name="T1" fmla="*/ 96 h 147"/>
                <a:gd name="T2" fmla="*/ 41 w 50"/>
                <a:gd name="T3" fmla="*/ 96 h 147"/>
                <a:gd name="T4" fmla="*/ 41 w 50"/>
                <a:gd name="T5" fmla="*/ 147 h 147"/>
                <a:gd name="T6" fmla="*/ 28 w 50"/>
                <a:gd name="T7" fmla="*/ 147 h 147"/>
                <a:gd name="T8" fmla="*/ 28 w 50"/>
                <a:gd name="T9" fmla="*/ 96 h 147"/>
                <a:gd name="T10" fmla="*/ 21 w 50"/>
                <a:gd name="T11" fmla="*/ 96 h 147"/>
                <a:gd name="T12" fmla="*/ 21 w 50"/>
                <a:gd name="T13" fmla="*/ 147 h 147"/>
                <a:gd name="T14" fmla="*/ 9 w 50"/>
                <a:gd name="T15" fmla="*/ 147 h 147"/>
                <a:gd name="T16" fmla="*/ 9 w 50"/>
                <a:gd name="T17" fmla="*/ 96 h 147"/>
                <a:gd name="T18" fmla="*/ 0 w 50"/>
                <a:gd name="T19" fmla="*/ 96 h 147"/>
                <a:gd name="T20" fmla="*/ 0 w 50"/>
                <a:gd name="T21" fmla="*/ 46 h 147"/>
                <a:gd name="T22" fmla="*/ 4 w 50"/>
                <a:gd name="T23" fmla="*/ 35 h 147"/>
                <a:gd name="T24" fmla="*/ 15 w 50"/>
                <a:gd name="T25" fmla="*/ 28 h 147"/>
                <a:gd name="T26" fmla="*/ 25 w 50"/>
                <a:gd name="T27" fmla="*/ 26 h 147"/>
                <a:gd name="T28" fmla="*/ 38 w 50"/>
                <a:gd name="T29" fmla="*/ 29 h 147"/>
                <a:gd name="T30" fmla="*/ 49 w 50"/>
                <a:gd name="T31" fmla="*/ 41 h 147"/>
                <a:gd name="T32" fmla="*/ 50 w 50"/>
                <a:gd name="T33" fmla="*/ 45 h 147"/>
                <a:gd name="T34" fmla="*/ 50 w 50"/>
                <a:gd name="T35" fmla="*/ 96 h 147"/>
                <a:gd name="T36" fmla="*/ 36 w 50"/>
                <a:gd name="T37" fmla="*/ 11 h 147"/>
                <a:gd name="T38" fmla="*/ 33 w 50"/>
                <a:gd name="T39" fmla="*/ 18 h 147"/>
                <a:gd name="T40" fmla="*/ 25 w 50"/>
                <a:gd name="T41" fmla="*/ 22 h 147"/>
                <a:gd name="T42" fmla="*/ 17 w 50"/>
                <a:gd name="T43" fmla="*/ 18 h 147"/>
                <a:gd name="T44" fmla="*/ 14 w 50"/>
                <a:gd name="T45" fmla="*/ 11 h 147"/>
                <a:gd name="T46" fmla="*/ 17 w 50"/>
                <a:gd name="T47" fmla="*/ 3 h 147"/>
                <a:gd name="T48" fmla="*/ 25 w 50"/>
                <a:gd name="T49" fmla="*/ 0 h 147"/>
                <a:gd name="T50" fmla="*/ 33 w 50"/>
                <a:gd name="T51" fmla="*/ 3 h 147"/>
                <a:gd name="T52" fmla="*/ 36 w 50"/>
                <a:gd name="T53" fmla="*/ 11 h 1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
                <a:gd name="T82" fmla="*/ 0 h 147"/>
                <a:gd name="T83" fmla="*/ 50 w 50"/>
                <a:gd name="T84" fmla="*/ 147 h 1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 h="147">
                  <a:moveTo>
                    <a:pt x="50" y="96"/>
                  </a:moveTo>
                  <a:cubicBezTo>
                    <a:pt x="41" y="96"/>
                    <a:pt x="41" y="96"/>
                    <a:pt x="41" y="96"/>
                  </a:cubicBezTo>
                  <a:cubicBezTo>
                    <a:pt x="41" y="147"/>
                    <a:pt x="41" y="147"/>
                    <a:pt x="41" y="147"/>
                  </a:cubicBezTo>
                  <a:cubicBezTo>
                    <a:pt x="28" y="147"/>
                    <a:pt x="28" y="147"/>
                    <a:pt x="28" y="147"/>
                  </a:cubicBezTo>
                  <a:cubicBezTo>
                    <a:pt x="28" y="96"/>
                    <a:pt x="28" y="96"/>
                    <a:pt x="28" y="96"/>
                  </a:cubicBezTo>
                  <a:cubicBezTo>
                    <a:pt x="21" y="96"/>
                    <a:pt x="21" y="96"/>
                    <a:pt x="21" y="96"/>
                  </a:cubicBezTo>
                  <a:cubicBezTo>
                    <a:pt x="21" y="147"/>
                    <a:pt x="21" y="147"/>
                    <a:pt x="21" y="147"/>
                  </a:cubicBezTo>
                  <a:cubicBezTo>
                    <a:pt x="9" y="147"/>
                    <a:pt x="9" y="147"/>
                    <a:pt x="9" y="147"/>
                  </a:cubicBezTo>
                  <a:cubicBezTo>
                    <a:pt x="9" y="96"/>
                    <a:pt x="9" y="96"/>
                    <a:pt x="9" y="96"/>
                  </a:cubicBezTo>
                  <a:cubicBezTo>
                    <a:pt x="0" y="96"/>
                    <a:pt x="0" y="96"/>
                    <a:pt x="0" y="96"/>
                  </a:cubicBezTo>
                  <a:cubicBezTo>
                    <a:pt x="0" y="46"/>
                    <a:pt x="0" y="46"/>
                    <a:pt x="0" y="46"/>
                  </a:cubicBezTo>
                  <a:cubicBezTo>
                    <a:pt x="0" y="42"/>
                    <a:pt x="1" y="39"/>
                    <a:pt x="4" y="35"/>
                  </a:cubicBezTo>
                  <a:cubicBezTo>
                    <a:pt x="8" y="31"/>
                    <a:pt x="11" y="29"/>
                    <a:pt x="15" y="28"/>
                  </a:cubicBezTo>
                  <a:cubicBezTo>
                    <a:pt x="20" y="27"/>
                    <a:pt x="23" y="26"/>
                    <a:pt x="25" y="26"/>
                  </a:cubicBezTo>
                  <a:cubicBezTo>
                    <a:pt x="30" y="26"/>
                    <a:pt x="34" y="27"/>
                    <a:pt x="38" y="29"/>
                  </a:cubicBezTo>
                  <a:cubicBezTo>
                    <a:pt x="44" y="32"/>
                    <a:pt x="47" y="36"/>
                    <a:pt x="49" y="41"/>
                  </a:cubicBezTo>
                  <a:cubicBezTo>
                    <a:pt x="50" y="43"/>
                    <a:pt x="50" y="44"/>
                    <a:pt x="50" y="45"/>
                  </a:cubicBezTo>
                  <a:lnTo>
                    <a:pt x="50" y="96"/>
                  </a:lnTo>
                  <a:close/>
                  <a:moveTo>
                    <a:pt x="36" y="11"/>
                  </a:moveTo>
                  <a:cubicBezTo>
                    <a:pt x="36" y="14"/>
                    <a:pt x="35" y="16"/>
                    <a:pt x="33" y="18"/>
                  </a:cubicBezTo>
                  <a:cubicBezTo>
                    <a:pt x="31" y="20"/>
                    <a:pt x="28" y="22"/>
                    <a:pt x="25" y="22"/>
                  </a:cubicBezTo>
                  <a:cubicBezTo>
                    <a:pt x="22" y="22"/>
                    <a:pt x="19" y="20"/>
                    <a:pt x="17" y="18"/>
                  </a:cubicBezTo>
                  <a:cubicBezTo>
                    <a:pt x="15" y="16"/>
                    <a:pt x="14" y="14"/>
                    <a:pt x="14" y="11"/>
                  </a:cubicBezTo>
                  <a:cubicBezTo>
                    <a:pt x="14" y="8"/>
                    <a:pt x="15" y="5"/>
                    <a:pt x="17" y="3"/>
                  </a:cubicBezTo>
                  <a:cubicBezTo>
                    <a:pt x="20" y="1"/>
                    <a:pt x="22" y="0"/>
                    <a:pt x="25" y="0"/>
                  </a:cubicBezTo>
                  <a:cubicBezTo>
                    <a:pt x="28" y="0"/>
                    <a:pt x="31" y="1"/>
                    <a:pt x="33" y="3"/>
                  </a:cubicBezTo>
                  <a:cubicBezTo>
                    <a:pt x="35" y="5"/>
                    <a:pt x="36" y="8"/>
                    <a:pt x="36" y="11"/>
                  </a:cubicBezTo>
                  <a:close/>
                </a:path>
              </a:pathLst>
            </a:custGeom>
            <a:solidFill>
              <a:srgbClr val="FED866"/>
            </a:solidFill>
            <a:ln>
              <a:noFill/>
            </a:ln>
          </p:spPr>
          <p:txBody>
            <a:bodyPr/>
            <a:lstStyle/>
            <a:p>
              <a:pPr algn="l"/>
              <a:endParaRPr lang="zh-CN" altLang="zh-CN" sz="1600">
                <a:solidFill>
                  <a:srgbClr val="FFFFFF"/>
                </a:solidFill>
                <a:cs typeface="+mn-ea"/>
                <a:sym typeface="+mn-lt"/>
              </a:endParaRPr>
            </a:p>
          </p:txBody>
        </p:sp>
      </p:grpSp>
      <p:sp>
        <p:nvSpPr>
          <p:cNvPr id="18" name="PA-圆角矩形 33"/>
          <p:cNvSpPr/>
          <p:nvPr>
            <p:custDataLst>
              <p:tags r:id="rId17"/>
            </p:custDataLst>
          </p:nvPr>
        </p:nvSpPr>
        <p:spPr>
          <a:xfrm>
            <a:off x="2169061" y="3054374"/>
            <a:ext cx="1638077" cy="263076"/>
          </a:xfrm>
          <a:prstGeom prst="roundRect">
            <a:avLst>
              <a:gd name="adj" fmla="val 50000"/>
            </a:avLst>
          </a:prstGeom>
          <a:solidFill>
            <a:srgbClr val="FFFFFF"/>
          </a:solidFill>
          <a:ln w="25400" cap="flat" cmpd="sng" algn="ctr">
            <a:noFill/>
            <a:prstDash val="solid"/>
          </a:ln>
          <a:effectLst/>
        </p:spPr>
        <p:txBody>
          <a:bodyPr anchor="ctr"/>
          <a:lstStyle/>
          <a:p>
            <a:pPr lvl="0" algn="ctr">
              <a:defRPr/>
            </a:pPr>
            <a:r>
              <a:rPr lang="zh-CN" altLang="en-US" sz="1400" b="1" kern="0" dirty="0">
                <a:solidFill>
                  <a:srgbClr val="FED866"/>
                </a:solidFill>
                <a:cs typeface="+mn-ea"/>
                <a:sym typeface="+mn-lt"/>
              </a:rPr>
              <a:t>输入标题</a:t>
            </a:r>
            <a:endParaRPr kumimoji="0" lang="en-AU" sz="1400" b="1" i="0" u="none" strike="noStrike" kern="0" cap="none" spc="0" normalizeH="0" baseline="0" noProof="0" dirty="0">
              <a:ln>
                <a:noFill/>
              </a:ln>
              <a:solidFill>
                <a:srgbClr val="FED866"/>
              </a:solidFill>
              <a:effectLst/>
              <a:uLnTx/>
              <a:uFillTx/>
              <a:cs typeface="+mn-ea"/>
              <a:sym typeface="+mn-lt"/>
            </a:endParaRPr>
          </a:p>
        </p:txBody>
      </p:sp>
      <p:sp>
        <p:nvSpPr>
          <p:cNvPr id="19" name="PA-圆角矩形 33"/>
          <p:cNvSpPr/>
          <p:nvPr>
            <p:custDataLst>
              <p:tags r:id="rId18"/>
            </p:custDataLst>
          </p:nvPr>
        </p:nvSpPr>
        <p:spPr>
          <a:xfrm>
            <a:off x="4167029" y="3054374"/>
            <a:ext cx="1638077" cy="263076"/>
          </a:xfrm>
          <a:prstGeom prst="roundRect">
            <a:avLst>
              <a:gd name="adj" fmla="val 50000"/>
            </a:avLst>
          </a:prstGeom>
          <a:solidFill>
            <a:srgbClr val="FED866"/>
          </a:solidFill>
          <a:ln w="25400" cap="flat" cmpd="sng" algn="ctr">
            <a:noFill/>
            <a:prstDash val="solid"/>
          </a:ln>
          <a:effectLst/>
        </p:spPr>
        <p:txBody>
          <a:bodyPr anchor="ctr"/>
          <a:lstStyle/>
          <a:p>
            <a:pPr lvl="0" algn="ctr">
              <a:defRPr/>
            </a:pPr>
            <a:r>
              <a:rPr lang="zh-CN" altLang="en-US" sz="1400" b="1" kern="0" dirty="0">
                <a:solidFill>
                  <a:srgbClr val="FFFFFF"/>
                </a:solidFill>
                <a:cs typeface="+mn-ea"/>
                <a:sym typeface="+mn-lt"/>
              </a:rPr>
              <a:t>输入标题</a:t>
            </a:r>
            <a:endParaRPr lang="en-AU" altLang="zh-CN" sz="1400" b="1" kern="0" dirty="0">
              <a:solidFill>
                <a:srgbClr val="FFFFFF"/>
              </a:solidFill>
              <a:cs typeface="+mn-ea"/>
              <a:sym typeface="+mn-lt"/>
            </a:endParaRPr>
          </a:p>
        </p:txBody>
      </p:sp>
      <p:sp>
        <p:nvSpPr>
          <p:cNvPr id="20" name="PA-圆角矩形 33"/>
          <p:cNvSpPr/>
          <p:nvPr>
            <p:custDataLst>
              <p:tags r:id="rId19"/>
            </p:custDataLst>
          </p:nvPr>
        </p:nvSpPr>
        <p:spPr>
          <a:xfrm>
            <a:off x="6201509" y="3054374"/>
            <a:ext cx="1638077" cy="263076"/>
          </a:xfrm>
          <a:prstGeom prst="roundRect">
            <a:avLst>
              <a:gd name="adj" fmla="val 50000"/>
            </a:avLst>
          </a:prstGeom>
          <a:solidFill>
            <a:srgbClr val="FFFFFF"/>
          </a:solidFill>
          <a:ln w="25400" cap="flat" cmpd="sng" algn="ctr">
            <a:noFill/>
            <a:prstDash val="solid"/>
          </a:ln>
          <a:effectLst/>
        </p:spPr>
        <p:txBody>
          <a:bodyPr anchor="ctr"/>
          <a:lstStyle/>
          <a:p>
            <a:pPr lvl="0" algn="ctr">
              <a:defRPr/>
            </a:pPr>
            <a:r>
              <a:rPr lang="zh-CN" altLang="en-US" sz="1400" b="1" kern="0" dirty="0">
                <a:solidFill>
                  <a:srgbClr val="FED866"/>
                </a:solidFill>
                <a:cs typeface="+mn-ea"/>
                <a:sym typeface="+mn-lt"/>
              </a:rPr>
              <a:t>输入标题</a:t>
            </a:r>
            <a:endParaRPr lang="en-AU" altLang="zh-CN" sz="1400" b="1" kern="0" dirty="0">
              <a:solidFill>
                <a:srgbClr val="FED866"/>
              </a:solidFill>
              <a:cs typeface="+mn-ea"/>
              <a:sym typeface="+mn-lt"/>
            </a:endParaRPr>
          </a:p>
        </p:txBody>
      </p:sp>
      <p:sp>
        <p:nvSpPr>
          <p:cNvPr id="21" name="PA-等腰三角形 20"/>
          <p:cNvSpPr/>
          <p:nvPr>
            <p:custDataLst>
              <p:tags r:id="rId20"/>
            </p:custDataLst>
          </p:nvPr>
        </p:nvSpPr>
        <p:spPr>
          <a:xfrm flipV="1">
            <a:off x="2872393" y="2876093"/>
            <a:ext cx="218094" cy="12868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2" name="PA-等腰三角形 21"/>
          <p:cNvSpPr/>
          <p:nvPr>
            <p:custDataLst>
              <p:tags r:id="rId21"/>
            </p:custDataLst>
          </p:nvPr>
        </p:nvSpPr>
        <p:spPr>
          <a:xfrm flipV="1">
            <a:off x="4876988" y="2862841"/>
            <a:ext cx="218094" cy="128688"/>
          </a:xfrm>
          <a:prstGeom prst="triangle">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3" name="PA-等腰三角形 22"/>
          <p:cNvSpPr/>
          <p:nvPr>
            <p:custDataLst>
              <p:tags r:id="rId22"/>
            </p:custDataLst>
          </p:nvPr>
        </p:nvSpPr>
        <p:spPr>
          <a:xfrm flipV="1">
            <a:off x="6944599" y="2882720"/>
            <a:ext cx="218094" cy="12868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4" name="PA-矩形 23"/>
          <p:cNvSpPr/>
          <p:nvPr>
            <p:custDataLst>
              <p:tags r:id="rId23"/>
            </p:custDataLst>
          </p:nvPr>
        </p:nvSpPr>
        <p:spPr>
          <a:xfrm>
            <a:off x="2209796" y="3389458"/>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25" name="PA-矩形 24"/>
          <p:cNvSpPr/>
          <p:nvPr>
            <p:custDataLst>
              <p:tags r:id="rId24"/>
            </p:custDataLst>
          </p:nvPr>
        </p:nvSpPr>
        <p:spPr>
          <a:xfrm>
            <a:off x="4187886" y="3356327"/>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26" name="PA-矩形 25"/>
          <p:cNvSpPr/>
          <p:nvPr>
            <p:custDataLst>
              <p:tags r:id="rId25"/>
            </p:custDataLst>
          </p:nvPr>
        </p:nvSpPr>
        <p:spPr>
          <a:xfrm>
            <a:off x="6202488" y="3349701"/>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27" name="PA-圆角矩形 26"/>
          <p:cNvSpPr/>
          <p:nvPr>
            <p:custDataLst>
              <p:tags r:id="rId26"/>
            </p:custDataLst>
          </p:nvPr>
        </p:nvSpPr>
        <p:spPr>
          <a:xfrm>
            <a:off x="8116957" y="2110916"/>
            <a:ext cx="1872208" cy="2959853"/>
          </a:xfrm>
          <a:prstGeom prst="roundRect">
            <a:avLst/>
          </a:prstGeom>
          <a:noFill/>
          <a:ln w="19050" cap="flat" cmpd="sng" algn="ctr">
            <a:solidFill>
              <a:srgbClr val="FED86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8" name="PA-AutoShape 6"/>
          <p:cNvSpPr/>
          <p:nvPr>
            <p:custDataLst>
              <p:tags r:id="rId27"/>
            </p:custDataLst>
          </p:nvPr>
        </p:nvSpPr>
        <p:spPr bwMode="auto">
          <a:xfrm>
            <a:off x="8237038" y="1429404"/>
            <a:ext cx="1650802" cy="14400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FED866"/>
          </a:solidFill>
          <a:ln>
            <a:noFill/>
          </a:ln>
          <a:effectLst/>
        </p:spPr>
        <p:txBody>
          <a:bodyPr lIns="17145" tIns="17145" rIns="17145" bIns="17145"/>
          <a:lstStyle/>
          <a:p>
            <a:pPr algn="l" defTabSz="342900">
              <a:defRPr/>
            </a:pPr>
            <a:endParaRPr lang="es-ES" sz="700">
              <a:solidFill>
                <a:srgbClr val="FFFFFF"/>
              </a:solidFill>
              <a:cs typeface="+mn-ea"/>
              <a:sym typeface="+mn-lt"/>
            </a:endParaRPr>
          </a:p>
        </p:txBody>
      </p:sp>
      <p:sp>
        <p:nvSpPr>
          <p:cNvPr id="29" name="PA-文本框 28"/>
          <p:cNvSpPr txBox="1"/>
          <p:nvPr>
            <p:custDataLst>
              <p:tags r:id="rId28"/>
            </p:custDataLst>
          </p:nvPr>
        </p:nvSpPr>
        <p:spPr>
          <a:xfrm>
            <a:off x="8678058" y="2202246"/>
            <a:ext cx="800219" cy="461665"/>
          </a:xfrm>
          <a:prstGeom prst="rect">
            <a:avLst/>
          </a:prstGeom>
          <a:noFill/>
          <a:ln>
            <a:noFill/>
          </a:ln>
        </p:spPr>
        <p:txBody>
          <a:bodyPr wrap="none" rtlCol="0">
            <a:spAutoFit/>
          </a:bodyPr>
          <a:lstStyle/>
          <a:p>
            <a:r>
              <a:rPr lang="zh-CN" altLang="en-US" sz="2400" dirty="0">
                <a:solidFill>
                  <a:srgbClr val="FFFFFF"/>
                </a:solidFill>
                <a:cs typeface="+mn-ea"/>
                <a:sym typeface="+mn-lt"/>
              </a:rPr>
              <a:t>内容</a:t>
            </a:r>
            <a:endParaRPr lang="zh-CN" altLang="en-US" sz="2400" dirty="0">
              <a:solidFill>
                <a:srgbClr val="FFFFFF"/>
              </a:solidFill>
              <a:cs typeface="+mn-ea"/>
              <a:sym typeface="+mn-lt"/>
            </a:endParaRPr>
          </a:p>
        </p:txBody>
      </p:sp>
      <p:sp>
        <p:nvSpPr>
          <p:cNvPr id="30" name="PA-圆角矩形 33"/>
          <p:cNvSpPr/>
          <p:nvPr>
            <p:custDataLst>
              <p:tags r:id="rId29"/>
            </p:custDataLst>
          </p:nvPr>
        </p:nvSpPr>
        <p:spPr>
          <a:xfrm>
            <a:off x="8222466" y="3100757"/>
            <a:ext cx="1638077" cy="263076"/>
          </a:xfrm>
          <a:prstGeom prst="roundRect">
            <a:avLst>
              <a:gd name="adj" fmla="val 50000"/>
            </a:avLst>
          </a:prstGeom>
          <a:solidFill>
            <a:srgbClr val="FED866"/>
          </a:solidFill>
          <a:ln w="25400" cap="flat" cmpd="sng" algn="ctr">
            <a:noFill/>
            <a:prstDash val="solid"/>
          </a:ln>
          <a:effectLst/>
        </p:spPr>
        <p:txBody>
          <a:bodyPr anchor="ctr"/>
          <a:lstStyle/>
          <a:p>
            <a:pPr lvl="0" algn="ctr">
              <a:defRPr/>
            </a:pPr>
            <a:r>
              <a:rPr lang="zh-CN" altLang="en-US" sz="1400" b="1" kern="0" dirty="0">
                <a:solidFill>
                  <a:srgbClr val="FFFFFF"/>
                </a:solidFill>
                <a:cs typeface="+mn-ea"/>
                <a:sym typeface="+mn-lt"/>
              </a:rPr>
              <a:t>输入标题</a:t>
            </a:r>
            <a:endParaRPr lang="en-AU" altLang="zh-CN" sz="1400" b="1" kern="0" dirty="0">
              <a:solidFill>
                <a:srgbClr val="FFFFFF"/>
              </a:solidFill>
              <a:cs typeface="+mn-ea"/>
              <a:sym typeface="+mn-lt"/>
            </a:endParaRPr>
          </a:p>
        </p:txBody>
      </p:sp>
      <p:sp>
        <p:nvSpPr>
          <p:cNvPr id="31" name="PA-等腰三角形 30"/>
          <p:cNvSpPr/>
          <p:nvPr>
            <p:custDataLst>
              <p:tags r:id="rId30"/>
            </p:custDataLst>
          </p:nvPr>
        </p:nvSpPr>
        <p:spPr>
          <a:xfrm flipV="1">
            <a:off x="8965556" y="2929103"/>
            <a:ext cx="218094" cy="128688"/>
          </a:xfrm>
          <a:prstGeom prst="triangle">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32" name="PA-矩形 31"/>
          <p:cNvSpPr/>
          <p:nvPr>
            <p:custDataLst>
              <p:tags r:id="rId31"/>
            </p:custDataLst>
          </p:nvPr>
        </p:nvSpPr>
        <p:spPr>
          <a:xfrm>
            <a:off x="8223445" y="3396084"/>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33" name="PA-AutoShape 17"/>
          <p:cNvSpPr/>
          <p:nvPr>
            <p:custDataLst>
              <p:tags r:id="rId32"/>
            </p:custDataLst>
          </p:nvPr>
        </p:nvSpPr>
        <p:spPr bwMode="auto">
          <a:xfrm>
            <a:off x="8872435" y="1707022"/>
            <a:ext cx="338138" cy="336352"/>
          </a:xfrm>
          <a:custGeom>
            <a:avLst/>
            <a:gdLst>
              <a:gd name="T0" fmla="+- 0 11134 669"/>
              <a:gd name="T1" fmla="*/ T0 w 20931"/>
              <a:gd name="T2" fmla="+- 0 11113 627"/>
              <a:gd name="T3" fmla="*/ 11113 h 20973"/>
              <a:gd name="T4" fmla="+- 0 11134 669"/>
              <a:gd name="T5" fmla="*/ T4 w 20931"/>
              <a:gd name="T6" fmla="+- 0 11113 627"/>
              <a:gd name="T7" fmla="*/ 11113 h 20973"/>
              <a:gd name="T8" fmla="+- 0 11134 669"/>
              <a:gd name="T9" fmla="*/ T8 w 20931"/>
              <a:gd name="T10" fmla="+- 0 11113 627"/>
              <a:gd name="T11" fmla="*/ 11113 h 20973"/>
              <a:gd name="T12" fmla="+- 0 11134 669"/>
              <a:gd name="T13" fmla="*/ T12 w 20931"/>
              <a:gd name="T14" fmla="+- 0 11113 627"/>
              <a:gd name="T15" fmla="*/ 11113 h 20973"/>
            </a:gdLst>
            <a:ahLst/>
            <a:cxnLst>
              <a:cxn ang="0">
                <a:pos x="T1" y="T3"/>
              </a:cxn>
              <a:cxn ang="0">
                <a:pos x="T5" y="T7"/>
              </a:cxn>
              <a:cxn ang="0">
                <a:pos x="T9" y="T11"/>
              </a:cxn>
              <a:cxn ang="0">
                <a:pos x="T13" y="T15"/>
              </a:cxn>
            </a:cxnLst>
            <a:rect l="0" t="0" r="r" b="b"/>
            <a:pathLst>
              <a:path w="20931" h="20973">
                <a:moveTo>
                  <a:pt x="2007" y="1880"/>
                </a:moveTo>
                <a:cubicBezTo>
                  <a:pt x="-669" y="4580"/>
                  <a:pt x="-669" y="8822"/>
                  <a:pt x="2007" y="11330"/>
                </a:cubicBezTo>
                <a:cubicBezTo>
                  <a:pt x="3727" y="13258"/>
                  <a:pt x="6403" y="13837"/>
                  <a:pt x="8697" y="13065"/>
                </a:cubicBezTo>
                <a:cubicBezTo>
                  <a:pt x="10800" y="15187"/>
                  <a:pt x="10800" y="15187"/>
                  <a:pt x="10800" y="15187"/>
                </a:cubicBezTo>
                <a:cubicBezTo>
                  <a:pt x="10800" y="15187"/>
                  <a:pt x="12711" y="13644"/>
                  <a:pt x="13667" y="14608"/>
                </a:cubicBezTo>
                <a:cubicBezTo>
                  <a:pt x="14431" y="15380"/>
                  <a:pt x="13858" y="16537"/>
                  <a:pt x="13667" y="17308"/>
                </a:cubicBezTo>
                <a:cubicBezTo>
                  <a:pt x="13476" y="17694"/>
                  <a:pt x="13284" y="18465"/>
                  <a:pt x="14431" y="18080"/>
                </a:cubicBezTo>
                <a:cubicBezTo>
                  <a:pt x="14814" y="17887"/>
                  <a:pt x="16152" y="17115"/>
                  <a:pt x="16916" y="18080"/>
                </a:cubicBezTo>
                <a:cubicBezTo>
                  <a:pt x="17872" y="19044"/>
                  <a:pt x="16916" y="20973"/>
                  <a:pt x="16916" y="20973"/>
                </a:cubicBezTo>
                <a:cubicBezTo>
                  <a:pt x="20930" y="20973"/>
                  <a:pt x="20930" y="20973"/>
                  <a:pt x="20930" y="20973"/>
                </a:cubicBezTo>
                <a:cubicBezTo>
                  <a:pt x="20930" y="16922"/>
                  <a:pt x="20930" y="16922"/>
                  <a:pt x="20930" y="16922"/>
                </a:cubicBezTo>
                <a:cubicBezTo>
                  <a:pt x="12902" y="8822"/>
                  <a:pt x="12902" y="8822"/>
                  <a:pt x="12902" y="8822"/>
                </a:cubicBezTo>
                <a:cubicBezTo>
                  <a:pt x="13667" y="6508"/>
                  <a:pt x="13093" y="3808"/>
                  <a:pt x="11373" y="1880"/>
                </a:cubicBezTo>
                <a:cubicBezTo>
                  <a:pt x="8697" y="-627"/>
                  <a:pt x="4492" y="-627"/>
                  <a:pt x="2007" y="1880"/>
                </a:cubicBezTo>
                <a:close/>
                <a:moveTo>
                  <a:pt x="2580" y="9594"/>
                </a:moveTo>
                <a:cubicBezTo>
                  <a:pt x="1433" y="7665"/>
                  <a:pt x="1624" y="4965"/>
                  <a:pt x="3345" y="3230"/>
                </a:cubicBezTo>
                <a:cubicBezTo>
                  <a:pt x="4874" y="1494"/>
                  <a:pt x="7550" y="1301"/>
                  <a:pt x="9461" y="2651"/>
                </a:cubicBezTo>
                <a:lnTo>
                  <a:pt x="2580" y="9594"/>
                </a:lnTo>
                <a:close/>
              </a:path>
            </a:pathLst>
          </a:custGeom>
          <a:solidFill>
            <a:srgbClr val="FFFFFF"/>
          </a:solidFill>
          <a:ln>
            <a:noFill/>
          </a:ln>
          <a:effectLst/>
        </p:spPr>
        <p:txBody>
          <a:bodyPr lIns="17145" tIns="17145" rIns="17145" bIns="17145"/>
          <a:lstStyle/>
          <a:p>
            <a:pPr algn="l" defTabSz="342900">
              <a:defRPr/>
            </a:pPr>
            <a:endParaRPr lang="es-ES" sz="700">
              <a:solidFill>
                <a:srgbClr val="FFFFFF"/>
              </a:solidFill>
              <a:cs typeface="+mn-ea"/>
              <a:sym typeface="+mn-lt"/>
            </a:endParaRPr>
          </a:p>
        </p:txBody>
      </p:sp>
      <p:sp>
        <p:nvSpPr>
          <p:cNvPr id="34" name="PA-矩形 23"/>
          <p:cNvSpPr/>
          <p:nvPr>
            <p:custDataLst>
              <p:tags r:id="rId33"/>
            </p:custDataLst>
          </p:nvPr>
        </p:nvSpPr>
        <p:spPr>
          <a:xfrm>
            <a:off x="2209796" y="4149158"/>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35" name="PA-矩形 24"/>
          <p:cNvSpPr/>
          <p:nvPr>
            <p:custDataLst>
              <p:tags r:id="rId34"/>
            </p:custDataLst>
          </p:nvPr>
        </p:nvSpPr>
        <p:spPr>
          <a:xfrm>
            <a:off x="4187886" y="4149157"/>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36" name="PA-矩形 25"/>
          <p:cNvSpPr/>
          <p:nvPr>
            <p:custDataLst>
              <p:tags r:id="rId35"/>
            </p:custDataLst>
          </p:nvPr>
        </p:nvSpPr>
        <p:spPr>
          <a:xfrm>
            <a:off x="6202488" y="4149156"/>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37" name="PA-矩形 31"/>
          <p:cNvSpPr/>
          <p:nvPr>
            <p:custDataLst>
              <p:tags r:id="rId36"/>
            </p:custDataLst>
          </p:nvPr>
        </p:nvSpPr>
        <p:spPr>
          <a:xfrm>
            <a:off x="8223445" y="4149155"/>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50" fill="hold"/>
                                        <p:tgtEl>
                                          <p:spTgt spid="21"/>
                                        </p:tgtEl>
                                        <p:attrNameLst>
                                          <p:attrName>ppt_x</p:attrName>
                                        </p:attrNameLst>
                                      </p:cBhvr>
                                      <p:tavLst>
                                        <p:tav tm="0">
                                          <p:val>
                                            <p:strVal val="#ppt_x"/>
                                          </p:val>
                                        </p:tav>
                                        <p:tav tm="100000">
                                          <p:val>
                                            <p:strVal val="#ppt_x"/>
                                          </p:val>
                                        </p:tav>
                                      </p:tavLst>
                                    </p:anim>
                                    <p:anim calcmode="lin" valueType="num">
                                      <p:cBhvr additive="base">
                                        <p:cTn id="24" dur="250" fill="hold"/>
                                        <p:tgtEl>
                                          <p:spTgt spid="21"/>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3500"/>
                            </p:stCondLst>
                            <p:childTnLst>
                              <p:par>
                                <p:cTn id="52" presetID="1" presetClass="entr" presetSubtype="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childTnLst>
                                </p:cTn>
                              </p:par>
                            </p:childTnLst>
                          </p:cTn>
                        </p:par>
                        <p:par>
                          <p:cTn id="54" fill="hold">
                            <p:stCondLst>
                              <p:cond delay="3500"/>
                            </p:stCondLst>
                            <p:childTnLst>
                              <p:par>
                                <p:cTn id="55" presetID="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250" fill="hold"/>
                                        <p:tgtEl>
                                          <p:spTgt spid="22"/>
                                        </p:tgtEl>
                                        <p:attrNameLst>
                                          <p:attrName>ppt_x</p:attrName>
                                        </p:attrNameLst>
                                      </p:cBhvr>
                                      <p:tavLst>
                                        <p:tav tm="0">
                                          <p:val>
                                            <p:strVal val="#ppt_x"/>
                                          </p:val>
                                        </p:tav>
                                        <p:tav tm="100000">
                                          <p:val>
                                            <p:strVal val="#ppt_x"/>
                                          </p:val>
                                        </p:tav>
                                      </p:tavLst>
                                    </p:anim>
                                    <p:anim calcmode="lin" valueType="num">
                                      <p:cBhvr additive="base">
                                        <p:cTn id="58" dur="250" fill="hold"/>
                                        <p:tgtEl>
                                          <p:spTgt spid="22"/>
                                        </p:tgtEl>
                                        <p:attrNameLst>
                                          <p:attrName>ppt_y</p:attrName>
                                        </p:attrNameLst>
                                      </p:cBhvr>
                                      <p:tavLst>
                                        <p:tav tm="0">
                                          <p:val>
                                            <p:strVal val="0-#ppt_h/2"/>
                                          </p:val>
                                        </p:tav>
                                        <p:tav tm="100000">
                                          <p:val>
                                            <p:strVal val="#ppt_y"/>
                                          </p:val>
                                        </p:tav>
                                      </p:tavLst>
                                    </p:anim>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childTnLst>
                          </p:cTn>
                        </p:par>
                        <p:par>
                          <p:cTn id="78" fill="hold">
                            <p:stCondLst>
                              <p:cond delay="5500"/>
                            </p:stCondLst>
                            <p:childTnLst>
                              <p:par>
                                <p:cTn id="79" presetID="1" presetClass="entr" presetSubtype="0"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500"/>
                                        <p:tgtEl>
                                          <p:spTgt spid="12"/>
                                        </p:tgtEl>
                                      </p:cBhvr>
                                    </p:animEffect>
                                  </p:childTnLst>
                                </p:cTn>
                              </p:par>
                            </p:childTnLst>
                          </p:cTn>
                        </p:par>
                        <p:par>
                          <p:cTn id="85" fill="hold">
                            <p:stCondLst>
                              <p:cond delay="6000"/>
                            </p:stCondLst>
                            <p:childTnLst>
                              <p:par>
                                <p:cTn id="86" presetID="1" presetClass="entr" presetSubtype="0"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childTnLst>
                                </p:cTn>
                              </p:par>
                            </p:childTnLst>
                          </p:cTn>
                        </p:par>
                        <p:par>
                          <p:cTn id="88" fill="hold">
                            <p:stCondLst>
                              <p:cond delay="6000"/>
                            </p:stCondLst>
                            <p:childTnLst>
                              <p:par>
                                <p:cTn id="89" presetID="2" presetClass="entr" presetSubtype="1"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250" fill="hold"/>
                                        <p:tgtEl>
                                          <p:spTgt spid="23"/>
                                        </p:tgtEl>
                                        <p:attrNameLst>
                                          <p:attrName>ppt_x</p:attrName>
                                        </p:attrNameLst>
                                      </p:cBhvr>
                                      <p:tavLst>
                                        <p:tav tm="0">
                                          <p:val>
                                            <p:strVal val="#ppt_x"/>
                                          </p:val>
                                        </p:tav>
                                        <p:tav tm="100000">
                                          <p:val>
                                            <p:strVal val="#ppt_x"/>
                                          </p:val>
                                        </p:tav>
                                      </p:tavLst>
                                    </p:anim>
                                    <p:anim calcmode="lin" valueType="num">
                                      <p:cBhvr additive="base">
                                        <p:cTn id="92" dur="250" fill="hold"/>
                                        <p:tgtEl>
                                          <p:spTgt spid="23"/>
                                        </p:tgtEl>
                                        <p:attrNameLst>
                                          <p:attrName>ppt_y</p:attrName>
                                        </p:attrNameLst>
                                      </p:cBhvr>
                                      <p:tavLst>
                                        <p:tav tm="0">
                                          <p:val>
                                            <p:strVal val="0-#ppt_h/2"/>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ppt_w</p:attrName>
                                        </p:attrNameLst>
                                      </p:cBhvr>
                                      <p:tavLst>
                                        <p:tav tm="0">
                                          <p:val>
                                            <p:fltVal val="0"/>
                                          </p:val>
                                        </p:tav>
                                        <p:tav tm="100000">
                                          <p:val>
                                            <p:strVal val="#ppt_w"/>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Effect transition="in" filter="fade">
                                      <p:cBhvr>
                                        <p:cTn id="98" dur="500"/>
                                        <p:tgtEl>
                                          <p:spTgt spid="20"/>
                                        </p:tgtEl>
                                      </p:cBhvr>
                                    </p:animEffect>
                                  </p:childTnLst>
                                </p:cTn>
                              </p:par>
                            </p:childTnLst>
                          </p:cTn>
                        </p:par>
                        <p:par>
                          <p:cTn id="99" fill="hold">
                            <p:stCondLst>
                              <p:cond delay="7000"/>
                            </p:stCondLst>
                            <p:childTnLst>
                              <p:par>
                                <p:cTn id="100" presetID="10"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par>
                          <p:cTn id="106" fill="hold">
                            <p:stCondLst>
                              <p:cond delay="7500"/>
                            </p:stCondLst>
                            <p:childTnLst>
                              <p:par>
                                <p:cTn id="107" presetID="53" presetClass="entr" presetSubtype="16"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animEffect transition="in" filter="fade">
                                      <p:cBhvr>
                                        <p:cTn id="111" dur="500"/>
                                        <p:tgtEl>
                                          <p:spTgt spid="28"/>
                                        </p:tgtEl>
                                      </p:cBhvr>
                                    </p:animEffect>
                                  </p:childTnLst>
                                </p:cTn>
                              </p:par>
                            </p:childTnLst>
                          </p:cTn>
                        </p:par>
                        <p:par>
                          <p:cTn id="112" fill="hold">
                            <p:stCondLst>
                              <p:cond delay="80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childTnLst>
                          </p:cTn>
                        </p:par>
                        <p:par>
                          <p:cTn id="118" fill="hold">
                            <p:stCondLst>
                              <p:cond delay="8500"/>
                            </p:stCondLst>
                            <p:childTnLst>
                              <p:par>
                                <p:cTn id="119" presetID="10"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par>
                          <p:cTn id="122" fill="hold">
                            <p:stCondLst>
                              <p:cond delay="9000"/>
                            </p:stCondLst>
                            <p:childTnLst>
                              <p:par>
                                <p:cTn id="123" presetID="1"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childTnLst>
                                </p:cTn>
                              </p:par>
                            </p:childTnLst>
                          </p:cTn>
                        </p:par>
                        <p:par>
                          <p:cTn id="125" fill="hold">
                            <p:stCondLst>
                              <p:cond delay="9000"/>
                            </p:stCondLst>
                            <p:childTnLst>
                              <p:par>
                                <p:cTn id="126" presetID="2" presetClass="entr" presetSubtype="1" fill="hold" grpId="0" nodeType="after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additive="base">
                                        <p:cTn id="128" dur="250" fill="hold"/>
                                        <p:tgtEl>
                                          <p:spTgt spid="31"/>
                                        </p:tgtEl>
                                        <p:attrNameLst>
                                          <p:attrName>ppt_x</p:attrName>
                                        </p:attrNameLst>
                                      </p:cBhvr>
                                      <p:tavLst>
                                        <p:tav tm="0">
                                          <p:val>
                                            <p:strVal val="#ppt_x"/>
                                          </p:val>
                                        </p:tav>
                                        <p:tav tm="100000">
                                          <p:val>
                                            <p:strVal val="#ppt_x"/>
                                          </p:val>
                                        </p:tav>
                                      </p:tavLst>
                                    </p:anim>
                                    <p:anim calcmode="lin" valueType="num">
                                      <p:cBhvr additive="base">
                                        <p:cTn id="129" dur="250" fill="hold"/>
                                        <p:tgtEl>
                                          <p:spTgt spid="31"/>
                                        </p:tgtEl>
                                        <p:attrNameLst>
                                          <p:attrName>ppt_y</p:attrName>
                                        </p:attrNameLst>
                                      </p:cBhvr>
                                      <p:tavLst>
                                        <p:tav tm="0">
                                          <p:val>
                                            <p:strVal val="0-#ppt_h/2"/>
                                          </p:val>
                                        </p:tav>
                                        <p:tav tm="100000">
                                          <p:val>
                                            <p:strVal val="#ppt_y"/>
                                          </p:val>
                                        </p:tav>
                                      </p:tavLst>
                                    </p:anim>
                                  </p:childTnLst>
                                </p:cTn>
                              </p:par>
                            </p:childTnLst>
                          </p:cTn>
                        </p:par>
                        <p:par>
                          <p:cTn id="130" fill="hold">
                            <p:stCondLst>
                              <p:cond delay="9500"/>
                            </p:stCondLst>
                            <p:childTnLst>
                              <p:par>
                                <p:cTn id="131" presetID="53" presetClass="entr" presetSubtype="16" fill="hold" grpId="0" nodeType="after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500" fill="hold"/>
                                        <p:tgtEl>
                                          <p:spTgt spid="30"/>
                                        </p:tgtEl>
                                        <p:attrNameLst>
                                          <p:attrName>ppt_w</p:attrName>
                                        </p:attrNameLst>
                                      </p:cBhvr>
                                      <p:tavLst>
                                        <p:tav tm="0">
                                          <p:val>
                                            <p:fltVal val="0"/>
                                          </p:val>
                                        </p:tav>
                                        <p:tav tm="100000">
                                          <p:val>
                                            <p:strVal val="#ppt_w"/>
                                          </p:val>
                                        </p:tav>
                                      </p:tavLst>
                                    </p:anim>
                                    <p:anim calcmode="lin" valueType="num">
                                      <p:cBhvr>
                                        <p:cTn id="134" dur="500" fill="hold"/>
                                        <p:tgtEl>
                                          <p:spTgt spid="30"/>
                                        </p:tgtEl>
                                        <p:attrNameLst>
                                          <p:attrName>ppt_h</p:attrName>
                                        </p:attrNameLst>
                                      </p:cBhvr>
                                      <p:tavLst>
                                        <p:tav tm="0">
                                          <p:val>
                                            <p:fltVal val="0"/>
                                          </p:val>
                                        </p:tav>
                                        <p:tav tm="100000">
                                          <p:val>
                                            <p:strVal val="#ppt_h"/>
                                          </p:val>
                                        </p:tav>
                                      </p:tavLst>
                                    </p:anim>
                                    <p:animEffect transition="in" filter="fade">
                                      <p:cBhvr>
                                        <p:cTn id="135" dur="500"/>
                                        <p:tgtEl>
                                          <p:spTgt spid="30"/>
                                        </p:tgtEl>
                                      </p:cBhvr>
                                    </p:animEffect>
                                  </p:childTnLst>
                                </p:cTn>
                              </p:par>
                            </p:childTnLst>
                          </p:cTn>
                        </p:par>
                        <p:par>
                          <p:cTn id="136" fill="hold">
                            <p:stCondLst>
                              <p:cond delay="10000"/>
                            </p:stCondLst>
                            <p:childTnLst>
                              <p:par>
                                <p:cTn id="137" presetID="10" presetClass="entr" presetSubtype="0" fill="hold" grpId="0" nodeType="after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500"/>
                                        <p:tgtEl>
                                          <p:spTgt spid="3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animBg="1"/>
      <p:bldP spid="14" grpId="0" animBg="1"/>
      <p:bldP spid="18" grpId="0" animBg="1"/>
      <p:bldP spid="19" grpId="0" animBg="1"/>
      <p:bldP spid="20" grpId="0" animBg="1"/>
      <p:bldP spid="21" grpId="0" animBg="1"/>
      <p:bldP spid="22" grpId="0" animBg="1"/>
      <p:bldP spid="23" grpId="0" animBg="1"/>
      <p:bldP spid="24" grpId="0"/>
      <p:bldP spid="25" grpId="0"/>
      <p:bldP spid="26" grpId="0"/>
      <p:bldP spid="27" grpId="0" animBg="1"/>
      <p:bldP spid="28" grpId="0" animBg="1"/>
      <p:bldP spid="29" grpId="0"/>
      <p:bldP spid="30" grpId="0" animBg="1"/>
      <p:bldP spid="31" grpId="0" animBg="1"/>
      <p:bldP spid="32" grpId="0"/>
      <p:bldP spid="33" grpId="0" animBg="1"/>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自我评价</a:t>
            </a:r>
            <a:endParaRPr lang="zh-CN" altLang="en-US" dirty="0">
              <a:solidFill>
                <a:srgbClr val="FED866"/>
              </a:solidFill>
              <a:latin typeface="+mn-lt"/>
              <a:ea typeface="+mn-ea"/>
              <a:cs typeface="+mn-ea"/>
              <a:sym typeface="+mn-lt"/>
            </a:endParaRPr>
          </a:p>
        </p:txBody>
      </p:sp>
      <p:sp>
        <p:nvSpPr>
          <p:cNvPr id="3" name="PA-TextPlaceholder 2"/>
          <p:cNvSpPr>
            <a:spLocks noGrp="1"/>
          </p:cNvSpPr>
          <p:nvPr>
            <p:ph type="body" idx="1"/>
            <p:custDataLst>
              <p:tags r:id="rId2"/>
            </p:custDataLst>
          </p:nvPr>
        </p:nvSpPr>
        <p:spPr>
          <a:ln>
            <a:noFill/>
          </a:ln>
        </p:spPr>
        <p:txBody>
          <a:bodyPr/>
          <a:lstStyle/>
          <a:p>
            <a:pPr lvl="0"/>
            <a:r>
              <a:rPr lang="en-US" altLang="zh-CN" sz="1100" dirty="0">
                <a:solidFill>
                  <a:srgbClr val="FED866"/>
                </a:solidFill>
                <a:latin typeface="+mn-lt"/>
                <a:ea typeface="+mn-ea"/>
                <a:cs typeface="+mn-ea"/>
                <a:sym typeface="+mn-lt"/>
              </a:rPr>
              <a:t>Self evaluation</a:t>
            </a:r>
            <a:endParaRPr lang="en-US" altLang="zh-CN" sz="1100" dirty="0">
              <a:solidFill>
                <a:srgbClr val="FED866"/>
              </a:solidFill>
              <a:latin typeface="+mn-lt"/>
              <a:ea typeface="+mn-ea"/>
              <a:cs typeface="+mn-ea"/>
              <a:sym typeface="+mn-lt"/>
            </a:endParaRPr>
          </a:p>
          <a:p>
            <a:pPr lvl="0"/>
            <a:endParaRPr lang="en-US" altLang="zh-CN" dirty="0">
              <a:solidFill>
                <a:srgbClr val="FFFFFF"/>
              </a:solidFill>
              <a:latin typeface="+mn-lt"/>
              <a:ea typeface="+mn-ea"/>
              <a:cs typeface="+mn-ea"/>
              <a:sym typeface="+mn-lt"/>
            </a:endParaRPr>
          </a:p>
          <a:p>
            <a:pPr lvl="0"/>
            <a:endParaRPr lang="zh-CN" altLang="en-US" dirty="0">
              <a:solidFill>
                <a:srgbClr val="FFFFFF"/>
              </a:solidFill>
              <a:latin typeface="+mn-lt"/>
              <a:ea typeface="+mn-ea"/>
              <a:cs typeface="+mn-ea"/>
              <a:sym typeface="+mn-lt"/>
            </a:endParaRPr>
          </a:p>
          <a:p>
            <a:endParaRPr lang="zh-CN" altLang="en-US" dirty="0">
              <a:latin typeface="+mn-lt"/>
              <a:ea typeface="+mn-ea"/>
              <a:cs typeface="+mn-ea"/>
              <a:sym typeface="+mn-lt"/>
            </a:endParaRPr>
          </a:p>
        </p:txBody>
      </p:sp>
      <p:sp>
        <p:nvSpPr>
          <p:cNvPr id="4" name="PA-任意多边形 42"/>
          <p:cNvSpPr/>
          <p:nvPr>
            <p:custDataLst>
              <p:tags r:id="rId3"/>
            </p:custDataLst>
          </p:nvPr>
        </p:nvSpPr>
        <p:spPr bwMode="auto">
          <a:xfrm>
            <a:off x="2515759" y="1695754"/>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lgn="ctr">
            <a:solidFill>
              <a:srgbClr val="FED866"/>
            </a:solidFill>
            <a:prstDash val="sys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sp>
        <p:nvSpPr>
          <p:cNvPr id="5" name="PA-任意多边形 42"/>
          <p:cNvSpPr/>
          <p:nvPr>
            <p:custDataLst>
              <p:tags r:id="rId4"/>
            </p:custDataLst>
          </p:nvPr>
        </p:nvSpPr>
        <p:spPr bwMode="auto">
          <a:xfrm flipH="1">
            <a:off x="7268861" y="1640670"/>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lgn="ctr">
            <a:solidFill>
              <a:srgbClr val="FFFFFF"/>
            </a:solidFill>
            <a:prstDash val="sys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sp>
        <p:nvSpPr>
          <p:cNvPr id="6" name="PA-任意多边形 42"/>
          <p:cNvSpPr/>
          <p:nvPr>
            <p:custDataLst>
              <p:tags r:id="rId5"/>
            </p:custDataLst>
          </p:nvPr>
        </p:nvSpPr>
        <p:spPr bwMode="auto">
          <a:xfrm flipV="1">
            <a:off x="2457450" y="4726282"/>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lgn="ctr">
            <a:solidFill>
              <a:srgbClr val="FFFFFF"/>
            </a:solidFill>
            <a:prstDash val="sys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sp>
        <p:nvSpPr>
          <p:cNvPr id="7" name="PA-任意多边形 42"/>
          <p:cNvSpPr/>
          <p:nvPr>
            <p:custDataLst>
              <p:tags r:id="rId6"/>
            </p:custDataLst>
          </p:nvPr>
        </p:nvSpPr>
        <p:spPr bwMode="auto">
          <a:xfrm flipH="1" flipV="1">
            <a:off x="7268861" y="4768290"/>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lgn="ctr">
            <a:solidFill>
              <a:srgbClr val="FED866"/>
            </a:solidFill>
            <a:prstDash val="sys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grpSp>
        <p:nvGrpSpPr>
          <p:cNvPr id="8" name="PA-组合 34"/>
          <p:cNvGrpSpPr/>
          <p:nvPr>
            <p:custDataLst>
              <p:tags r:id="rId7"/>
            </p:custDataLst>
          </p:nvPr>
        </p:nvGrpSpPr>
        <p:grpSpPr bwMode="auto">
          <a:xfrm>
            <a:off x="2095685" y="1941911"/>
            <a:ext cx="865134" cy="866574"/>
            <a:chOff x="0" y="0"/>
            <a:chExt cx="1154113" cy="1155699"/>
          </a:xfrm>
          <a:solidFill>
            <a:sysClr val="window" lastClr="FFFFFF">
              <a:lumMod val="65000"/>
            </a:sysClr>
          </a:solidFill>
        </p:grpSpPr>
        <p:sp>
          <p:nvSpPr>
            <p:cNvPr id="9" name="PA-椭圆 30"/>
            <p:cNvSpPr>
              <a:spLocks noChangeArrowheads="1"/>
            </p:cNvSpPr>
            <p:nvPr>
              <p:custDataLst>
                <p:tags r:id="rId8"/>
              </p:custDataLst>
            </p:nvPr>
          </p:nvSpPr>
          <p:spPr bwMode="auto">
            <a:xfrm>
              <a:off x="0" y="0"/>
              <a:ext cx="1154113" cy="1155699"/>
            </a:xfrm>
            <a:prstGeom prst="ellipse">
              <a:avLst/>
            </a:prstGeom>
            <a:solidFill>
              <a:srgbClr val="FED866"/>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300" b="0"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10" name="PA-任意多边形 34"/>
            <p:cNvSpPr>
              <a:spLocks noEditPoints="1"/>
            </p:cNvSpPr>
            <p:nvPr>
              <p:custDataLst>
                <p:tags r:id="rId9"/>
              </p:custDataLst>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8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grpSp>
      <p:grpSp>
        <p:nvGrpSpPr>
          <p:cNvPr id="11" name="PA-组合 37"/>
          <p:cNvGrpSpPr/>
          <p:nvPr>
            <p:custDataLst>
              <p:tags r:id="rId10"/>
            </p:custDataLst>
          </p:nvPr>
        </p:nvGrpSpPr>
        <p:grpSpPr bwMode="auto">
          <a:xfrm>
            <a:off x="2056417" y="4228371"/>
            <a:ext cx="865134" cy="866574"/>
            <a:chOff x="0" y="0"/>
            <a:chExt cx="1154113" cy="1155698"/>
          </a:xfrm>
          <a:solidFill>
            <a:sysClr val="window" lastClr="FFFFFF">
              <a:lumMod val="65000"/>
            </a:sysClr>
          </a:solidFill>
        </p:grpSpPr>
        <p:sp>
          <p:nvSpPr>
            <p:cNvPr id="12" name="PA-椭圆 31"/>
            <p:cNvSpPr>
              <a:spLocks noChangeArrowheads="1"/>
            </p:cNvSpPr>
            <p:nvPr>
              <p:custDataLst>
                <p:tags r:id="rId11"/>
              </p:custDataLst>
            </p:nvPr>
          </p:nvSpPr>
          <p:spPr bwMode="auto">
            <a:xfrm>
              <a:off x="0" y="0"/>
              <a:ext cx="1154113" cy="1155699"/>
            </a:xfrm>
            <a:prstGeom prst="ellipse">
              <a:avLst/>
            </a:pr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300" b="0" i="0" u="none" strike="noStrike" kern="0" cap="none" spc="0" normalizeH="0" baseline="0" noProof="0">
                <a:ln>
                  <a:noFill/>
                </a:ln>
                <a:solidFill>
                  <a:srgbClr val="FED866"/>
                </a:solidFill>
                <a:effectLst/>
                <a:uLnTx/>
                <a:uFillTx/>
                <a:latin typeface="+mn-lt"/>
                <a:ea typeface="+mn-ea"/>
                <a:cs typeface="+mn-ea"/>
                <a:sym typeface="+mn-lt"/>
              </a:endParaRPr>
            </a:p>
          </p:txBody>
        </p:sp>
        <p:sp>
          <p:nvSpPr>
            <p:cNvPr id="13" name="PA-任意多边形 35"/>
            <p:cNvSpPr>
              <a:spLocks noEditPoints="1"/>
            </p:cNvSpPr>
            <p:nvPr>
              <p:custDataLst>
                <p:tags r:id="rId12"/>
              </p:custDataLst>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8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FED866"/>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ED866"/>
                </a:solidFill>
                <a:effectLst/>
                <a:uLnTx/>
                <a:uFillTx/>
                <a:cs typeface="+mn-ea"/>
                <a:sym typeface="+mn-lt"/>
              </a:endParaRPr>
            </a:p>
          </p:txBody>
        </p:sp>
      </p:grpSp>
      <p:grpSp>
        <p:nvGrpSpPr>
          <p:cNvPr id="14" name="PA-组合 40"/>
          <p:cNvGrpSpPr/>
          <p:nvPr>
            <p:custDataLst>
              <p:tags r:id="rId13"/>
            </p:custDataLst>
          </p:nvPr>
        </p:nvGrpSpPr>
        <p:grpSpPr bwMode="auto">
          <a:xfrm>
            <a:off x="9234751" y="1910634"/>
            <a:ext cx="866323" cy="866574"/>
            <a:chOff x="0" y="0"/>
            <a:chExt cx="1155700" cy="1155698"/>
          </a:xfrm>
          <a:solidFill>
            <a:sysClr val="window" lastClr="FFFFFF">
              <a:lumMod val="65000"/>
            </a:sysClr>
          </a:solidFill>
        </p:grpSpPr>
        <p:sp>
          <p:nvSpPr>
            <p:cNvPr id="15" name="PA-椭圆 33"/>
            <p:cNvSpPr>
              <a:spLocks noChangeArrowheads="1"/>
            </p:cNvSpPr>
            <p:nvPr>
              <p:custDataLst>
                <p:tags r:id="rId14"/>
              </p:custDataLst>
            </p:nvPr>
          </p:nvSpPr>
          <p:spPr bwMode="auto">
            <a:xfrm>
              <a:off x="0" y="0"/>
              <a:ext cx="1155700" cy="1155698"/>
            </a:xfrm>
            <a:prstGeom prst="ellipse">
              <a:avLst/>
            </a:pr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300" b="0"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16" name="PA-任意多边形 36"/>
            <p:cNvSpPr>
              <a:spLocks noEditPoints="1"/>
            </p:cNvSpPr>
            <p:nvPr>
              <p:custDataLst>
                <p:tags r:id="rId15"/>
              </p:custDataLst>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897 w 792"/>
                <a:gd name="T49" fmla="*/ 351288 h 779"/>
                <a:gd name="T50" fmla="*/ 167397 w 792"/>
                <a:gd name="T51" fmla="*/ 362997 h 779"/>
                <a:gd name="T52" fmla="*/ 213296 w 792"/>
                <a:gd name="T53" fmla="*/ 440461 h 779"/>
                <a:gd name="T54" fmla="*/ 2018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ED866"/>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ED866"/>
                </a:solidFill>
                <a:effectLst/>
                <a:uLnTx/>
                <a:uFillTx/>
                <a:cs typeface="+mn-ea"/>
                <a:sym typeface="+mn-lt"/>
              </a:endParaRPr>
            </a:p>
          </p:txBody>
        </p:sp>
      </p:grpSp>
      <p:grpSp>
        <p:nvGrpSpPr>
          <p:cNvPr id="17" name="PA-组合 43"/>
          <p:cNvGrpSpPr/>
          <p:nvPr>
            <p:custDataLst>
              <p:tags r:id="rId16"/>
            </p:custDataLst>
          </p:nvPr>
        </p:nvGrpSpPr>
        <p:grpSpPr bwMode="auto">
          <a:xfrm>
            <a:off x="9270449" y="4292995"/>
            <a:ext cx="865134" cy="866574"/>
            <a:chOff x="0" y="0"/>
            <a:chExt cx="1154113" cy="1155698"/>
          </a:xfrm>
          <a:solidFill>
            <a:sysClr val="window" lastClr="FFFFFF">
              <a:lumMod val="65000"/>
            </a:sysClr>
          </a:solidFill>
        </p:grpSpPr>
        <p:sp>
          <p:nvSpPr>
            <p:cNvPr id="18" name="PA-椭圆 32"/>
            <p:cNvSpPr>
              <a:spLocks noChangeArrowheads="1"/>
            </p:cNvSpPr>
            <p:nvPr>
              <p:custDataLst>
                <p:tags r:id="rId17"/>
              </p:custDataLst>
            </p:nvPr>
          </p:nvSpPr>
          <p:spPr bwMode="auto">
            <a:xfrm>
              <a:off x="0" y="0"/>
              <a:ext cx="1154113" cy="1155698"/>
            </a:xfrm>
            <a:prstGeom prst="ellipse">
              <a:avLst/>
            </a:prstGeom>
            <a:solidFill>
              <a:srgbClr val="FED866"/>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300" b="0"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19" name="PA-任意多边形 37"/>
            <p:cNvSpPr>
              <a:spLocks noEditPoints="1"/>
            </p:cNvSpPr>
            <p:nvPr>
              <p:custDataLst>
                <p:tags r:id="rId18"/>
              </p:custDataLst>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grpSp>
      <p:sp>
        <p:nvSpPr>
          <p:cNvPr id="20" name="PA-文本框 46"/>
          <p:cNvSpPr txBox="1">
            <a:spLocks noChangeArrowheads="1"/>
          </p:cNvSpPr>
          <p:nvPr>
            <p:custDataLst>
              <p:tags r:id="rId19"/>
            </p:custDataLst>
          </p:nvPr>
        </p:nvSpPr>
        <p:spPr bwMode="auto">
          <a:xfrm>
            <a:off x="2960819" y="1376878"/>
            <a:ext cx="1318526" cy="2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1400" b="1" i="0" u="none" strike="noStrike" kern="0" cap="none" spc="0" normalizeH="0" baseline="0" noProof="0" dirty="0">
                <a:ln>
                  <a:noFill/>
                </a:ln>
                <a:solidFill>
                  <a:srgbClr val="FED866"/>
                </a:solidFill>
                <a:effectLst/>
                <a:uLnTx/>
                <a:uFillTx/>
                <a:latin typeface="+mn-lt"/>
                <a:ea typeface="+mn-ea"/>
                <a:cs typeface="+mn-ea"/>
                <a:sym typeface="+mn-lt"/>
              </a:rPr>
              <a:t>添加标题</a:t>
            </a:r>
            <a:endParaRPr kumimoji="0" lang="en-US" altLang="zh-CN" sz="1400" b="1"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1" name="PA-文本框 47"/>
          <p:cNvSpPr txBox="1">
            <a:spLocks noChangeArrowheads="1"/>
          </p:cNvSpPr>
          <p:nvPr>
            <p:custDataLst>
              <p:tags r:id="rId20"/>
            </p:custDataLst>
          </p:nvPr>
        </p:nvSpPr>
        <p:spPr bwMode="auto">
          <a:xfrm>
            <a:off x="2960819" y="1751288"/>
            <a:ext cx="1943278" cy="5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rPr>
              <a:t>这里可以添加主要内容这里可以添加主要内容这里可以添加主要内容这里可以添加主要内容</a:t>
            </a:r>
            <a:endPar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2" name="PA-文本框 48"/>
          <p:cNvSpPr txBox="1">
            <a:spLocks noChangeArrowheads="1"/>
          </p:cNvSpPr>
          <p:nvPr>
            <p:custDataLst>
              <p:tags r:id="rId21"/>
            </p:custDataLst>
          </p:nvPr>
        </p:nvSpPr>
        <p:spPr bwMode="auto">
          <a:xfrm>
            <a:off x="7268861" y="1316734"/>
            <a:ext cx="1319717" cy="2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1400" b="1" i="0" u="none" strike="noStrike" kern="0" cap="none" spc="0" normalizeH="0" baseline="0" noProof="0" dirty="0">
                <a:ln>
                  <a:noFill/>
                </a:ln>
                <a:solidFill>
                  <a:srgbClr val="FED866"/>
                </a:solidFill>
                <a:effectLst/>
                <a:uLnTx/>
                <a:uFillTx/>
                <a:latin typeface="+mn-lt"/>
                <a:ea typeface="+mn-ea"/>
                <a:cs typeface="+mn-ea"/>
                <a:sym typeface="+mn-lt"/>
              </a:rPr>
              <a:t>添加标题</a:t>
            </a:r>
            <a:endParaRPr kumimoji="0" lang="en-US" altLang="zh-CN" sz="1400" b="1"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3" name="PA-文本框 49"/>
          <p:cNvSpPr txBox="1">
            <a:spLocks noChangeArrowheads="1"/>
          </p:cNvSpPr>
          <p:nvPr>
            <p:custDataLst>
              <p:tags r:id="rId22"/>
            </p:custDataLst>
          </p:nvPr>
        </p:nvSpPr>
        <p:spPr bwMode="auto">
          <a:xfrm>
            <a:off x="7273620" y="1703778"/>
            <a:ext cx="1943279" cy="5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rPr>
              <a:t>这里可以添加主要内容这里可以添加主要内容这里可以添加主要内容这里可以添加主要内容</a:t>
            </a:r>
            <a:endPar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4" name="PA-文本框 50"/>
          <p:cNvSpPr txBox="1">
            <a:spLocks noChangeArrowheads="1"/>
          </p:cNvSpPr>
          <p:nvPr>
            <p:custDataLst>
              <p:tags r:id="rId23"/>
            </p:custDataLst>
          </p:nvPr>
        </p:nvSpPr>
        <p:spPr bwMode="auto">
          <a:xfrm>
            <a:off x="2960819" y="5319075"/>
            <a:ext cx="1318526" cy="2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1400" b="1" i="0" u="none" strike="noStrike" kern="0" cap="none" spc="0" normalizeH="0" baseline="0" noProof="0" dirty="0">
                <a:ln>
                  <a:noFill/>
                </a:ln>
                <a:solidFill>
                  <a:srgbClr val="FED866"/>
                </a:solidFill>
                <a:effectLst/>
                <a:uLnTx/>
                <a:uFillTx/>
                <a:latin typeface="+mn-lt"/>
                <a:ea typeface="+mn-ea"/>
                <a:cs typeface="+mn-ea"/>
                <a:sym typeface="+mn-lt"/>
              </a:rPr>
              <a:t>添加标题</a:t>
            </a:r>
            <a:endParaRPr kumimoji="0" lang="en-US" altLang="zh-CN" sz="1400" b="1"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5" name="PA-文本框 51"/>
          <p:cNvSpPr txBox="1">
            <a:spLocks noChangeArrowheads="1"/>
          </p:cNvSpPr>
          <p:nvPr>
            <p:custDataLst>
              <p:tags r:id="rId24"/>
            </p:custDataLst>
          </p:nvPr>
        </p:nvSpPr>
        <p:spPr bwMode="auto">
          <a:xfrm>
            <a:off x="2960819" y="4677867"/>
            <a:ext cx="1943278" cy="5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rPr>
              <a:t>这里可以添加主要内容这里可以添加主要内容这里可以添加主要内容这里可以添加主要内容</a:t>
            </a:r>
            <a:endPar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6" name="PA-文本框 52"/>
          <p:cNvSpPr txBox="1">
            <a:spLocks noChangeArrowheads="1"/>
          </p:cNvSpPr>
          <p:nvPr>
            <p:custDataLst>
              <p:tags r:id="rId25"/>
            </p:custDataLst>
          </p:nvPr>
        </p:nvSpPr>
        <p:spPr bwMode="auto">
          <a:xfrm>
            <a:off x="7344520" y="5321802"/>
            <a:ext cx="1319717" cy="2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1400" b="1" i="0" u="none" strike="noStrike" kern="0" cap="none" spc="0" normalizeH="0" baseline="0" noProof="0" dirty="0">
                <a:ln>
                  <a:noFill/>
                </a:ln>
                <a:solidFill>
                  <a:srgbClr val="FED866"/>
                </a:solidFill>
                <a:effectLst/>
                <a:uLnTx/>
                <a:uFillTx/>
                <a:latin typeface="+mn-lt"/>
                <a:ea typeface="+mn-ea"/>
                <a:cs typeface="+mn-ea"/>
                <a:sym typeface="+mn-lt"/>
              </a:rPr>
              <a:t>添加标题</a:t>
            </a:r>
            <a:endParaRPr kumimoji="0" lang="en-US" altLang="zh-CN" sz="1400" b="1"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7" name="PA-文本框 53"/>
          <p:cNvSpPr txBox="1">
            <a:spLocks noChangeArrowheads="1"/>
          </p:cNvSpPr>
          <p:nvPr>
            <p:custDataLst>
              <p:tags r:id="rId26"/>
            </p:custDataLst>
          </p:nvPr>
        </p:nvSpPr>
        <p:spPr bwMode="auto">
          <a:xfrm>
            <a:off x="7273620" y="4677867"/>
            <a:ext cx="1943279" cy="5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rPr>
              <a:t>这里可以添加主要内容这里可以添加主要内容这里可以添加主要内容这里可以添加主要内容</a:t>
            </a:r>
            <a:endPar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3.33333E-6 -3.7037E-7 L -0.31302 -0.10856 " pathEditMode="relative" rAng="0" ptsTypes="AA">
                                      <p:cBhvr>
                                        <p:cTn id="14" dur="1000" spd="-99900" fill="hold"/>
                                        <p:tgtEl>
                                          <p:spTgt spid="17"/>
                                        </p:tgtEl>
                                        <p:attrNameLst>
                                          <p:attrName>ppt_x</p:attrName>
                                          <p:attrName>ppt_y</p:attrName>
                                        </p:attrNameLst>
                                      </p:cBhvr>
                                      <p:rCtr x="-15651" y="-5440"/>
                                    </p:animMotion>
                                  </p:childTnLst>
                                </p:cTn>
                              </p:par>
                              <p:par>
                                <p:cTn id="15" presetID="56" presetClass="path" presetSubtype="0" accel="50000" decel="50000" fill="hold" nodeType="withEffect">
                                  <p:stCondLst>
                                    <p:cond delay="0"/>
                                  </p:stCondLst>
                                  <p:childTnLst>
                                    <p:animMotion origin="layout" path="M -1.66667E-6 3.7037E-6 L 0.30834 0.12546 " pathEditMode="relative" rAng="0" ptsTypes="AA">
                                      <p:cBhvr>
                                        <p:cTn id="16" dur="1000" spd="-99900" fill="hold"/>
                                        <p:tgtEl>
                                          <p:spTgt spid="8"/>
                                        </p:tgtEl>
                                        <p:attrNameLst>
                                          <p:attrName>ppt_x</p:attrName>
                                          <p:attrName>ppt_y</p:attrName>
                                        </p:attrNameLst>
                                      </p:cBhvr>
                                      <p:rCtr x="15417" y="6273"/>
                                    </p:animMotion>
                                  </p:childTnLst>
                                </p:cTn>
                              </p:par>
                              <p:par>
                                <p:cTn id="17" presetID="56" presetClass="path" presetSubtype="0" accel="50000" decel="50000" fill="hold" nodeType="withEffect">
                                  <p:stCondLst>
                                    <p:cond delay="0"/>
                                  </p:stCondLst>
                                  <p:childTnLst>
                                    <p:animMotion origin="layout" path="M 3.54167E-6 3.7037E-7 L 0.30625 -0.10417 " pathEditMode="relative" rAng="0" ptsTypes="AA">
                                      <p:cBhvr>
                                        <p:cTn id="18" dur="1000" spd="-99900" fill="hold"/>
                                        <p:tgtEl>
                                          <p:spTgt spid="11"/>
                                        </p:tgtEl>
                                        <p:attrNameLst>
                                          <p:attrName>ppt_x</p:attrName>
                                          <p:attrName>ppt_y</p:attrName>
                                        </p:attrNameLst>
                                      </p:cBhvr>
                                      <p:rCtr x="15313" y="-5208"/>
                                    </p:animMotion>
                                  </p:childTnLst>
                                </p:cTn>
                              </p:par>
                              <p:par>
                                <p:cTn id="19" presetID="56" presetClass="path" presetSubtype="0" accel="50000" decel="50000" fill="hold" nodeType="withEffect">
                                  <p:stCondLst>
                                    <p:cond delay="0"/>
                                  </p:stCondLst>
                                  <p:childTnLst>
                                    <p:animMotion origin="layout" path="M 1.25E-6 3.33333E-6 L -0.30925 0.12083 " pathEditMode="relative" rAng="0" ptsTypes="AA">
                                      <p:cBhvr>
                                        <p:cTn id="20" dur="1000" spd="-99900" fill="hold"/>
                                        <p:tgtEl>
                                          <p:spTgt spid="14"/>
                                        </p:tgtEl>
                                        <p:attrNameLst>
                                          <p:attrName>ppt_x</p:attrName>
                                          <p:attrName>ppt_y</p:attrName>
                                        </p:attrNameLst>
                                      </p:cBhvr>
                                      <p:rCtr x="-15469" y="6042"/>
                                    </p:animMotion>
                                  </p:childTnLst>
                                </p:cTn>
                              </p:par>
                            </p:childTnLst>
                          </p:cTn>
                        </p:par>
                        <p:par>
                          <p:cTn id="21" fill="hold">
                            <p:stCondLst>
                              <p:cond delay="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500"/>
                            </p:stCondLst>
                            <p:childTnLst>
                              <p:par>
                                <p:cTn id="35" presetID="47"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1"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自我评价</a:t>
            </a:r>
            <a:endParaRPr lang="zh-CN" altLang="en-US" dirty="0">
              <a:solidFill>
                <a:srgbClr val="FED866"/>
              </a:solidFill>
              <a:latin typeface="+mn-lt"/>
              <a:ea typeface="+mn-ea"/>
              <a:cs typeface="+mn-ea"/>
              <a:sym typeface="+mn-lt"/>
            </a:endParaRPr>
          </a:p>
        </p:txBody>
      </p:sp>
      <p:sp>
        <p:nvSpPr>
          <p:cNvPr id="3" name="PA-TextPlaceholder 2"/>
          <p:cNvSpPr>
            <a:spLocks noGrp="1"/>
          </p:cNvSpPr>
          <p:nvPr>
            <p:ph type="body" idx="1"/>
            <p:custDataLst>
              <p:tags r:id="rId2"/>
            </p:custDataLst>
          </p:nvPr>
        </p:nvSpPr>
        <p:spPr>
          <a:ln>
            <a:noFill/>
          </a:ln>
        </p:spPr>
        <p:txBody>
          <a:bodyPr/>
          <a:lstStyle/>
          <a:p>
            <a:pPr lvl="0"/>
            <a:r>
              <a:rPr lang="en-US" altLang="zh-CN" sz="1100" dirty="0">
                <a:solidFill>
                  <a:srgbClr val="FED866"/>
                </a:solidFill>
                <a:latin typeface="+mn-lt"/>
                <a:ea typeface="+mn-ea"/>
                <a:cs typeface="+mn-ea"/>
                <a:sym typeface="+mn-lt"/>
              </a:rPr>
              <a:t>Self evaluation</a:t>
            </a:r>
            <a:endParaRPr lang="en-US" altLang="zh-CN" sz="1100" dirty="0">
              <a:solidFill>
                <a:srgbClr val="FED866"/>
              </a:solidFill>
              <a:latin typeface="+mn-lt"/>
              <a:ea typeface="+mn-ea"/>
              <a:cs typeface="+mn-ea"/>
              <a:sym typeface="+mn-lt"/>
            </a:endParaRPr>
          </a:p>
          <a:p>
            <a:pPr lvl="0"/>
            <a:endParaRPr lang="en-US" altLang="zh-CN" dirty="0">
              <a:solidFill>
                <a:srgbClr val="FFFFFF"/>
              </a:solidFill>
              <a:latin typeface="+mn-lt"/>
              <a:ea typeface="+mn-ea"/>
              <a:cs typeface="+mn-ea"/>
              <a:sym typeface="+mn-lt"/>
            </a:endParaRPr>
          </a:p>
          <a:p>
            <a:pPr lvl="0"/>
            <a:endParaRPr lang="zh-CN" altLang="en-US" dirty="0">
              <a:solidFill>
                <a:srgbClr val="FFFFFF"/>
              </a:solidFill>
              <a:latin typeface="+mn-lt"/>
              <a:ea typeface="+mn-ea"/>
              <a:cs typeface="+mn-ea"/>
              <a:sym typeface="+mn-lt"/>
            </a:endParaRPr>
          </a:p>
          <a:p>
            <a:endParaRPr lang="zh-CN" altLang="en-US" dirty="0">
              <a:latin typeface="+mn-lt"/>
              <a:ea typeface="+mn-ea"/>
              <a:cs typeface="+mn-ea"/>
              <a:sym typeface="+mn-lt"/>
            </a:endParaRPr>
          </a:p>
        </p:txBody>
      </p:sp>
      <p:sp>
        <p:nvSpPr>
          <p:cNvPr id="4" name="PA-椭圆 22"/>
          <p:cNvSpPr>
            <a:spLocks noChangeArrowheads="1"/>
          </p:cNvSpPr>
          <p:nvPr>
            <p:custDataLst>
              <p:tags r:id="rId3"/>
            </p:custDataLst>
          </p:nvPr>
        </p:nvSpPr>
        <p:spPr bwMode="auto">
          <a:xfrm>
            <a:off x="5896497" y="1789130"/>
            <a:ext cx="1121090" cy="976606"/>
          </a:xfrm>
          <a:prstGeom prst="ellipse">
            <a:avLst/>
          </a:prstGeom>
          <a:solidFill>
            <a:srgbClr val="FFFFFF"/>
          </a:solidFill>
          <a:ln>
            <a:noFill/>
          </a:ln>
        </p:spPr>
        <p:txBody>
          <a:bodyPr vert="horz" wrap="square" lIns="56620" tIns="28310" rIns="56620" bIns="2831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4000" b="1" kern="0" baseline="-3000" noProof="0" dirty="0">
                <a:solidFill>
                  <a:srgbClr val="FED866"/>
                </a:solidFill>
                <a:cs typeface="+mn-ea"/>
                <a:sym typeface="+mn-lt"/>
              </a:rPr>
              <a:t>标题</a:t>
            </a:r>
            <a:endParaRPr kumimoji="0" lang="zh-CN" altLang="en-US" sz="4000" b="1" i="0" u="none" strike="noStrike" kern="0" cap="none" spc="0" normalizeH="0" baseline="-3000" noProof="0" dirty="0">
              <a:ln>
                <a:noFill/>
              </a:ln>
              <a:solidFill>
                <a:srgbClr val="FED866"/>
              </a:solidFill>
              <a:effectLst/>
              <a:uLnTx/>
              <a:uFillTx/>
              <a:cs typeface="+mn-ea"/>
              <a:sym typeface="+mn-lt"/>
            </a:endParaRPr>
          </a:p>
        </p:txBody>
      </p:sp>
      <p:sp>
        <p:nvSpPr>
          <p:cNvPr id="5" name="PA-Line 23"/>
          <p:cNvSpPr>
            <a:spLocks noChangeShapeType="1"/>
          </p:cNvSpPr>
          <p:nvPr>
            <p:custDataLst>
              <p:tags r:id="rId4"/>
            </p:custDataLst>
          </p:nvPr>
        </p:nvSpPr>
        <p:spPr bwMode="auto">
          <a:xfrm flipH="1" flipV="1">
            <a:off x="1944303" y="2278388"/>
            <a:ext cx="3952193" cy="278"/>
          </a:xfrm>
          <a:prstGeom prst="line">
            <a:avLst/>
          </a:prstGeom>
          <a:noFill/>
          <a:ln w="19050" cap="flat" cmpd="sng" algn="ctr">
            <a:solidFill>
              <a:srgbClr val="FFFFFF"/>
            </a:solidFill>
            <a:prstDash val="sysDash"/>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56620" tIns="28310" rIns="56620" bIns="2831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 name="PA-任意多边形 24"/>
          <p:cNvSpPr>
            <a:spLocks noEditPoints="1"/>
          </p:cNvSpPr>
          <p:nvPr>
            <p:custDataLst>
              <p:tags r:id="rId5"/>
            </p:custDataLst>
          </p:nvPr>
        </p:nvSpPr>
        <p:spPr bwMode="auto">
          <a:xfrm>
            <a:off x="4900559" y="2106658"/>
            <a:ext cx="275313" cy="312887"/>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FFFFFF"/>
          </a:solidFill>
          <a:ln>
            <a:noFill/>
          </a:ln>
        </p:spPr>
        <p:txBody>
          <a:bodyPr vert="horz" wrap="square" lIns="56620" tIns="28310" rIns="56620" bIns="28310" numCol="1" anchor="t" anchorCtr="0" compatLnSpc="1"/>
          <a:lstStyle/>
          <a:p>
            <a:endParaRPr lang="zh-CN" altLang="en-US" kern="0">
              <a:solidFill>
                <a:srgbClr val="FFFFFF"/>
              </a:solidFill>
              <a:cs typeface="+mn-ea"/>
              <a:sym typeface="+mn-lt"/>
            </a:endParaRPr>
          </a:p>
        </p:txBody>
      </p:sp>
      <p:sp>
        <p:nvSpPr>
          <p:cNvPr id="7" name="PA-任意多边形 25"/>
          <p:cNvSpPr>
            <a:spLocks noEditPoints="1"/>
          </p:cNvSpPr>
          <p:nvPr>
            <p:custDataLst>
              <p:tags r:id="rId6"/>
            </p:custDataLst>
          </p:nvPr>
        </p:nvSpPr>
        <p:spPr bwMode="auto">
          <a:xfrm>
            <a:off x="3553147" y="2106658"/>
            <a:ext cx="277793" cy="300942"/>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FED866"/>
          </a:solidFill>
          <a:ln>
            <a:noFill/>
          </a:ln>
        </p:spPr>
        <p:txBody>
          <a:bodyPr vert="horz" wrap="square" lIns="56620" tIns="28310" rIns="56620" bIns="28310" numCol="1" anchor="t" anchorCtr="0" compatLnSpc="1"/>
          <a:lstStyle/>
          <a:p>
            <a:endParaRPr lang="zh-CN" altLang="en-US" kern="0">
              <a:solidFill>
                <a:srgbClr val="FFFFFF"/>
              </a:solidFill>
              <a:cs typeface="+mn-ea"/>
              <a:sym typeface="+mn-lt"/>
            </a:endParaRPr>
          </a:p>
        </p:txBody>
      </p:sp>
      <p:sp>
        <p:nvSpPr>
          <p:cNvPr id="8" name="PA-任意多边形 26"/>
          <p:cNvSpPr>
            <a:spLocks noEditPoints="1"/>
          </p:cNvSpPr>
          <p:nvPr>
            <p:custDataLst>
              <p:tags r:id="rId7"/>
            </p:custDataLst>
          </p:nvPr>
        </p:nvSpPr>
        <p:spPr bwMode="auto">
          <a:xfrm>
            <a:off x="2467393" y="2106658"/>
            <a:ext cx="280273" cy="324136"/>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FFFFFF"/>
          </a:solidFill>
          <a:ln>
            <a:noFill/>
          </a:ln>
        </p:spPr>
        <p:txBody>
          <a:bodyPr vert="horz" wrap="square" lIns="56620" tIns="28310" rIns="56620" bIns="2831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9" name="PA-任意多边形 27"/>
          <p:cNvSpPr/>
          <p:nvPr>
            <p:custDataLst>
              <p:tags r:id="rId8"/>
            </p:custDataLst>
          </p:nvPr>
        </p:nvSpPr>
        <p:spPr bwMode="auto">
          <a:xfrm>
            <a:off x="4982408" y="2316813"/>
            <a:ext cx="1307114" cy="1265640"/>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FFFFFF"/>
          </a:solidFill>
          <a:ln>
            <a:noFill/>
          </a:ln>
        </p:spPr>
        <p:txBody>
          <a:bodyPr vert="horz" wrap="square" lIns="56620" tIns="28310" rIns="56620" bIns="28310" numCol="1" anchor="t" anchorCtr="0" compatLnSpc="1"/>
          <a:lstStyle/>
          <a:p>
            <a:endParaRPr lang="zh-CN" altLang="en-US" kern="0">
              <a:solidFill>
                <a:srgbClr val="FFFFFF"/>
              </a:solidFill>
              <a:cs typeface="+mn-ea"/>
              <a:sym typeface="+mn-lt"/>
            </a:endParaRPr>
          </a:p>
        </p:txBody>
      </p:sp>
      <p:sp>
        <p:nvSpPr>
          <p:cNvPr id="10" name="PA-任意多边形 28"/>
          <p:cNvSpPr/>
          <p:nvPr>
            <p:custDataLst>
              <p:tags r:id="rId9"/>
            </p:custDataLst>
          </p:nvPr>
        </p:nvSpPr>
        <p:spPr bwMode="auto">
          <a:xfrm>
            <a:off x="3617635" y="2316813"/>
            <a:ext cx="1969352" cy="1941208"/>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FED866"/>
          </a:solidFill>
          <a:ln>
            <a:noFill/>
          </a:ln>
        </p:spPr>
        <p:txBody>
          <a:bodyPr vert="horz" wrap="square" lIns="56620" tIns="28310" rIns="56620" bIns="28310" numCol="1" anchor="t" anchorCtr="0" compatLnSpc="1"/>
          <a:lstStyle/>
          <a:p>
            <a:endParaRPr lang="zh-CN" altLang="en-US" kern="0" dirty="0">
              <a:solidFill>
                <a:srgbClr val="FFFFFF"/>
              </a:solidFill>
              <a:cs typeface="+mn-ea"/>
              <a:sym typeface="+mn-lt"/>
            </a:endParaRPr>
          </a:p>
        </p:txBody>
      </p:sp>
      <p:sp>
        <p:nvSpPr>
          <p:cNvPr id="11" name="PA-任意多边形 29"/>
          <p:cNvSpPr/>
          <p:nvPr>
            <p:custDataLst>
              <p:tags r:id="rId10"/>
            </p:custDataLst>
          </p:nvPr>
        </p:nvSpPr>
        <p:spPr bwMode="auto">
          <a:xfrm>
            <a:off x="2531881" y="2316813"/>
            <a:ext cx="2611748" cy="2850055"/>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FFFFFF"/>
          </a:solidFill>
          <a:ln>
            <a:noFill/>
          </a:ln>
        </p:spPr>
        <p:txBody>
          <a:bodyPr vert="horz" wrap="square" lIns="56620" tIns="28310" rIns="56620" bIns="28310" numCol="1" anchor="t" anchorCtr="0" compatLnSpc="1"/>
          <a:lstStyle/>
          <a:p>
            <a:endParaRPr lang="zh-CN" altLang="en-US" kern="0" dirty="0">
              <a:solidFill>
                <a:srgbClr val="FFFFFF"/>
              </a:solidFill>
              <a:cs typeface="+mn-ea"/>
              <a:sym typeface="+mn-lt"/>
            </a:endParaRPr>
          </a:p>
        </p:txBody>
      </p:sp>
      <p:sp>
        <p:nvSpPr>
          <p:cNvPr id="12" name="PA-文本框 23"/>
          <p:cNvSpPr txBox="1"/>
          <p:nvPr>
            <p:custDataLst>
              <p:tags r:id="rId11"/>
            </p:custDataLst>
          </p:nvPr>
        </p:nvSpPr>
        <p:spPr>
          <a:xfrm>
            <a:off x="6614732" y="3005908"/>
            <a:ext cx="418516" cy="576545"/>
          </a:xfrm>
          <a:prstGeom prst="rect">
            <a:avLst/>
          </a:prstGeom>
          <a:noFill/>
          <a:ln>
            <a:noFill/>
          </a:ln>
        </p:spPr>
        <p:txBody>
          <a:bodyPr wrap="none" lIns="56620" tIns="28310" rIns="56620" bIns="28310" rtlCol="0" anchor="ctr">
            <a:spAutoFit/>
          </a:bodyPr>
          <a:lstStyle/>
          <a:p>
            <a:r>
              <a:rPr lang="en-US" altLang="zh-CN" sz="3400" dirty="0">
                <a:solidFill>
                  <a:srgbClr val="FFFFFF"/>
                </a:solidFill>
                <a:cs typeface="+mn-ea"/>
                <a:sym typeface="+mn-lt"/>
              </a:rPr>
              <a:t>A</a:t>
            </a:r>
            <a:endParaRPr lang="zh-CN" altLang="en-US" sz="3400" dirty="0">
              <a:solidFill>
                <a:srgbClr val="FFFFFF"/>
              </a:solidFill>
              <a:cs typeface="+mn-ea"/>
              <a:sym typeface="+mn-lt"/>
            </a:endParaRPr>
          </a:p>
        </p:txBody>
      </p:sp>
      <p:sp>
        <p:nvSpPr>
          <p:cNvPr id="13" name="PA-文本框 24"/>
          <p:cNvSpPr txBox="1"/>
          <p:nvPr>
            <p:custDataLst>
              <p:tags r:id="rId12"/>
            </p:custDataLst>
          </p:nvPr>
        </p:nvSpPr>
        <p:spPr>
          <a:xfrm>
            <a:off x="5949110" y="3846352"/>
            <a:ext cx="386054" cy="576545"/>
          </a:xfrm>
          <a:prstGeom prst="rect">
            <a:avLst/>
          </a:prstGeom>
          <a:noFill/>
          <a:ln>
            <a:noFill/>
          </a:ln>
        </p:spPr>
        <p:txBody>
          <a:bodyPr wrap="none" lIns="56620" tIns="28310" rIns="56620" bIns="28310" rtlCol="0" anchor="ctr">
            <a:spAutoFit/>
          </a:bodyPr>
          <a:lstStyle/>
          <a:p>
            <a:r>
              <a:rPr lang="en-US" altLang="zh-CN" sz="3400" dirty="0">
                <a:solidFill>
                  <a:srgbClr val="FED866"/>
                </a:solidFill>
                <a:cs typeface="+mn-ea"/>
                <a:sym typeface="+mn-lt"/>
              </a:rPr>
              <a:t>B</a:t>
            </a:r>
            <a:endParaRPr lang="zh-CN" altLang="en-US" sz="3400" dirty="0">
              <a:solidFill>
                <a:srgbClr val="FED866"/>
              </a:solidFill>
              <a:cs typeface="+mn-ea"/>
              <a:sym typeface="+mn-lt"/>
            </a:endParaRPr>
          </a:p>
        </p:txBody>
      </p:sp>
      <p:sp>
        <p:nvSpPr>
          <p:cNvPr id="14" name="PA-文本框 25"/>
          <p:cNvSpPr txBox="1"/>
          <p:nvPr>
            <p:custDataLst>
              <p:tags r:id="rId13"/>
            </p:custDataLst>
          </p:nvPr>
        </p:nvSpPr>
        <p:spPr>
          <a:xfrm>
            <a:off x="5613704" y="4806528"/>
            <a:ext cx="404089" cy="576545"/>
          </a:xfrm>
          <a:prstGeom prst="rect">
            <a:avLst/>
          </a:prstGeom>
          <a:noFill/>
          <a:ln>
            <a:noFill/>
          </a:ln>
        </p:spPr>
        <p:txBody>
          <a:bodyPr wrap="none" lIns="56620" tIns="28310" rIns="56620" bIns="28310" rtlCol="0" anchor="ctr">
            <a:spAutoFit/>
          </a:bodyPr>
          <a:lstStyle/>
          <a:p>
            <a:r>
              <a:rPr lang="en-US" altLang="zh-CN" sz="3400" dirty="0">
                <a:solidFill>
                  <a:srgbClr val="FFFFFF"/>
                </a:solidFill>
                <a:cs typeface="+mn-ea"/>
                <a:sym typeface="+mn-lt"/>
              </a:rPr>
              <a:t>C</a:t>
            </a:r>
            <a:endParaRPr lang="zh-CN" altLang="en-US" sz="3400" dirty="0">
              <a:solidFill>
                <a:srgbClr val="FFFFFF"/>
              </a:solidFill>
              <a:cs typeface="+mn-ea"/>
              <a:sym typeface="+mn-lt"/>
            </a:endParaRPr>
          </a:p>
        </p:txBody>
      </p:sp>
      <p:sp>
        <p:nvSpPr>
          <p:cNvPr id="15" name="PA-文本框 26"/>
          <p:cNvSpPr txBox="1"/>
          <p:nvPr>
            <p:custDataLst>
              <p:tags r:id="rId14"/>
            </p:custDataLst>
          </p:nvPr>
        </p:nvSpPr>
        <p:spPr>
          <a:xfrm>
            <a:off x="7097027" y="3040590"/>
            <a:ext cx="2908594" cy="611171"/>
          </a:xfrm>
          <a:prstGeom prst="rect">
            <a:avLst/>
          </a:prstGeom>
          <a:noFill/>
          <a:ln>
            <a:noFill/>
          </a:ln>
        </p:spPr>
        <p:txBody>
          <a:bodyPr wrap="square" lIns="56620" tIns="28310" rIns="56620" bIns="28310"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FFFFF"/>
                </a:solidFill>
                <a:effectLst/>
                <a:uLnTx/>
                <a:uFillTx/>
                <a:cs typeface="+mn-ea"/>
                <a:sym typeface="+mn-lt"/>
              </a:rPr>
              <a:t>您的内容打在这里，或者通过复制您的文本后，在此框中选择粘贴，并选择只保留文字，在此录入上述图表的综合描述说明。</a:t>
            </a:r>
            <a:endParaRPr kumimoji="0" lang="zh-CN" altLang="en-US" sz="1000" b="0" i="0" u="none" strike="noStrike" kern="0" cap="none" spc="0" normalizeH="0" baseline="0" noProof="0" dirty="0">
              <a:ln>
                <a:noFill/>
              </a:ln>
              <a:solidFill>
                <a:srgbClr val="FFFFFF"/>
              </a:solidFill>
              <a:effectLst/>
              <a:uLnTx/>
              <a:uFillTx/>
              <a:cs typeface="+mn-ea"/>
              <a:sym typeface="+mn-lt"/>
            </a:endParaRPr>
          </a:p>
        </p:txBody>
      </p:sp>
      <p:sp>
        <p:nvSpPr>
          <p:cNvPr id="16" name="PA-文本框 27"/>
          <p:cNvSpPr txBox="1"/>
          <p:nvPr>
            <p:custDataLst>
              <p:tags r:id="rId15"/>
            </p:custDataLst>
          </p:nvPr>
        </p:nvSpPr>
        <p:spPr>
          <a:xfrm>
            <a:off x="6431405" y="3923559"/>
            <a:ext cx="2908594" cy="611171"/>
          </a:xfrm>
          <a:prstGeom prst="rect">
            <a:avLst/>
          </a:prstGeom>
          <a:noFill/>
          <a:ln>
            <a:noFill/>
          </a:ln>
        </p:spPr>
        <p:txBody>
          <a:bodyPr wrap="square" lIns="56620" tIns="28310" rIns="56620" bIns="28310"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ED866"/>
                </a:solidFill>
                <a:effectLst/>
                <a:uLnTx/>
                <a:uFillTx/>
                <a:cs typeface="+mn-ea"/>
                <a:sym typeface="+mn-lt"/>
              </a:rPr>
              <a:t>您的内容打在这里，或者通过复制您的文本后，在此框中选择粘贴，并选择只保留文字，在此录入上述图表的综合描述说明。</a:t>
            </a:r>
            <a:endParaRPr kumimoji="0" lang="zh-CN" altLang="en-US" sz="1000" b="0" i="0" u="none" strike="noStrike" kern="0" cap="none" spc="0" normalizeH="0" baseline="0" noProof="0" dirty="0">
              <a:ln>
                <a:noFill/>
              </a:ln>
              <a:solidFill>
                <a:srgbClr val="FED866"/>
              </a:solidFill>
              <a:effectLst/>
              <a:uLnTx/>
              <a:uFillTx/>
              <a:cs typeface="+mn-ea"/>
              <a:sym typeface="+mn-lt"/>
            </a:endParaRPr>
          </a:p>
        </p:txBody>
      </p:sp>
      <p:sp>
        <p:nvSpPr>
          <p:cNvPr id="17" name="PA-文本框 28"/>
          <p:cNvSpPr txBox="1"/>
          <p:nvPr>
            <p:custDataLst>
              <p:tags r:id="rId16"/>
            </p:custDataLst>
          </p:nvPr>
        </p:nvSpPr>
        <p:spPr>
          <a:xfrm>
            <a:off x="6096000" y="4890988"/>
            <a:ext cx="2908594" cy="611171"/>
          </a:xfrm>
          <a:prstGeom prst="rect">
            <a:avLst/>
          </a:prstGeom>
          <a:noFill/>
          <a:ln>
            <a:noFill/>
          </a:ln>
        </p:spPr>
        <p:txBody>
          <a:bodyPr wrap="square" lIns="56620" tIns="28310" rIns="56620" bIns="28310"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FFFFFF"/>
                </a:solidFill>
                <a:effectLst/>
                <a:uLnTx/>
                <a:uFillTx/>
                <a:cs typeface="+mn-ea"/>
                <a:sym typeface="+mn-lt"/>
              </a:rPr>
              <a:t>您的内容打在这里，或者通过复制您的文本后，在此框中选择粘贴，并选择只保留文字，在此录入上述图表的综合描述说明。</a:t>
            </a:r>
            <a:endParaRPr kumimoji="0" lang="zh-CN" altLang="en-US" sz="1000" b="0" i="0" u="none" strike="noStrike" kern="0" cap="none" spc="0" normalizeH="0" baseline="0" noProof="0" dirty="0">
              <a:ln>
                <a:noFill/>
              </a:ln>
              <a:solidFill>
                <a:srgbClr val="FFFFFF"/>
              </a:solidFill>
              <a:effectLst/>
              <a:uLnTx/>
              <a:uFillTx/>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360"/>
                                          </p:val>
                                        </p:tav>
                                        <p:tav tm="100000">
                                          <p:val>
                                            <p:fltVal val="0"/>
                                          </p:val>
                                        </p:tav>
                                      </p:tavLst>
                                    </p:anim>
                                    <p:animEffect transition="in" filter="fade">
                                      <p:cBhvr>
                                        <p:cTn id="32" dur="500"/>
                                        <p:tgtEl>
                                          <p:spTgt spid="8"/>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ppt_w</p:attrName>
                                        </p:attrNameLst>
                                      </p:cBhvr>
                                      <p:tavLst>
                                        <p:tav tm="0" fmla="#ppt_w*sin(2.5*pi*$)">
                                          <p:val>
                                            <p:fltVal val="0"/>
                                          </p:val>
                                        </p:tav>
                                        <p:tav tm="100000">
                                          <p:val>
                                            <p:fltVal val="1"/>
                                          </p:val>
                                        </p:tav>
                                      </p:tavLst>
                                    </p:anim>
                                    <p:anim calcmode="lin" valueType="num">
                                      <p:cBhvr>
                                        <p:cTn id="42" dur="500" fill="hold"/>
                                        <p:tgtEl>
                                          <p:spTgt spid="12"/>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anim calcmode="lin" valueType="num">
                                      <p:cBhvr>
                                        <p:cTn id="54" dur="500" fill="hold"/>
                                        <p:tgtEl>
                                          <p:spTgt spid="13"/>
                                        </p:tgtEl>
                                        <p:attrNameLst>
                                          <p:attrName>ppt_w</p:attrName>
                                        </p:attrNameLst>
                                      </p:cBhvr>
                                      <p:tavLst>
                                        <p:tav tm="0" fmla="#ppt_w*sin(2.5*pi*$)">
                                          <p:val>
                                            <p:fltVal val="0"/>
                                          </p:val>
                                        </p:tav>
                                        <p:tav tm="100000">
                                          <p:val>
                                            <p:fltVal val="1"/>
                                          </p:val>
                                        </p:tav>
                                      </p:tavLst>
                                    </p:anim>
                                    <p:anim calcmode="lin" valueType="num">
                                      <p:cBhvr>
                                        <p:cTn id="55" dur="500" fill="hold"/>
                                        <p:tgtEl>
                                          <p:spTgt spid="13"/>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anim calcmode="lin" valueType="num">
                                      <p:cBhvr>
                                        <p:cTn id="67" dur="500" fill="hold"/>
                                        <p:tgtEl>
                                          <p:spTgt spid="14"/>
                                        </p:tgtEl>
                                        <p:attrNameLst>
                                          <p:attrName>ppt_w</p:attrName>
                                        </p:attrNameLst>
                                      </p:cBhvr>
                                      <p:tavLst>
                                        <p:tav tm="0" fmla="#ppt_w*sin(2.5*pi*$)">
                                          <p:val>
                                            <p:fltVal val="0"/>
                                          </p:val>
                                        </p:tav>
                                        <p:tav tm="100000">
                                          <p:val>
                                            <p:fltVal val="1"/>
                                          </p:val>
                                        </p:tav>
                                      </p:tavLst>
                                    </p:anim>
                                    <p:anim calcmode="lin" valueType="num">
                                      <p:cBhvr>
                                        <p:cTn id="68" dur="500" fill="hold"/>
                                        <p:tgtEl>
                                          <p:spTgt spid="14"/>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组合 1"/>
          <p:cNvGrpSpPr/>
          <p:nvPr/>
        </p:nvGrpSpPr>
        <p:grpSpPr>
          <a:xfrm>
            <a:off x="2307190" y="2530424"/>
            <a:ext cx="6000530" cy="1468023"/>
            <a:chOff x="3078155" y="2575249"/>
            <a:chExt cx="6000530" cy="1468023"/>
          </a:xfrm>
        </p:grpSpPr>
        <p:sp>
          <p:nvSpPr>
            <p:cNvPr id="6" name="椭圆 5"/>
            <p:cNvSpPr/>
            <p:nvPr/>
          </p:nvSpPr>
          <p:spPr>
            <a:xfrm>
              <a:off x="3078155" y="2575249"/>
              <a:ext cx="1466792" cy="146679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762567" y="2575249"/>
              <a:ext cx="5316118" cy="1468023"/>
              <a:chOff x="3468659" y="2575249"/>
              <a:chExt cx="6188528" cy="1708935"/>
            </a:xfrm>
          </p:grpSpPr>
          <p:grpSp>
            <p:nvGrpSpPr>
              <p:cNvPr id="10" name="组合 9"/>
              <p:cNvGrpSpPr/>
              <p:nvPr/>
            </p:nvGrpSpPr>
            <p:grpSpPr>
              <a:xfrm>
                <a:off x="3468659" y="2575249"/>
                <a:ext cx="6188528" cy="1707502"/>
                <a:chOff x="3468659" y="2575249"/>
                <a:chExt cx="6188528" cy="1707502"/>
              </a:xfrm>
            </p:grpSpPr>
            <p:sp>
              <p:nvSpPr>
                <p:cNvPr id="7" name="流程图: 延期 6"/>
                <p:cNvSpPr/>
                <p:nvPr/>
              </p:nvSpPr>
              <p:spPr>
                <a:xfrm>
                  <a:off x="7949687" y="2575249"/>
                  <a:ext cx="1707500" cy="1707502"/>
                </a:xfrm>
                <a:prstGeom prst="flowChartDela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流程图: 延期 7"/>
                <p:cNvSpPr/>
                <p:nvPr/>
              </p:nvSpPr>
              <p:spPr>
                <a:xfrm flipH="1">
                  <a:off x="3468659" y="2575249"/>
                  <a:ext cx="1707500" cy="1707502"/>
                </a:xfrm>
                <a:prstGeom prst="flowChartDela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5157881" y="2576682"/>
                <a:ext cx="2806301" cy="1707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rgbClr val="333F50"/>
                    </a:solidFill>
                    <a:latin typeface="微软雅黑" panose="020B0503020204020204" pitchFamily="34" charset="-122"/>
                    <a:ea typeface="微软雅黑" panose="020B0503020204020204" pitchFamily="34" charset="-122"/>
                  </a:rPr>
                  <a:t>目  录</a:t>
                </a:r>
                <a:endParaRPr lang="zh-CN" altLang="en-US" sz="5400" b="1" dirty="0">
                  <a:solidFill>
                    <a:srgbClr val="333F50"/>
                  </a:solidFill>
                  <a:latin typeface="微软雅黑" panose="020B0503020204020204" pitchFamily="34" charset="-122"/>
                  <a:ea typeface="微软雅黑" panose="020B0503020204020204" pitchFamily="34" charset="-122"/>
                </a:endParaRPr>
              </a:p>
            </p:txBody>
          </p:sp>
        </p:grpSp>
      </p:grpSp>
      <p:pic>
        <p:nvPicPr>
          <p:cNvPr id="13" name="图片 12"/>
          <p:cNvPicPr>
            <a:picLocks noChangeAspect="1"/>
          </p:cNvPicPr>
          <p:nvPr/>
        </p:nvPicPr>
        <p:blipFill>
          <a:blip r:embed="rId1" cstate="hqprint">
            <a:lum bright="70000" contrast="-70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10632141" y="5480021"/>
            <a:ext cx="1491938" cy="1491938"/>
          </a:xfrm>
          <a:prstGeom prst="rect">
            <a:avLst/>
          </a:prstGeom>
        </p:spPr>
      </p:pic>
      <p:grpSp>
        <p:nvGrpSpPr>
          <p:cNvPr id="33" name="组合 32"/>
          <p:cNvGrpSpPr/>
          <p:nvPr/>
        </p:nvGrpSpPr>
        <p:grpSpPr>
          <a:xfrm>
            <a:off x="1011758" y="735566"/>
            <a:ext cx="3252424" cy="1015663"/>
            <a:chOff x="962214" y="812839"/>
            <a:chExt cx="3252424" cy="1015663"/>
          </a:xfrm>
        </p:grpSpPr>
        <p:sp>
          <p:nvSpPr>
            <p:cNvPr id="14" name="文本框 13"/>
            <p:cNvSpPr txBox="1"/>
            <p:nvPr/>
          </p:nvSpPr>
          <p:spPr>
            <a:xfrm>
              <a:off x="962214" y="812839"/>
              <a:ext cx="1271502" cy="1015663"/>
            </a:xfrm>
            <a:prstGeom prst="rect">
              <a:avLst/>
            </a:prstGeom>
            <a:noFill/>
          </p:spPr>
          <p:txBody>
            <a:bodyPr wrap="none" rtlCol="0">
              <a:spAutoFit/>
            </a:bodyPr>
            <a:lstStyle/>
            <a:p>
              <a:r>
                <a:rPr lang="en-US" altLang="zh-CN" sz="6000" dirty="0">
                  <a:solidFill>
                    <a:srgbClr val="FFFFFF"/>
                  </a:solidFill>
                  <a:latin typeface="微软雅黑" panose="020B0503020204020204" pitchFamily="34" charset="-122"/>
                  <a:ea typeface="微软雅黑" panose="020B0503020204020204" pitchFamily="34" charset="-122"/>
                </a:rPr>
                <a:t>01.</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15" name="矩形 14"/>
            <p:cNvSpPr/>
            <p:nvPr/>
          </p:nvSpPr>
          <p:spPr>
            <a:xfrm flipH="1">
              <a:off x="2126315" y="1043028"/>
              <a:ext cx="45719" cy="5472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265428" y="954127"/>
              <a:ext cx="1949210" cy="400110"/>
            </a:xfrm>
            <a:prstGeom prst="rect">
              <a:avLst/>
            </a:prstGeom>
            <a:noFill/>
          </p:spPr>
          <p:txBody>
            <a:bodyPr wrap="square" rtlCol="0">
              <a:spAutoFit/>
            </a:bodyPr>
            <a:lstStyle/>
            <a:p>
              <a:pPr algn="dist"/>
              <a:r>
                <a:rPr lang="zh-CN" altLang="en-US" sz="2000" b="1" dirty="0">
                  <a:solidFill>
                    <a:srgbClr val="FFD966"/>
                  </a:solidFill>
                  <a:latin typeface="微软雅黑" panose="020B0503020204020204" pitchFamily="34" charset="-122"/>
                  <a:ea typeface="微软雅黑" panose="020B0503020204020204" pitchFamily="34" charset="-122"/>
                </a:rPr>
                <a:t>工作总结概述</a:t>
              </a:r>
              <a:endParaRPr lang="zh-CN" altLang="en-US" sz="20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265428" y="1316650"/>
              <a:ext cx="1949210" cy="261610"/>
            </a:xfrm>
            <a:prstGeom prst="rect">
              <a:avLst/>
            </a:prstGeom>
            <a:noFill/>
          </p:spPr>
          <p:txBody>
            <a:bodyPr wrap="square" rtlCol="0">
              <a:spAutoFit/>
            </a:bodyPr>
            <a:lstStyle/>
            <a:p>
              <a:pPr algn="dist"/>
              <a:r>
                <a:rPr lang="en-US" altLang="zh-CN" sz="1100" dirty="0">
                  <a:solidFill>
                    <a:srgbClr val="FFD966"/>
                  </a:solidFill>
                  <a:latin typeface="微软雅黑" panose="020B0503020204020204" pitchFamily="34" charset="-122"/>
                  <a:ea typeface="微软雅黑" panose="020B0503020204020204" pitchFamily="34" charset="-122"/>
                </a:rPr>
                <a:t>Summary of work</a:t>
              </a:r>
              <a:endParaRPr lang="zh-CN" altLang="en-US" sz="1100" dirty="0">
                <a:solidFill>
                  <a:srgbClr val="FFD966"/>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7283427" y="1163501"/>
            <a:ext cx="3553119" cy="1015663"/>
            <a:chOff x="6096000" y="1459169"/>
            <a:chExt cx="3553119" cy="1015663"/>
          </a:xfrm>
        </p:grpSpPr>
        <p:sp>
          <p:nvSpPr>
            <p:cNvPr id="18" name="文本框 17"/>
            <p:cNvSpPr txBox="1"/>
            <p:nvPr/>
          </p:nvSpPr>
          <p:spPr>
            <a:xfrm>
              <a:off x="6096000" y="1459169"/>
              <a:ext cx="1271502" cy="1015663"/>
            </a:xfrm>
            <a:prstGeom prst="rect">
              <a:avLst/>
            </a:prstGeom>
            <a:noFill/>
          </p:spPr>
          <p:txBody>
            <a:bodyPr wrap="none" rtlCol="0">
              <a:spAutoFit/>
            </a:bodyPr>
            <a:lstStyle/>
            <a:p>
              <a:r>
                <a:rPr lang="en-US" altLang="zh-CN" sz="6000" dirty="0">
                  <a:solidFill>
                    <a:srgbClr val="FFFFFF"/>
                  </a:solidFill>
                  <a:latin typeface="微软雅黑" panose="020B0503020204020204" pitchFamily="34" charset="-122"/>
                  <a:ea typeface="微软雅黑" panose="020B0503020204020204" pitchFamily="34" charset="-122"/>
                </a:rPr>
                <a:t>02.</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19" name="矩形 18"/>
            <p:cNvSpPr/>
            <p:nvPr/>
          </p:nvSpPr>
          <p:spPr>
            <a:xfrm flipH="1">
              <a:off x="7255993" y="1693378"/>
              <a:ext cx="45719" cy="5472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7372320" y="1594293"/>
              <a:ext cx="2257201" cy="677108"/>
            </a:xfrm>
            <a:prstGeom prst="rect">
              <a:avLst/>
            </a:prstGeom>
            <a:noFill/>
          </p:spPr>
          <p:txBody>
            <a:bodyPr wrap="square" rtlCol="0">
              <a:spAutoFit/>
            </a:bodyPr>
            <a:lstStyle/>
            <a:p>
              <a:pPr lvl="0" algn="dist"/>
              <a:r>
                <a:rPr lang="zh-CN" altLang="en-US" sz="2000" b="1" dirty="0">
                  <a:solidFill>
                    <a:srgbClr val="FFD966"/>
                  </a:solidFill>
                  <a:latin typeface="微软雅黑" panose="020B0503020204020204" pitchFamily="34" charset="-122"/>
                  <a:ea typeface="微软雅黑" panose="020B0503020204020204" pitchFamily="34" charset="-122"/>
                  <a:cs typeface="+mn-ea"/>
                  <a:sym typeface="+mn-lt"/>
                </a:rPr>
                <a:t>工作成果展示</a:t>
              </a:r>
              <a:endParaRPr lang="zh-CN" altLang="en-US" sz="2000" b="1" dirty="0">
                <a:solidFill>
                  <a:srgbClr val="333F50"/>
                </a:solidFill>
                <a:latin typeface="微软雅黑" panose="020B0503020204020204" pitchFamily="34" charset="-122"/>
                <a:ea typeface="微软雅黑" panose="020B0503020204020204" pitchFamily="34" charset="-122"/>
                <a:cs typeface="+mn-ea"/>
                <a:sym typeface="+mn-lt"/>
              </a:endParaRPr>
            </a:p>
            <a:p>
              <a:pPr algn="dist"/>
              <a:endParaRPr lang="zh-CN" altLang="en-US"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385609" y="1979721"/>
              <a:ext cx="2263510" cy="261610"/>
            </a:xfrm>
            <a:prstGeom prst="rect">
              <a:avLst/>
            </a:prstGeom>
            <a:noFill/>
          </p:spPr>
          <p:txBody>
            <a:bodyPr wrap="square" rtlCol="0">
              <a:spAutoFit/>
            </a:bodyPr>
            <a:lstStyle/>
            <a:p>
              <a:pPr algn="dist"/>
              <a:r>
                <a:rPr lang="en-US" altLang="zh-CN" sz="1100" dirty="0">
                  <a:solidFill>
                    <a:srgbClr val="FFD966"/>
                  </a:solidFill>
                  <a:latin typeface="微软雅黑" panose="020B0503020204020204" pitchFamily="34" charset="-122"/>
                  <a:ea typeface="微软雅黑" panose="020B0503020204020204" pitchFamily="34" charset="-122"/>
                </a:rPr>
                <a:t>Display of Work Achievements</a:t>
              </a:r>
              <a:endParaRPr lang="zh-CN" altLang="en-US" sz="1100" dirty="0">
                <a:solidFill>
                  <a:srgbClr val="FFD966"/>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011758" y="4184729"/>
            <a:ext cx="2645842" cy="1015663"/>
            <a:chOff x="2008689" y="4362427"/>
            <a:chExt cx="2645842" cy="1015663"/>
          </a:xfrm>
        </p:grpSpPr>
        <p:sp>
          <p:nvSpPr>
            <p:cNvPr id="22" name="文本框 21"/>
            <p:cNvSpPr txBox="1"/>
            <p:nvPr/>
          </p:nvSpPr>
          <p:spPr>
            <a:xfrm>
              <a:off x="2008689" y="4362427"/>
              <a:ext cx="1271502" cy="1015663"/>
            </a:xfrm>
            <a:prstGeom prst="rect">
              <a:avLst/>
            </a:prstGeom>
            <a:noFill/>
          </p:spPr>
          <p:txBody>
            <a:bodyPr wrap="none" rtlCol="0">
              <a:spAutoFit/>
            </a:bodyPr>
            <a:lstStyle/>
            <a:p>
              <a:r>
                <a:rPr lang="en-US" altLang="zh-CN" sz="6000" dirty="0">
                  <a:solidFill>
                    <a:srgbClr val="FFFFFF"/>
                  </a:solidFill>
                  <a:latin typeface="微软雅黑" panose="020B0503020204020204" pitchFamily="34" charset="-122"/>
                  <a:ea typeface="微软雅黑" panose="020B0503020204020204" pitchFamily="34" charset="-122"/>
                </a:rPr>
                <a:t>03.</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23" name="矩形 22"/>
            <p:cNvSpPr/>
            <p:nvPr/>
          </p:nvSpPr>
          <p:spPr>
            <a:xfrm flipH="1">
              <a:off x="3172789" y="4596636"/>
              <a:ext cx="45719" cy="5472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285009" y="4497551"/>
              <a:ext cx="1369522" cy="400110"/>
            </a:xfrm>
            <a:prstGeom prst="rect">
              <a:avLst/>
            </a:prstGeom>
            <a:noFill/>
          </p:spPr>
          <p:txBody>
            <a:bodyPr wrap="square" rtlCol="0">
              <a:spAutoFit/>
            </a:bodyPr>
            <a:lstStyle/>
            <a:p>
              <a:pPr algn="dist"/>
              <a:r>
                <a:rPr lang="zh-CN" altLang="en-US" sz="2000" b="1" dirty="0">
                  <a:solidFill>
                    <a:srgbClr val="FFD966"/>
                  </a:solidFill>
                  <a:latin typeface="微软雅黑" panose="020B0503020204020204" pitchFamily="34" charset="-122"/>
                  <a:ea typeface="微软雅黑" panose="020B0503020204020204" pitchFamily="34" charset="-122"/>
                </a:rPr>
                <a:t>自我评价</a:t>
              </a:r>
              <a:endParaRPr lang="zh-CN" altLang="en-US" sz="2000" b="1"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3280192" y="4876265"/>
              <a:ext cx="1369522" cy="261610"/>
            </a:xfrm>
            <a:prstGeom prst="rect">
              <a:avLst/>
            </a:prstGeom>
            <a:noFill/>
          </p:spPr>
          <p:txBody>
            <a:bodyPr wrap="square" rtlCol="0">
              <a:spAutoFit/>
            </a:bodyPr>
            <a:lstStyle/>
            <a:p>
              <a:pPr algn="dist"/>
              <a:r>
                <a:rPr lang="en-US" altLang="zh-CN" sz="1100" dirty="0">
                  <a:solidFill>
                    <a:srgbClr val="FFD966"/>
                  </a:solidFill>
                  <a:latin typeface="微软雅黑" panose="020B0503020204020204" pitchFamily="34" charset="-122"/>
                  <a:ea typeface="微软雅黑" panose="020B0503020204020204" pitchFamily="34" charset="-122"/>
                </a:rPr>
                <a:t>Self evaluation</a:t>
              </a:r>
              <a:endParaRPr lang="zh-CN" altLang="en-US" sz="1100" dirty="0">
                <a:solidFill>
                  <a:srgbClr val="FFD966"/>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7283427" y="4960177"/>
            <a:ext cx="3533521" cy="1015663"/>
            <a:chOff x="6936916" y="5045460"/>
            <a:chExt cx="3533521" cy="1015663"/>
          </a:xfrm>
        </p:grpSpPr>
        <p:sp>
          <p:nvSpPr>
            <p:cNvPr id="27" name="文本框 26"/>
            <p:cNvSpPr txBox="1"/>
            <p:nvPr/>
          </p:nvSpPr>
          <p:spPr>
            <a:xfrm>
              <a:off x="6936916" y="5045460"/>
              <a:ext cx="1271502" cy="1015663"/>
            </a:xfrm>
            <a:prstGeom prst="rect">
              <a:avLst/>
            </a:prstGeom>
            <a:noFill/>
          </p:spPr>
          <p:txBody>
            <a:bodyPr wrap="none" rtlCol="0">
              <a:spAutoFit/>
            </a:bodyPr>
            <a:lstStyle/>
            <a:p>
              <a:r>
                <a:rPr lang="en-US" altLang="zh-CN" sz="6000" dirty="0">
                  <a:solidFill>
                    <a:srgbClr val="FFFFFF"/>
                  </a:solidFill>
                  <a:latin typeface="微软雅黑" panose="020B0503020204020204" pitchFamily="34" charset="-122"/>
                  <a:ea typeface="微软雅黑" panose="020B0503020204020204" pitchFamily="34" charset="-122"/>
                </a:rPr>
                <a:t>04.</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8096908" y="5279669"/>
              <a:ext cx="45719" cy="5472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8213236" y="5180584"/>
              <a:ext cx="2257201" cy="400110"/>
            </a:xfrm>
            <a:prstGeom prst="rect">
              <a:avLst/>
            </a:prstGeom>
            <a:noFill/>
          </p:spPr>
          <p:txBody>
            <a:bodyPr wrap="square" rtlCol="0">
              <a:spAutoFit/>
            </a:bodyPr>
            <a:lstStyle/>
            <a:p>
              <a:pPr algn="dist"/>
              <a:r>
                <a:rPr lang="zh-CN" altLang="en-US" sz="2000" b="1" dirty="0">
                  <a:solidFill>
                    <a:srgbClr val="FFD966"/>
                  </a:solidFill>
                  <a:latin typeface="微软雅黑" panose="020B0503020204020204" pitchFamily="34" charset="-122"/>
                  <a:ea typeface="微软雅黑" panose="020B0503020204020204" pitchFamily="34" charset="-122"/>
                </a:rPr>
                <a:t>工作规划及展望</a:t>
              </a:r>
              <a:endParaRPr lang="zh-CN" altLang="en-US" sz="2000" b="1"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8213236" y="5559298"/>
              <a:ext cx="2257201" cy="261610"/>
            </a:xfrm>
            <a:prstGeom prst="rect">
              <a:avLst/>
            </a:prstGeom>
            <a:noFill/>
          </p:spPr>
          <p:txBody>
            <a:bodyPr wrap="square" rtlCol="0">
              <a:spAutoFit/>
            </a:bodyPr>
            <a:lstStyle/>
            <a:p>
              <a:pPr algn="dist"/>
              <a:r>
                <a:rPr lang="en-US" altLang="zh-CN" sz="1100" dirty="0">
                  <a:solidFill>
                    <a:srgbClr val="FFD966"/>
                  </a:solidFill>
                  <a:latin typeface="微软雅黑" panose="020B0503020204020204" pitchFamily="34" charset="-122"/>
                  <a:ea typeface="微软雅黑" panose="020B0503020204020204" pitchFamily="34" charset="-122"/>
                </a:rPr>
                <a:t>Work Planning and Prospect</a:t>
              </a:r>
              <a:endParaRPr lang="zh-CN" altLang="en-US" sz="1100" dirty="0">
                <a:solidFill>
                  <a:srgbClr val="FFD966"/>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8983 0.01134 L -3.125E-6 -3.7037E-7 " pathEditMode="relative" rAng="0" ptsTypes="AA">
                                      <p:cBhvr>
                                        <p:cTn id="6" dur="750" fill="hold"/>
                                        <p:tgtEl>
                                          <p:spTgt spid="13"/>
                                        </p:tgtEl>
                                        <p:attrNameLst>
                                          <p:attrName>ppt_x</p:attrName>
                                          <p:attrName>ppt_y</p:attrName>
                                        </p:attrNameLst>
                                      </p:cBhvr>
                                      <p:rCtr x="44909" y="-579"/>
                                    </p:animMotion>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750" fill="hold"/>
                                        <p:tgtEl>
                                          <p:spTgt spid="2"/>
                                        </p:tgtEl>
                                        <p:attrNameLst>
                                          <p:attrName>ppt_w</p:attrName>
                                        </p:attrNameLst>
                                      </p:cBhvr>
                                      <p:tavLst>
                                        <p:tav tm="0">
                                          <p:val>
                                            <p:fltVal val="0"/>
                                          </p:val>
                                        </p:tav>
                                        <p:tav tm="100000">
                                          <p:val>
                                            <p:strVal val="#ppt_w"/>
                                          </p:val>
                                        </p:tav>
                                      </p:tavLst>
                                    </p:anim>
                                    <p:anim calcmode="lin" valueType="num">
                                      <p:cBhvr>
                                        <p:cTn id="11" dur="75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anim calcmode="lin" valueType="num">
                                      <p:cBhvr>
                                        <p:cTn id="16" dur="750" fill="hold"/>
                                        <p:tgtEl>
                                          <p:spTgt spid="33"/>
                                        </p:tgtEl>
                                        <p:attrNameLst>
                                          <p:attrName>ppt_x</p:attrName>
                                        </p:attrNameLst>
                                      </p:cBhvr>
                                      <p:tavLst>
                                        <p:tav tm="0">
                                          <p:val>
                                            <p:strVal val="#ppt_x"/>
                                          </p:val>
                                        </p:tav>
                                        <p:tav tm="100000">
                                          <p:val>
                                            <p:strVal val="#ppt_x"/>
                                          </p:val>
                                        </p:tav>
                                      </p:tavLst>
                                    </p:anim>
                                    <p:anim calcmode="lin" valueType="num">
                                      <p:cBhvr>
                                        <p:cTn id="17" dur="75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7"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750"/>
                                        <p:tgtEl>
                                          <p:spTgt spid="32"/>
                                        </p:tgtEl>
                                      </p:cBhvr>
                                    </p:animEffect>
                                    <p:anim calcmode="lin" valueType="num">
                                      <p:cBhvr>
                                        <p:cTn id="22" dur="750" fill="hold"/>
                                        <p:tgtEl>
                                          <p:spTgt spid="32"/>
                                        </p:tgtEl>
                                        <p:attrNameLst>
                                          <p:attrName>ppt_x</p:attrName>
                                        </p:attrNameLst>
                                      </p:cBhvr>
                                      <p:tavLst>
                                        <p:tav tm="0">
                                          <p:val>
                                            <p:strVal val="#ppt_x"/>
                                          </p:val>
                                        </p:tav>
                                        <p:tav tm="100000">
                                          <p:val>
                                            <p:strVal val="#ppt_x"/>
                                          </p:val>
                                        </p:tav>
                                      </p:tavLst>
                                    </p:anim>
                                    <p:anim calcmode="lin" valueType="num">
                                      <p:cBhvr>
                                        <p:cTn id="23" dur="75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7"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750"/>
                                        <p:tgtEl>
                                          <p:spTgt spid="26"/>
                                        </p:tgtEl>
                                      </p:cBhvr>
                                    </p:animEffect>
                                    <p:anim calcmode="lin" valueType="num">
                                      <p:cBhvr>
                                        <p:cTn id="28" dur="750" fill="hold"/>
                                        <p:tgtEl>
                                          <p:spTgt spid="26"/>
                                        </p:tgtEl>
                                        <p:attrNameLst>
                                          <p:attrName>ppt_x</p:attrName>
                                        </p:attrNameLst>
                                      </p:cBhvr>
                                      <p:tavLst>
                                        <p:tav tm="0">
                                          <p:val>
                                            <p:strVal val="#ppt_x"/>
                                          </p:val>
                                        </p:tav>
                                        <p:tav tm="100000">
                                          <p:val>
                                            <p:strVal val="#ppt_x"/>
                                          </p:val>
                                        </p:tav>
                                      </p:tavLst>
                                    </p:anim>
                                    <p:anim calcmode="lin" valueType="num">
                                      <p:cBhvr>
                                        <p:cTn id="29" dur="75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7"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50"/>
                                        <p:tgtEl>
                                          <p:spTgt spid="31"/>
                                        </p:tgtEl>
                                      </p:cBhvr>
                                    </p:animEffect>
                                    <p:anim calcmode="lin" valueType="num">
                                      <p:cBhvr>
                                        <p:cTn id="34" dur="750" fill="hold"/>
                                        <p:tgtEl>
                                          <p:spTgt spid="31"/>
                                        </p:tgtEl>
                                        <p:attrNameLst>
                                          <p:attrName>ppt_x</p:attrName>
                                        </p:attrNameLst>
                                      </p:cBhvr>
                                      <p:tavLst>
                                        <p:tav tm="0">
                                          <p:val>
                                            <p:strVal val="#ppt_x"/>
                                          </p:val>
                                        </p:tav>
                                        <p:tav tm="100000">
                                          <p:val>
                                            <p:strVal val="#ppt_x"/>
                                          </p:val>
                                        </p:tav>
                                      </p:tavLst>
                                    </p:anim>
                                    <p:anim calcmode="lin" valueType="num">
                                      <p:cBhvr>
                                        <p:cTn id="35"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自我评价</a:t>
            </a:r>
            <a:endParaRPr lang="zh-CN" altLang="en-US" dirty="0">
              <a:solidFill>
                <a:srgbClr val="FED866"/>
              </a:solidFill>
              <a:latin typeface="+mn-lt"/>
              <a:ea typeface="+mn-ea"/>
              <a:cs typeface="+mn-ea"/>
              <a:sym typeface="+mn-lt"/>
            </a:endParaRPr>
          </a:p>
        </p:txBody>
      </p:sp>
      <p:sp>
        <p:nvSpPr>
          <p:cNvPr id="3" name="PA-TextPlaceholder 2"/>
          <p:cNvSpPr>
            <a:spLocks noGrp="1"/>
          </p:cNvSpPr>
          <p:nvPr>
            <p:ph type="body" idx="1"/>
            <p:custDataLst>
              <p:tags r:id="rId2"/>
            </p:custDataLst>
          </p:nvPr>
        </p:nvSpPr>
        <p:spPr>
          <a:ln>
            <a:noFill/>
          </a:ln>
        </p:spPr>
        <p:txBody>
          <a:bodyPr/>
          <a:lstStyle/>
          <a:p>
            <a:pPr lvl="0"/>
            <a:r>
              <a:rPr lang="en-US" altLang="zh-CN" sz="1100" dirty="0">
                <a:solidFill>
                  <a:srgbClr val="FED866"/>
                </a:solidFill>
                <a:latin typeface="+mn-lt"/>
                <a:ea typeface="+mn-ea"/>
                <a:cs typeface="+mn-ea"/>
                <a:sym typeface="+mn-lt"/>
              </a:rPr>
              <a:t>Self evaluation</a:t>
            </a:r>
            <a:endParaRPr lang="en-US" altLang="zh-CN" sz="1100" dirty="0">
              <a:solidFill>
                <a:srgbClr val="FED866"/>
              </a:solidFill>
              <a:latin typeface="+mn-lt"/>
              <a:ea typeface="+mn-ea"/>
              <a:cs typeface="+mn-ea"/>
              <a:sym typeface="+mn-lt"/>
            </a:endParaRPr>
          </a:p>
          <a:p>
            <a:pPr lvl="0"/>
            <a:endParaRPr lang="en-US" altLang="zh-CN" dirty="0">
              <a:solidFill>
                <a:srgbClr val="FFFFFF"/>
              </a:solidFill>
              <a:latin typeface="+mn-lt"/>
              <a:ea typeface="+mn-ea"/>
              <a:cs typeface="+mn-ea"/>
              <a:sym typeface="+mn-lt"/>
            </a:endParaRPr>
          </a:p>
          <a:p>
            <a:pPr lvl="0"/>
            <a:endParaRPr lang="zh-CN" altLang="en-US" dirty="0">
              <a:solidFill>
                <a:srgbClr val="FFFFFF"/>
              </a:solidFill>
              <a:latin typeface="+mn-lt"/>
              <a:ea typeface="+mn-ea"/>
              <a:cs typeface="+mn-ea"/>
              <a:sym typeface="+mn-lt"/>
            </a:endParaRPr>
          </a:p>
          <a:p>
            <a:endParaRPr lang="zh-CN" altLang="en-US" dirty="0">
              <a:latin typeface="+mn-lt"/>
              <a:ea typeface="+mn-ea"/>
              <a:cs typeface="+mn-ea"/>
              <a:sym typeface="+mn-lt"/>
            </a:endParaRPr>
          </a:p>
        </p:txBody>
      </p:sp>
      <p:sp>
        <p:nvSpPr>
          <p:cNvPr id="4" name="PA-矩形 3"/>
          <p:cNvSpPr/>
          <p:nvPr>
            <p:custDataLst>
              <p:tags r:id="rId3"/>
            </p:custDataLst>
          </p:nvPr>
        </p:nvSpPr>
        <p:spPr>
          <a:xfrm>
            <a:off x="9917692" y="1483714"/>
            <a:ext cx="45719" cy="874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5" name="PA-矩形 4"/>
          <p:cNvSpPr/>
          <p:nvPr>
            <p:custDataLst>
              <p:tags r:id="rId4"/>
            </p:custDataLst>
          </p:nvPr>
        </p:nvSpPr>
        <p:spPr>
          <a:xfrm>
            <a:off x="9911066" y="4626663"/>
            <a:ext cx="45719" cy="874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6" name="PA-矩形 5"/>
          <p:cNvSpPr/>
          <p:nvPr>
            <p:custDataLst>
              <p:tags r:id="rId5"/>
            </p:custDataLst>
          </p:nvPr>
        </p:nvSpPr>
        <p:spPr>
          <a:xfrm>
            <a:off x="1942317" y="3132560"/>
            <a:ext cx="53771" cy="10782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7" name="PA-矩形 6"/>
          <p:cNvSpPr/>
          <p:nvPr>
            <p:custDataLst>
              <p:tags r:id="rId6"/>
            </p:custDataLst>
          </p:nvPr>
        </p:nvSpPr>
        <p:spPr>
          <a:xfrm>
            <a:off x="3247357" y="3123219"/>
            <a:ext cx="1343678" cy="369332"/>
          </a:xfrm>
          <a:prstGeom prst="rect">
            <a:avLst/>
          </a:prstGeom>
          <a:noFill/>
          <a:ln>
            <a:noFill/>
          </a:ln>
        </p:spPr>
        <p:txBody>
          <a:bodyPr wrap="square">
            <a:spAutoFit/>
          </a:bodyPr>
          <a:lstStyle/>
          <a:p>
            <a:r>
              <a:rPr lang="zh-CN" altLang="en-US" b="1" dirty="0">
                <a:solidFill>
                  <a:srgbClr val="FED866"/>
                </a:solidFill>
                <a:cs typeface="+mn-ea"/>
                <a:sym typeface="+mn-lt"/>
              </a:rPr>
              <a:t>添加小标题</a:t>
            </a:r>
            <a:endParaRPr lang="zh-CN" altLang="en-US" b="1" dirty="0">
              <a:solidFill>
                <a:srgbClr val="FED866"/>
              </a:solidFill>
              <a:cs typeface="+mn-ea"/>
              <a:sym typeface="+mn-lt"/>
            </a:endParaRPr>
          </a:p>
        </p:txBody>
      </p:sp>
      <p:sp>
        <p:nvSpPr>
          <p:cNvPr id="8" name="PA-矩形 7"/>
          <p:cNvSpPr/>
          <p:nvPr>
            <p:custDataLst>
              <p:tags r:id="rId7"/>
            </p:custDataLst>
          </p:nvPr>
        </p:nvSpPr>
        <p:spPr>
          <a:xfrm>
            <a:off x="7299115" y="1541773"/>
            <a:ext cx="1343678" cy="369332"/>
          </a:xfrm>
          <a:prstGeom prst="rect">
            <a:avLst/>
          </a:prstGeom>
          <a:noFill/>
          <a:ln>
            <a:noFill/>
          </a:ln>
        </p:spPr>
        <p:txBody>
          <a:bodyPr wrap="square">
            <a:spAutoFit/>
          </a:bodyPr>
          <a:lstStyle/>
          <a:p>
            <a:r>
              <a:rPr lang="zh-CN" altLang="en-US" b="1" dirty="0">
                <a:solidFill>
                  <a:srgbClr val="FED866"/>
                </a:solidFill>
                <a:cs typeface="+mn-ea"/>
                <a:sym typeface="+mn-lt"/>
              </a:rPr>
              <a:t>添加小标题</a:t>
            </a:r>
            <a:endParaRPr lang="zh-CN" altLang="en-US" b="1" dirty="0">
              <a:solidFill>
                <a:srgbClr val="FED866"/>
              </a:solidFill>
              <a:cs typeface="+mn-ea"/>
              <a:sym typeface="+mn-lt"/>
            </a:endParaRPr>
          </a:p>
        </p:txBody>
      </p:sp>
      <p:sp>
        <p:nvSpPr>
          <p:cNvPr id="9" name="PA-矩形 8"/>
          <p:cNvSpPr/>
          <p:nvPr>
            <p:custDataLst>
              <p:tags r:id="rId8"/>
            </p:custDataLst>
          </p:nvPr>
        </p:nvSpPr>
        <p:spPr>
          <a:xfrm>
            <a:off x="7297120" y="4419567"/>
            <a:ext cx="1343678" cy="369332"/>
          </a:xfrm>
          <a:prstGeom prst="rect">
            <a:avLst/>
          </a:prstGeom>
          <a:noFill/>
          <a:ln>
            <a:noFill/>
          </a:ln>
        </p:spPr>
        <p:txBody>
          <a:bodyPr wrap="square">
            <a:spAutoFit/>
          </a:bodyPr>
          <a:lstStyle/>
          <a:p>
            <a:r>
              <a:rPr lang="zh-CN" altLang="en-US" b="1" dirty="0">
                <a:solidFill>
                  <a:srgbClr val="FED866"/>
                </a:solidFill>
                <a:cs typeface="+mn-ea"/>
                <a:sym typeface="+mn-lt"/>
              </a:rPr>
              <a:t>添加小标题</a:t>
            </a:r>
            <a:endParaRPr lang="zh-CN" altLang="en-US" b="1" dirty="0">
              <a:solidFill>
                <a:srgbClr val="FED866"/>
              </a:solidFill>
              <a:cs typeface="+mn-ea"/>
              <a:sym typeface="+mn-lt"/>
            </a:endParaRPr>
          </a:p>
        </p:txBody>
      </p:sp>
      <p:grpSp>
        <p:nvGrpSpPr>
          <p:cNvPr id="10" name="PA-组合 9"/>
          <p:cNvGrpSpPr/>
          <p:nvPr>
            <p:custDataLst>
              <p:tags r:id="rId9"/>
            </p:custDataLst>
          </p:nvPr>
        </p:nvGrpSpPr>
        <p:grpSpPr>
          <a:xfrm rot="19257533">
            <a:off x="3884471" y="1700580"/>
            <a:ext cx="3365291" cy="3456839"/>
            <a:chOff x="2478838" y="987574"/>
            <a:chExt cx="2765864" cy="2841105"/>
          </a:xfrm>
          <a:solidFill>
            <a:srgbClr val="AED30B"/>
          </a:solidFill>
        </p:grpSpPr>
        <p:sp>
          <p:nvSpPr>
            <p:cNvPr id="11" name="PA-空心符 10"/>
            <p:cNvSpPr/>
            <p:nvPr>
              <p:custDataLst>
                <p:tags r:id="rId10"/>
              </p:custDataLst>
            </p:nvPr>
          </p:nvSpPr>
          <p:spPr>
            <a:xfrm rot="21348216">
              <a:off x="3923928" y="987574"/>
              <a:ext cx="1320774" cy="1320774"/>
            </a:xfrm>
            <a:prstGeom prst="blockArc">
              <a:avLst>
                <a:gd name="adj1" fmla="val 7357405"/>
                <a:gd name="adj2" fmla="val 202319"/>
                <a:gd name="adj3" fmla="val 941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2" name="PA-空心符 11"/>
            <p:cNvSpPr/>
            <p:nvPr>
              <p:custDataLst>
                <p:tags r:id="rId11"/>
              </p:custDataLst>
            </p:nvPr>
          </p:nvSpPr>
          <p:spPr>
            <a:xfrm rot="6234397" flipH="1">
              <a:off x="3593014" y="2127233"/>
              <a:ext cx="1320774" cy="1320774"/>
            </a:xfrm>
            <a:prstGeom prst="blockArc">
              <a:avLst>
                <a:gd name="adj1" fmla="val 7805638"/>
                <a:gd name="adj2" fmla="val 202319"/>
                <a:gd name="adj3" fmla="val 9412"/>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13" name="PA-空心符 12"/>
            <p:cNvSpPr/>
            <p:nvPr>
              <p:custDataLst>
                <p:tags r:id="rId12"/>
              </p:custDataLst>
            </p:nvPr>
          </p:nvSpPr>
          <p:spPr>
            <a:xfrm rot="20268222">
              <a:off x="2478838" y="2507905"/>
              <a:ext cx="1320774" cy="1320774"/>
            </a:xfrm>
            <a:prstGeom prst="blockArc">
              <a:avLst>
                <a:gd name="adj1" fmla="val 7357405"/>
                <a:gd name="adj2" fmla="val 202319"/>
                <a:gd name="adj3" fmla="val 941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grpSp>
      <p:grpSp>
        <p:nvGrpSpPr>
          <p:cNvPr id="14" name="PA-组合 13"/>
          <p:cNvGrpSpPr>
            <a:grpSpLocks noChangeAspect="1"/>
          </p:cNvGrpSpPr>
          <p:nvPr>
            <p:custDataLst>
              <p:tags r:id="rId13"/>
            </p:custDataLst>
          </p:nvPr>
        </p:nvGrpSpPr>
        <p:grpSpPr>
          <a:xfrm>
            <a:off x="5690591" y="3132560"/>
            <a:ext cx="904964" cy="678280"/>
            <a:chOff x="7419975" y="776288"/>
            <a:chExt cx="811213" cy="608013"/>
          </a:xfrm>
          <a:solidFill>
            <a:srgbClr val="376092"/>
          </a:solidFill>
        </p:grpSpPr>
        <p:sp>
          <p:nvSpPr>
            <p:cNvPr id="15" name="PA-任意多边形 49"/>
            <p:cNvSpPr/>
            <p:nvPr>
              <p:custDataLst>
                <p:tags r:id="rId14"/>
              </p:custDataLst>
            </p:nvPr>
          </p:nvSpPr>
          <p:spPr bwMode="auto">
            <a:xfrm>
              <a:off x="7612063" y="776288"/>
              <a:ext cx="619125" cy="495300"/>
            </a:xfrm>
            <a:custGeom>
              <a:avLst/>
              <a:gdLst>
                <a:gd name="T0" fmla="*/ 146 w 165"/>
                <a:gd name="T1" fmla="*/ 19 h 132"/>
                <a:gd name="T2" fmla="*/ 78 w 165"/>
                <a:gd name="T3" fmla="*/ 19 h 132"/>
                <a:gd name="T4" fmla="*/ 62 w 165"/>
                <a:gd name="T5" fmla="*/ 0 h 132"/>
                <a:gd name="T6" fmla="*/ 22 w 165"/>
                <a:gd name="T7" fmla="*/ 0 h 132"/>
                <a:gd name="T8" fmla="*/ 3 w 165"/>
                <a:gd name="T9" fmla="*/ 10 h 132"/>
                <a:gd name="T10" fmla="*/ 0 w 165"/>
                <a:gd name="T11" fmla="*/ 20 h 132"/>
                <a:gd name="T12" fmla="*/ 0 w 165"/>
                <a:gd name="T13" fmla="*/ 21 h 132"/>
                <a:gd name="T14" fmla="*/ 0 w 165"/>
                <a:gd name="T15" fmla="*/ 23 h 132"/>
                <a:gd name="T16" fmla="*/ 0 w 165"/>
                <a:gd name="T17" fmla="*/ 25 h 132"/>
                <a:gd name="T18" fmla="*/ 0 w 165"/>
                <a:gd name="T19" fmla="*/ 54 h 132"/>
                <a:gd name="T20" fmla="*/ 0 w 165"/>
                <a:gd name="T21" fmla="*/ 100 h 132"/>
                <a:gd name="T22" fmla="*/ 15 w 165"/>
                <a:gd name="T23" fmla="*/ 89 h 132"/>
                <a:gd name="T24" fmla="*/ 13 w 165"/>
                <a:gd name="T25" fmla="*/ 78 h 132"/>
                <a:gd name="T26" fmla="*/ 14 w 165"/>
                <a:gd name="T27" fmla="*/ 67 h 132"/>
                <a:gd name="T28" fmla="*/ 61 w 165"/>
                <a:gd name="T29" fmla="*/ 30 h 132"/>
                <a:gd name="T30" fmla="*/ 61 w 165"/>
                <a:gd name="T31" fmla="*/ 30 h 132"/>
                <a:gd name="T32" fmla="*/ 72 w 165"/>
                <a:gd name="T33" fmla="*/ 31 h 132"/>
                <a:gd name="T34" fmla="*/ 72 w 165"/>
                <a:gd name="T35" fmla="*/ 31 h 132"/>
                <a:gd name="T36" fmla="*/ 109 w 165"/>
                <a:gd name="T37" fmla="*/ 78 h 132"/>
                <a:gd name="T38" fmla="*/ 109 w 165"/>
                <a:gd name="T39" fmla="*/ 78 h 132"/>
                <a:gd name="T40" fmla="*/ 108 w 165"/>
                <a:gd name="T41" fmla="*/ 89 h 132"/>
                <a:gd name="T42" fmla="*/ 108 w 165"/>
                <a:gd name="T43" fmla="*/ 89 h 132"/>
                <a:gd name="T44" fmla="*/ 108 w 165"/>
                <a:gd name="T45" fmla="*/ 89 h 132"/>
                <a:gd name="T46" fmla="*/ 61 w 165"/>
                <a:gd name="T47" fmla="*/ 126 h 132"/>
                <a:gd name="T48" fmla="*/ 61 w 165"/>
                <a:gd name="T49" fmla="*/ 126 h 132"/>
                <a:gd name="T50" fmla="*/ 50 w 165"/>
                <a:gd name="T51" fmla="*/ 125 h 132"/>
                <a:gd name="T52" fmla="*/ 36 w 165"/>
                <a:gd name="T53" fmla="*/ 119 h 132"/>
                <a:gd name="T54" fmla="*/ 17 w 165"/>
                <a:gd name="T55" fmla="*/ 132 h 132"/>
                <a:gd name="T56" fmla="*/ 19 w 165"/>
                <a:gd name="T57" fmla="*/ 132 h 132"/>
                <a:gd name="T58" fmla="*/ 146 w 165"/>
                <a:gd name="T59" fmla="*/ 132 h 132"/>
                <a:gd name="T60" fmla="*/ 165 w 165"/>
                <a:gd name="T61" fmla="*/ 114 h 132"/>
                <a:gd name="T62" fmla="*/ 165 w 165"/>
                <a:gd name="T63" fmla="*/ 38 h 132"/>
                <a:gd name="T64" fmla="*/ 146 w 165"/>
                <a:gd name="T65"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2">
                  <a:moveTo>
                    <a:pt x="146" y="19"/>
                  </a:moveTo>
                  <a:cubicBezTo>
                    <a:pt x="78" y="19"/>
                    <a:pt x="78" y="19"/>
                    <a:pt x="78" y="19"/>
                  </a:cubicBezTo>
                  <a:cubicBezTo>
                    <a:pt x="77" y="8"/>
                    <a:pt x="69" y="0"/>
                    <a:pt x="62" y="0"/>
                  </a:cubicBezTo>
                  <a:cubicBezTo>
                    <a:pt x="22" y="0"/>
                    <a:pt x="22" y="0"/>
                    <a:pt x="22" y="0"/>
                  </a:cubicBezTo>
                  <a:cubicBezTo>
                    <a:pt x="12" y="0"/>
                    <a:pt x="6" y="4"/>
                    <a:pt x="3" y="10"/>
                  </a:cubicBezTo>
                  <a:cubicBezTo>
                    <a:pt x="1" y="13"/>
                    <a:pt x="0" y="17"/>
                    <a:pt x="0" y="20"/>
                  </a:cubicBezTo>
                  <a:cubicBezTo>
                    <a:pt x="0" y="21"/>
                    <a:pt x="0" y="21"/>
                    <a:pt x="0" y="21"/>
                  </a:cubicBezTo>
                  <a:cubicBezTo>
                    <a:pt x="0" y="22"/>
                    <a:pt x="0" y="22"/>
                    <a:pt x="0" y="23"/>
                  </a:cubicBezTo>
                  <a:cubicBezTo>
                    <a:pt x="0" y="24"/>
                    <a:pt x="0" y="24"/>
                    <a:pt x="0" y="25"/>
                  </a:cubicBezTo>
                  <a:cubicBezTo>
                    <a:pt x="0" y="54"/>
                    <a:pt x="0" y="54"/>
                    <a:pt x="0" y="54"/>
                  </a:cubicBezTo>
                  <a:cubicBezTo>
                    <a:pt x="0" y="54"/>
                    <a:pt x="0" y="82"/>
                    <a:pt x="0" y="100"/>
                  </a:cubicBezTo>
                  <a:cubicBezTo>
                    <a:pt x="15" y="89"/>
                    <a:pt x="15" y="89"/>
                    <a:pt x="15" y="89"/>
                  </a:cubicBezTo>
                  <a:cubicBezTo>
                    <a:pt x="14" y="86"/>
                    <a:pt x="13" y="82"/>
                    <a:pt x="13" y="78"/>
                  </a:cubicBezTo>
                  <a:cubicBezTo>
                    <a:pt x="13" y="74"/>
                    <a:pt x="14" y="71"/>
                    <a:pt x="14" y="67"/>
                  </a:cubicBezTo>
                  <a:cubicBezTo>
                    <a:pt x="20" y="45"/>
                    <a:pt x="39" y="30"/>
                    <a:pt x="61" y="30"/>
                  </a:cubicBezTo>
                  <a:cubicBezTo>
                    <a:pt x="61" y="30"/>
                    <a:pt x="61" y="30"/>
                    <a:pt x="61" y="30"/>
                  </a:cubicBezTo>
                  <a:cubicBezTo>
                    <a:pt x="65" y="30"/>
                    <a:pt x="68" y="30"/>
                    <a:pt x="72" y="31"/>
                  </a:cubicBezTo>
                  <a:cubicBezTo>
                    <a:pt x="72" y="31"/>
                    <a:pt x="72" y="31"/>
                    <a:pt x="72" y="31"/>
                  </a:cubicBezTo>
                  <a:cubicBezTo>
                    <a:pt x="94" y="37"/>
                    <a:pt x="109" y="56"/>
                    <a:pt x="109" y="78"/>
                  </a:cubicBezTo>
                  <a:cubicBezTo>
                    <a:pt x="109" y="78"/>
                    <a:pt x="109" y="78"/>
                    <a:pt x="109" y="78"/>
                  </a:cubicBezTo>
                  <a:cubicBezTo>
                    <a:pt x="109" y="82"/>
                    <a:pt x="109" y="85"/>
                    <a:pt x="108" y="89"/>
                  </a:cubicBezTo>
                  <a:cubicBezTo>
                    <a:pt x="108" y="89"/>
                    <a:pt x="108" y="89"/>
                    <a:pt x="108" y="89"/>
                  </a:cubicBezTo>
                  <a:cubicBezTo>
                    <a:pt x="108" y="89"/>
                    <a:pt x="108" y="89"/>
                    <a:pt x="108" y="89"/>
                  </a:cubicBezTo>
                  <a:cubicBezTo>
                    <a:pt x="103" y="111"/>
                    <a:pt x="83" y="126"/>
                    <a:pt x="61" y="126"/>
                  </a:cubicBezTo>
                  <a:cubicBezTo>
                    <a:pt x="61" y="126"/>
                    <a:pt x="61" y="126"/>
                    <a:pt x="61" y="126"/>
                  </a:cubicBezTo>
                  <a:cubicBezTo>
                    <a:pt x="58" y="126"/>
                    <a:pt x="54" y="126"/>
                    <a:pt x="50" y="125"/>
                  </a:cubicBezTo>
                  <a:cubicBezTo>
                    <a:pt x="45" y="124"/>
                    <a:pt x="40" y="121"/>
                    <a:pt x="36" y="119"/>
                  </a:cubicBezTo>
                  <a:cubicBezTo>
                    <a:pt x="17" y="132"/>
                    <a:pt x="17" y="132"/>
                    <a:pt x="17" y="132"/>
                  </a:cubicBezTo>
                  <a:cubicBezTo>
                    <a:pt x="17" y="132"/>
                    <a:pt x="18" y="132"/>
                    <a:pt x="19" y="132"/>
                  </a:cubicBezTo>
                  <a:cubicBezTo>
                    <a:pt x="146" y="132"/>
                    <a:pt x="146" y="132"/>
                    <a:pt x="146" y="132"/>
                  </a:cubicBezTo>
                  <a:cubicBezTo>
                    <a:pt x="157" y="132"/>
                    <a:pt x="165" y="124"/>
                    <a:pt x="165" y="114"/>
                  </a:cubicBezTo>
                  <a:cubicBezTo>
                    <a:pt x="165" y="38"/>
                    <a:pt x="165" y="38"/>
                    <a:pt x="165" y="38"/>
                  </a:cubicBezTo>
                  <a:cubicBezTo>
                    <a:pt x="165" y="27"/>
                    <a:pt x="157" y="19"/>
                    <a:pt x="146" y="19"/>
                  </a:cubicBez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6" name="PA-任意多边形 50"/>
            <p:cNvSpPr>
              <a:spLocks noEditPoints="1"/>
            </p:cNvSpPr>
            <p:nvPr>
              <p:custDataLst>
                <p:tags r:id="rId15"/>
              </p:custDataLst>
            </p:nvPr>
          </p:nvSpPr>
          <p:spPr bwMode="auto">
            <a:xfrm>
              <a:off x="7419975" y="900113"/>
              <a:ext cx="593725" cy="484188"/>
            </a:xfrm>
            <a:custGeom>
              <a:avLst/>
              <a:gdLst>
                <a:gd name="T0" fmla="*/ 158 w 158"/>
                <a:gd name="T1" fmla="*/ 45 h 129"/>
                <a:gd name="T2" fmla="*/ 123 w 158"/>
                <a:gd name="T3" fmla="*/ 1 h 129"/>
                <a:gd name="T4" fmla="*/ 112 w 158"/>
                <a:gd name="T5" fmla="*/ 0 h 129"/>
                <a:gd name="T6" fmla="*/ 112 w 158"/>
                <a:gd name="T7" fmla="*/ 0 h 129"/>
                <a:gd name="T8" fmla="*/ 112 w 158"/>
                <a:gd name="T9" fmla="*/ 0 h 129"/>
                <a:gd name="T10" fmla="*/ 68 w 158"/>
                <a:gd name="T11" fmla="*/ 35 h 129"/>
                <a:gd name="T12" fmla="*/ 67 w 158"/>
                <a:gd name="T13" fmla="*/ 45 h 129"/>
                <a:gd name="T14" fmla="*/ 68 w 158"/>
                <a:gd name="T15" fmla="*/ 57 h 129"/>
                <a:gd name="T16" fmla="*/ 68 w 158"/>
                <a:gd name="T17" fmla="*/ 57 h 129"/>
                <a:gd name="T18" fmla="*/ 51 w 158"/>
                <a:gd name="T19" fmla="*/ 70 h 129"/>
                <a:gd name="T20" fmla="*/ 6 w 158"/>
                <a:gd name="T21" fmla="*/ 101 h 129"/>
                <a:gd name="T22" fmla="*/ 0 w 158"/>
                <a:gd name="T23" fmla="*/ 113 h 129"/>
                <a:gd name="T24" fmla="*/ 0 w 158"/>
                <a:gd name="T25" fmla="*/ 113 h 129"/>
                <a:gd name="T26" fmla="*/ 0 w 158"/>
                <a:gd name="T27" fmla="*/ 113 h 129"/>
                <a:gd name="T28" fmla="*/ 3 w 158"/>
                <a:gd name="T29" fmla="*/ 121 h 129"/>
                <a:gd name="T30" fmla="*/ 4 w 158"/>
                <a:gd name="T31" fmla="*/ 123 h 129"/>
                <a:gd name="T32" fmla="*/ 16 w 158"/>
                <a:gd name="T33" fmla="*/ 129 h 129"/>
                <a:gd name="T34" fmla="*/ 16 w 158"/>
                <a:gd name="T35" fmla="*/ 129 h 129"/>
                <a:gd name="T36" fmla="*/ 16 w 158"/>
                <a:gd name="T37" fmla="*/ 129 h 129"/>
                <a:gd name="T38" fmla="*/ 24 w 158"/>
                <a:gd name="T39" fmla="*/ 127 h 129"/>
                <a:gd name="T40" fmla="*/ 26 w 158"/>
                <a:gd name="T41" fmla="*/ 125 h 129"/>
                <a:gd name="T42" fmla="*/ 26 w 158"/>
                <a:gd name="T43" fmla="*/ 125 h 129"/>
                <a:gd name="T44" fmla="*/ 64 w 158"/>
                <a:gd name="T45" fmla="*/ 98 h 129"/>
                <a:gd name="T46" fmla="*/ 87 w 158"/>
                <a:gd name="T47" fmla="*/ 83 h 129"/>
                <a:gd name="T48" fmla="*/ 87 w 158"/>
                <a:gd name="T49" fmla="*/ 83 h 129"/>
                <a:gd name="T50" fmla="*/ 102 w 158"/>
                <a:gd name="T51" fmla="*/ 89 h 129"/>
                <a:gd name="T52" fmla="*/ 112 w 158"/>
                <a:gd name="T53" fmla="*/ 91 h 129"/>
                <a:gd name="T54" fmla="*/ 112 w 158"/>
                <a:gd name="T55" fmla="*/ 91 h 129"/>
                <a:gd name="T56" fmla="*/ 156 w 158"/>
                <a:gd name="T57" fmla="*/ 56 h 129"/>
                <a:gd name="T58" fmla="*/ 156 w 158"/>
                <a:gd name="T59" fmla="*/ 56 h 129"/>
                <a:gd name="T60" fmla="*/ 156 w 158"/>
                <a:gd name="T61" fmla="*/ 55 h 129"/>
                <a:gd name="T62" fmla="*/ 158 w 158"/>
                <a:gd name="T63" fmla="*/ 45 h 129"/>
                <a:gd name="T64" fmla="*/ 48 w 158"/>
                <a:gd name="T65" fmla="*/ 104 h 129"/>
                <a:gd name="T66" fmla="*/ 47 w 158"/>
                <a:gd name="T67" fmla="*/ 102 h 129"/>
                <a:gd name="T68" fmla="*/ 48 w 158"/>
                <a:gd name="T69" fmla="*/ 104 h 129"/>
                <a:gd name="T70" fmla="*/ 24 w 158"/>
                <a:gd name="T71" fmla="*/ 120 h 129"/>
                <a:gd name="T72" fmla="*/ 19 w 158"/>
                <a:gd name="T73" fmla="*/ 121 h 129"/>
                <a:gd name="T74" fmla="*/ 11 w 158"/>
                <a:gd name="T75" fmla="*/ 117 h 129"/>
                <a:gd name="T76" fmla="*/ 10 w 158"/>
                <a:gd name="T77" fmla="*/ 112 h 129"/>
                <a:gd name="T78" fmla="*/ 14 w 158"/>
                <a:gd name="T79" fmla="*/ 105 h 129"/>
                <a:gd name="T80" fmla="*/ 38 w 158"/>
                <a:gd name="T81" fmla="*/ 88 h 129"/>
                <a:gd name="T82" fmla="*/ 43 w 158"/>
                <a:gd name="T83" fmla="*/ 87 h 129"/>
                <a:gd name="T84" fmla="*/ 51 w 158"/>
                <a:gd name="T85" fmla="*/ 91 h 129"/>
                <a:gd name="T86" fmla="*/ 52 w 158"/>
                <a:gd name="T87" fmla="*/ 96 h 129"/>
                <a:gd name="T88" fmla="*/ 48 w 158"/>
                <a:gd name="T89" fmla="*/ 104 h 129"/>
                <a:gd name="T90" fmla="*/ 113 w 158"/>
                <a:gd name="T91" fmla="*/ 74 h 129"/>
                <a:gd name="T92" fmla="*/ 83 w 158"/>
                <a:gd name="T93" fmla="*/ 44 h 129"/>
                <a:gd name="T94" fmla="*/ 113 w 158"/>
                <a:gd name="T95" fmla="*/ 14 h 129"/>
                <a:gd name="T96" fmla="*/ 143 w 158"/>
                <a:gd name="T97" fmla="*/ 44 h 129"/>
                <a:gd name="T98" fmla="*/ 113 w 158"/>
                <a:gd name="T99" fmla="*/ 7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29">
                  <a:moveTo>
                    <a:pt x="158" y="45"/>
                  </a:moveTo>
                  <a:cubicBezTo>
                    <a:pt x="158" y="24"/>
                    <a:pt x="144" y="6"/>
                    <a:pt x="123" y="1"/>
                  </a:cubicBezTo>
                  <a:cubicBezTo>
                    <a:pt x="119" y="0"/>
                    <a:pt x="116" y="0"/>
                    <a:pt x="112" y="0"/>
                  </a:cubicBezTo>
                  <a:cubicBezTo>
                    <a:pt x="112" y="0"/>
                    <a:pt x="112" y="0"/>
                    <a:pt x="112" y="0"/>
                  </a:cubicBezTo>
                  <a:cubicBezTo>
                    <a:pt x="112" y="0"/>
                    <a:pt x="112" y="0"/>
                    <a:pt x="112" y="0"/>
                  </a:cubicBezTo>
                  <a:cubicBezTo>
                    <a:pt x="91" y="0"/>
                    <a:pt x="73" y="14"/>
                    <a:pt x="68" y="35"/>
                  </a:cubicBezTo>
                  <a:cubicBezTo>
                    <a:pt x="67" y="38"/>
                    <a:pt x="67" y="42"/>
                    <a:pt x="67" y="45"/>
                  </a:cubicBezTo>
                  <a:cubicBezTo>
                    <a:pt x="67" y="49"/>
                    <a:pt x="67" y="53"/>
                    <a:pt x="68" y="57"/>
                  </a:cubicBezTo>
                  <a:cubicBezTo>
                    <a:pt x="68" y="57"/>
                    <a:pt x="68" y="57"/>
                    <a:pt x="68" y="57"/>
                  </a:cubicBezTo>
                  <a:cubicBezTo>
                    <a:pt x="51" y="70"/>
                    <a:pt x="51" y="70"/>
                    <a:pt x="51" y="70"/>
                  </a:cubicBezTo>
                  <a:cubicBezTo>
                    <a:pt x="6" y="101"/>
                    <a:pt x="6" y="101"/>
                    <a:pt x="6" y="101"/>
                  </a:cubicBezTo>
                  <a:cubicBezTo>
                    <a:pt x="2" y="104"/>
                    <a:pt x="0" y="109"/>
                    <a:pt x="0" y="113"/>
                  </a:cubicBezTo>
                  <a:cubicBezTo>
                    <a:pt x="0" y="113"/>
                    <a:pt x="0" y="113"/>
                    <a:pt x="0" y="113"/>
                  </a:cubicBezTo>
                  <a:cubicBezTo>
                    <a:pt x="0" y="113"/>
                    <a:pt x="0" y="113"/>
                    <a:pt x="0" y="113"/>
                  </a:cubicBezTo>
                  <a:cubicBezTo>
                    <a:pt x="0" y="116"/>
                    <a:pt x="1" y="119"/>
                    <a:pt x="3" y="121"/>
                  </a:cubicBezTo>
                  <a:cubicBezTo>
                    <a:pt x="4" y="123"/>
                    <a:pt x="4" y="123"/>
                    <a:pt x="4" y="123"/>
                  </a:cubicBezTo>
                  <a:cubicBezTo>
                    <a:pt x="7" y="127"/>
                    <a:pt x="12" y="129"/>
                    <a:pt x="16" y="129"/>
                  </a:cubicBezTo>
                  <a:cubicBezTo>
                    <a:pt x="16" y="129"/>
                    <a:pt x="16" y="129"/>
                    <a:pt x="16" y="129"/>
                  </a:cubicBezTo>
                  <a:cubicBezTo>
                    <a:pt x="16" y="129"/>
                    <a:pt x="16" y="129"/>
                    <a:pt x="16" y="129"/>
                  </a:cubicBezTo>
                  <a:cubicBezTo>
                    <a:pt x="19" y="129"/>
                    <a:pt x="22" y="129"/>
                    <a:pt x="24" y="127"/>
                  </a:cubicBezTo>
                  <a:cubicBezTo>
                    <a:pt x="26" y="125"/>
                    <a:pt x="26" y="125"/>
                    <a:pt x="26" y="125"/>
                  </a:cubicBezTo>
                  <a:cubicBezTo>
                    <a:pt x="26" y="125"/>
                    <a:pt x="26" y="125"/>
                    <a:pt x="26" y="125"/>
                  </a:cubicBezTo>
                  <a:cubicBezTo>
                    <a:pt x="64" y="98"/>
                    <a:pt x="64" y="98"/>
                    <a:pt x="64" y="98"/>
                  </a:cubicBezTo>
                  <a:cubicBezTo>
                    <a:pt x="87" y="83"/>
                    <a:pt x="87" y="83"/>
                    <a:pt x="87" y="83"/>
                  </a:cubicBezTo>
                  <a:cubicBezTo>
                    <a:pt x="87" y="83"/>
                    <a:pt x="87" y="83"/>
                    <a:pt x="87" y="83"/>
                  </a:cubicBezTo>
                  <a:cubicBezTo>
                    <a:pt x="92" y="86"/>
                    <a:pt x="96" y="88"/>
                    <a:pt x="102" y="89"/>
                  </a:cubicBezTo>
                  <a:cubicBezTo>
                    <a:pt x="105" y="90"/>
                    <a:pt x="109" y="91"/>
                    <a:pt x="112" y="91"/>
                  </a:cubicBezTo>
                  <a:cubicBezTo>
                    <a:pt x="112" y="91"/>
                    <a:pt x="112" y="91"/>
                    <a:pt x="112" y="91"/>
                  </a:cubicBezTo>
                  <a:cubicBezTo>
                    <a:pt x="133" y="91"/>
                    <a:pt x="151" y="76"/>
                    <a:pt x="156" y="56"/>
                  </a:cubicBezTo>
                  <a:cubicBezTo>
                    <a:pt x="156" y="56"/>
                    <a:pt x="156" y="56"/>
                    <a:pt x="156" y="56"/>
                  </a:cubicBezTo>
                  <a:cubicBezTo>
                    <a:pt x="156" y="55"/>
                    <a:pt x="156" y="55"/>
                    <a:pt x="156" y="55"/>
                  </a:cubicBezTo>
                  <a:cubicBezTo>
                    <a:pt x="157" y="52"/>
                    <a:pt x="158" y="48"/>
                    <a:pt x="158" y="45"/>
                  </a:cubicBezTo>
                  <a:close/>
                  <a:moveTo>
                    <a:pt x="48" y="104"/>
                  </a:moveTo>
                  <a:cubicBezTo>
                    <a:pt x="47" y="102"/>
                    <a:pt x="47" y="102"/>
                    <a:pt x="47" y="102"/>
                  </a:cubicBezTo>
                  <a:cubicBezTo>
                    <a:pt x="48" y="104"/>
                    <a:pt x="48" y="104"/>
                    <a:pt x="48" y="104"/>
                  </a:cubicBezTo>
                  <a:cubicBezTo>
                    <a:pt x="24" y="120"/>
                    <a:pt x="24" y="120"/>
                    <a:pt x="24" y="120"/>
                  </a:cubicBezTo>
                  <a:cubicBezTo>
                    <a:pt x="22" y="121"/>
                    <a:pt x="21" y="121"/>
                    <a:pt x="19" y="121"/>
                  </a:cubicBezTo>
                  <a:cubicBezTo>
                    <a:pt x="16" y="121"/>
                    <a:pt x="13" y="120"/>
                    <a:pt x="11" y="117"/>
                  </a:cubicBezTo>
                  <a:cubicBezTo>
                    <a:pt x="10" y="116"/>
                    <a:pt x="10" y="114"/>
                    <a:pt x="10" y="112"/>
                  </a:cubicBezTo>
                  <a:cubicBezTo>
                    <a:pt x="10" y="109"/>
                    <a:pt x="11" y="106"/>
                    <a:pt x="14" y="105"/>
                  </a:cubicBezTo>
                  <a:cubicBezTo>
                    <a:pt x="38" y="88"/>
                    <a:pt x="38" y="88"/>
                    <a:pt x="38" y="88"/>
                  </a:cubicBezTo>
                  <a:cubicBezTo>
                    <a:pt x="40" y="87"/>
                    <a:pt x="41" y="87"/>
                    <a:pt x="43" y="87"/>
                  </a:cubicBezTo>
                  <a:cubicBezTo>
                    <a:pt x="46" y="87"/>
                    <a:pt x="49" y="88"/>
                    <a:pt x="51" y="91"/>
                  </a:cubicBezTo>
                  <a:cubicBezTo>
                    <a:pt x="52" y="92"/>
                    <a:pt x="52" y="94"/>
                    <a:pt x="52" y="96"/>
                  </a:cubicBezTo>
                  <a:cubicBezTo>
                    <a:pt x="52" y="99"/>
                    <a:pt x="51" y="102"/>
                    <a:pt x="48" y="104"/>
                  </a:cubicBezTo>
                  <a:close/>
                  <a:moveTo>
                    <a:pt x="113" y="74"/>
                  </a:moveTo>
                  <a:cubicBezTo>
                    <a:pt x="96" y="74"/>
                    <a:pt x="83" y="61"/>
                    <a:pt x="83" y="44"/>
                  </a:cubicBezTo>
                  <a:cubicBezTo>
                    <a:pt x="83" y="27"/>
                    <a:pt x="96" y="14"/>
                    <a:pt x="113" y="14"/>
                  </a:cubicBezTo>
                  <a:cubicBezTo>
                    <a:pt x="130" y="14"/>
                    <a:pt x="143" y="27"/>
                    <a:pt x="143" y="44"/>
                  </a:cubicBezTo>
                  <a:cubicBezTo>
                    <a:pt x="143" y="61"/>
                    <a:pt x="130" y="74"/>
                    <a:pt x="113" y="74"/>
                  </a:cubicBez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7" name="PA-任意多边形 51"/>
            <p:cNvSpPr/>
            <p:nvPr>
              <p:custDataLst>
                <p:tags r:id="rId16"/>
              </p:custDataLst>
            </p:nvPr>
          </p:nvSpPr>
          <p:spPr bwMode="auto">
            <a:xfrm>
              <a:off x="7791450" y="1092200"/>
              <a:ext cx="136525" cy="66675"/>
            </a:xfrm>
            <a:custGeom>
              <a:avLst/>
              <a:gdLst>
                <a:gd name="T0" fmla="*/ 34 w 36"/>
                <a:gd name="T1" fmla="*/ 0 h 18"/>
                <a:gd name="T2" fmla="*/ 31 w 36"/>
                <a:gd name="T3" fmla="*/ 2 h 18"/>
                <a:gd name="T4" fmla="*/ 13 w 36"/>
                <a:gd name="T5" fmla="*/ 13 h 18"/>
                <a:gd name="T6" fmla="*/ 4 w 36"/>
                <a:gd name="T7" fmla="*/ 11 h 18"/>
                <a:gd name="T8" fmla="*/ 1 w 36"/>
                <a:gd name="T9" fmla="*/ 12 h 18"/>
                <a:gd name="T10" fmla="*/ 2 w 36"/>
                <a:gd name="T11" fmla="*/ 15 h 18"/>
                <a:gd name="T12" fmla="*/ 2 w 36"/>
                <a:gd name="T13" fmla="*/ 15 h 18"/>
                <a:gd name="T14" fmla="*/ 13 w 36"/>
                <a:gd name="T15" fmla="*/ 18 h 18"/>
                <a:gd name="T16" fmla="*/ 13 w 36"/>
                <a:gd name="T17" fmla="*/ 18 h 18"/>
                <a:gd name="T18" fmla="*/ 36 w 36"/>
                <a:gd name="T19" fmla="*/ 3 h 18"/>
                <a:gd name="T20" fmla="*/ 34 w 3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8">
                  <a:moveTo>
                    <a:pt x="34" y="0"/>
                  </a:moveTo>
                  <a:cubicBezTo>
                    <a:pt x="33" y="0"/>
                    <a:pt x="31" y="0"/>
                    <a:pt x="31" y="2"/>
                  </a:cubicBezTo>
                  <a:cubicBezTo>
                    <a:pt x="28" y="8"/>
                    <a:pt x="21" y="13"/>
                    <a:pt x="13" y="13"/>
                  </a:cubicBezTo>
                  <a:cubicBezTo>
                    <a:pt x="10" y="13"/>
                    <a:pt x="7" y="12"/>
                    <a:pt x="4" y="11"/>
                  </a:cubicBezTo>
                  <a:cubicBezTo>
                    <a:pt x="3" y="10"/>
                    <a:pt x="1" y="11"/>
                    <a:pt x="1" y="12"/>
                  </a:cubicBezTo>
                  <a:cubicBezTo>
                    <a:pt x="0" y="13"/>
                    <a:pt x="1" y="15"/>
                    <a:pt x="2" y="15"/>
                  </a:cubicBezTo>
                  <a:cubicBezTo>
                    <a:pt x="2" y="15"/>
                    <a:pt x="2" y="15"/>
                    <a:pt x="2" y="15"/>
                  </a:cubicBezTo>
                  <a:cubicBezTo>
                    <a:pt x="6" y="17"/>
                    <a:pt x="9" y="18"/>
                    <a:pt x="13" y="18"/>
                  </a:cubicBezTo>
                  <a:cubicBezTo>
                    <a:pt x="13" y="18"/>
                    <a:pt x="13" y="18"/>
                    <a:pt x="13" y="18"/>
                  </a:cubicBezTo>
                  <a:cubicBezTo>
                    <a:pt x="23" y="18"/>
                    <a:pt x="32" y="12"/>
                    <a:pt x="36" y="3"/>
                  </a:cubicBezTo>
                  <a:cubicBezTo>
                    <a:pt x="36" y="2"/>
                    <a:pt x="35" y="1"/>
                    <a:pt x="34" y="0"/>
                  </a:cubicBez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grpSp>
      <p:sp>
        <p:nvSpPr>
          <p:cNvPr id="18" name="PA-任意多边形 375"/>
          <p:cNvSpPr>
            <a:spLocks noEditPoints="1"/>
          </p:cNvSpPr>
          <p:nvPr>
            <p:custDataLst>
              <p:tags r:id="rId17"/>
            </p:custDataLst>
          </p:nvPr>
        </p:nvSpPr>
        <p:spPr bwMode="auto">
          <a:xfrm>
            <a:off x="5272805" y="1768791"/>
            <a:ext cx="749348" cy="719569"/>
          </a:xfrm>
          <a:custGeom>
            <a:avLst/>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grpSp>
        <p:nvGrpSpPr>
          <p:cNvPr id="19" name="PA-组合 18"/>
          <p:cNvGrpSpPr>
            <a:grpSpLocks noChangeAspect="1"/>
          </p:cNvGrpSpPr>
          <p:nvPr>
            <p:custDataLst>
              <p:tags r:id="rId18"/>
            </p:custDataLst>
          </p:nvPr>
        </p:nvGrpSpPr>
        <p:grpSpPr>
          <a:xfrm>
            <a:off x="4977989" y="4343357"/>
            <a:ext cx="842479" cy="655994"/>
            <a:chOff x="4265839" y="-1204913"/>
            <a:chExt cx="809399" cy="630238"/>
          </a:xfrm>
          <a:solidFill>
            <a:srgbClr val="AED30B"/>
          </a:solidFill>
        </p:grpSpPr>
        <p:sp>
          <p:nvSpPr>
            <p:cNvPr id="20" name="PA-任意多边形 6"/>
            <p:cNvSpPr/>
            <p:nvPr>
              <p:custDataLst>
                <p:tags r:id="rId19"/>
              </p:custDataLst>
            </p:nvPr>
          </p:nvSpPr>
          <p:spPr bwMode="auto">
            <a:xfrm>
              <a:off x="4343400" y="-954088"/>
              <a:ext cx="676275" cy="222250"/>
            </a:xfrm>
            <a:custGeom>
              <a:avLst/>
              <a:gdLst>
                <a:gd name="T0" fmla="*/ 159 w 180"/>
                <a:gd name="T1" fmla="*/ 17 h 59"/>
                <a:gd name="T2" fmla="*/ 96 w 180"/>
                <a:gd name="T3" fmla="*/ 17 h 59"/>
                <a:gd name="T4" fmla="*/ 96 w 180"/>
                <a:gd name="T5" fmla="*/ 7 h 59"/>
                <a:gd name="T6" fmla="*/ 90 w 180"/>
                <a:gd name="T7" fmla="*/ 0 h 59"/>
                <a:gd name="T8" fmla="*/ 84 w 180"/>
                <a:gd name="T9" fmla="*/ 7 h 59"/>
                <a:gd name="T10" fmla="*/ 84 w 180"/>
                <a:gd name="T11" fmla="*/ 17 h 59"/>
                <a:gd name="T12" fmla="*/ 21 w 180"/>
                <a:gd name="T13" fmla="*/ 17 h 59"/>
                <a:gd name="T14" fmla="*/ 0 w 180"/>
                <a:gd name="T15" fmla="*/ 38 h 59"/>
                <a:gd name="T16" fmla="*/ 0 w 180"/>
                <a:gd name="T17" fmla="*/ 52 h 59"/>
                <a:gd name="T18" fmla="*/ 6 w 180"/>
                <a:gd name="T19" fmla="*/ 59 h 59"/>
                <a:gd name="T20" fmla="*/ 13 w 180"/>
                <a:gd name="T21" fmla="*/ 52 h 59"/>
                <a:gd name="T22" fmla="*/ 13 w 180"/>
                <a:gd name="T23" fmla="*/ 38 h 59"/>
                <a:gd name="T24" fmla="*/ 21 w 180"/>
                <a:gd name="T25" fmla="*/ 30 h 59"/>
                <a:gd name="T26" fmla="*/ 84 w 180"/>
                <a:gd name="T27" fmla="*/ 30 h 59"/>
                <a:gd name="T28" fmla="*/ 84 w 180"/>
                <a:gd name="T29" fmla="*/ 47 h 59"/>
                <a:gd name="T30" fmla="*/ 90 w 180"/>
                <a:gd name="T31" fmla="*/ 53 h 59"/>
                <a:gd name="T32" fmla="*/ 96 w 180"/>
                <a:gd name="T33" fmla="*/ 47 h 59"/>
                <a:gd name="T34" fmla="*/ 96 w 180"/>
                <a:gd name="T35" fmla="*/ 30 h 59"/>
                <a:gd name="T36" fmla="*/ 159 w 180"/>
                <a:gd name="T37" fmla="*/ 30 h 59"/>
                <a:gd name="T38" fmla="*/ 168 w 180"/>
                <a:gd name="T39" fmla="*/ 38 h 59"/>
                <a:gd name="T40" fmla="*/ 168 w 180"/>
                <a:gd name="T41" fmla="*/ 52 h 59"/>
                <a:gd name="T42" fmla="*/ 174 w 180"/>
                <a:gd name="T43" fmla="*/ 59 h 59"/>
                <a:gd name="T44" fmla="*/ 180 w 180"/>
                <a:gd name="T45" fmla="*/ 52 h 59"/>
                <a:gd name="T46" fmla="*/ 180 w 180"/>
                <a:gd name="T47" fmla="*/ 38 h 59"/>
                <a:gd name="T48" fmla="*/ 159 w 180"/>
                <a:gd name="T4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59">
                  <a:moveTo>
                    <a:pt x="159" y="17"/>
                  </a:moveTo>
                  <a:cubicBezTo>
                    <a:pt x="96" y="17"/>
                    <a:pt x="96" y="17"/>
                    <a:pt x="96" y="17"/>
                  </a:cubicBezTo>
                  <a:cubicBezTo>
                    <a:pt x="96" y="7"/>
                    <a:pt x="96" y="7"/>
                    <a:pt x="96" y="7"/>
                  </a:cubicBezTo>
                  <a:cubicBezTo>
                    <a:pt x="96" y="3"/>
                    <a:pt x="94" y="0"/>
                    <a:pt x="90" y="0"/>
                  </a:cubicBezTo>
                  <a:cubicBezTo>
                    <a:pt x="87" y="0"/>
                    <a:pt x="84" y="3"/>
                    <a:pt x="84" y="7"/>
                  </a:cubicBezTo>
                  <a:cubicBezTo>
                    <a:pt x="84" y="17"/>
                    <a:pt x="84" y="17"/>
                    <a:pt x="84" y="17"/>
                  </a:cubicBezTo>
                  <a:cubicBezTo>
                    <a:pt x="21" y="17"/>
                    <a:pt x="21" y="17"/>
                    <a:pt x="21" y="17"/>
                  </a:cubicBezTo>
                  <a:cubicBezTo>
                    <a:pt x="9" y="17"/>
                    <a:pt x="0" y="27"/>
                    <a:pt x="0" y="38"/>
                  </a:cubicBezTo>
                  <a:cubicBezTo>
                    <a:pt x="0" y="52"/>
                    <a:pt x="0" y="52"/>
                    <a:pt x="0" y="52"/>
                  </a:cubicBezTo>
                  <a:cubicBezTo>
                    <a:pt x="0" y="56"/>
                    <a:pt x="3" y="59"/>
                    <a:pt x="6" y="59"/>
                  </a:cubicBezTo>
                  <a:cubicBezTo>
                    <a:pt x="10" y="59"/>
                    <a:pt x="13" y="56"/>
                    <a:pt x="13" y="52"/>
                  </a:cubicBezTo>
                  <a:cubicBezTo>
                    <a:pt x="13" y="38"/>
                    <a:pt x="13" y="38"/>
                    <a:pt x="13" y="38"/>
                  </a:cubicBezTo>
                  <a:cubicBezTo>
                    <a:pt x="13" y="34"/>
                    <a:pt x="16" y="30"/>
                    <a:pt x="21" y="30"/>
                  </a:cubicBezTo>
                  <a:cubicBezTo>
                    <a:pt x="84" y="30"/>
                    <a:pt x="84" y="30"/>
                    <a:pt x="84" y="30"/>
                  </a:cubicBezTo>
                  <a:cubicBezTo>
                    <a:pt x="84" y="47"/>
                    <a:pt x="84" y="47"/>
                    <a:pt x="84" y="47"/>
                  </a:cubicBezTo>
                  <a:cubicBezTo>
                    <a:pt x="84" y="51"/>
                    <a:pt x="87" y="53"/>
                    <a:pt x="90" y="53"/>
                  </a:cubicBezTo>
                  <a:cubicBezTo>
                    <a:pt x="94" y="53"/>
                    <a:pt x="96" y="51"/>
                    <a:pt x="96" y="47"/>
                  </a:cubicBezTo>
                  <a:cubicBezTo>
                    <a:pt x="96" y="30"/>
                    <a:pt x="96" y="30"/>
                    <a:pt x="96" y="30"/>
                  </a:cubicBezTo>
                  <a:cubicBezTo>
                    <a:pt x="159" y="30"/>
                    <a:pt x="159" y="30"/>
                    <a:pt x="159" y="30"/>
                  </a:cubicBezTo>
                  <a:cubicBezTo>
                    <a:pt x="164" y="30"/>
                    <a:pt x="168" y="34"/>
                    <a:pt x="168" y="38"/>
                  </a:cubicBezTo>
                  <a:cubicBezTo>
                    <a:pt x="168" y="52"/>
                    <a:pt x="168" y="52"/>
                    <a:pt x="168" y="52"/>
                  </a:cubicBezTo>
                  <a:cubicBezTo>
                    <a:pt x="168" y="56"/>
                    <a:pt x="170" y="59"/>
                    <a:pt x="174" y="59"/>
                  </a:cubicBezTo>
                  <a:cubicBezTo>
                    <a:pt x="177" y="59"/>
                    <a:pt x="180" y="56"/>
                    <a:pt x="180" y="52"/>
                  </a:cubicBezTo>
                  <a:cubicBezTo>
                    <a:pt x="180" y="38"/>
                    <a:pt x="180" y="38"/>
                    <a:pt x="180" y="38"/>
                  </a:cubicBezTo>
                  <a:cubicBezTo>
                    <a:pt x="180" y="27"/>
                    <a:pt x="171" y="17"/>
                    <a:pt x="159" y="1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1" name="PA-任意多边形 7"/>
            <p:cNvSpPr/>
            <p:nvPr>
              <p:custDataLst>
                <p:tags r:id="rId20"/>
              </p:custDataLst>
            </p:nvPr>
          </p:nvSpPr>
          <p:spPr bwMode="auto">
            <a:xfrm>
              <a:off x="4265839"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2" name="PA-任意多边形 8"/>
            <p:cNvSpPr/>
            <p:nvPr>
              <p:custDataLst>
                <p:tags r:id="rId21"/>
              </p:custDataLst>
            </p:nvPr>
          </p:nvSpPr>
          <p:spPr bwMode="auto">
            <a:xfrm>
              <a:off x="4576763"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3" name="PA-任意多边形 9"/>
            <p:cNvSpPr/>
            <p:nvPr>
              <p:custDataLst>
                <p:tags r:id="rId22"/>
              </p:custDataLst>
            </p:nvPr>
          </p:nvSpPr>
          <p:spPr bwMode="auto">
            <a:xfrm>
              <a:off x="4865688"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4" name="PA-任意多边形 10"/>
            <p:cNvSpPr/>
            <p:nvPr>
              <p:custDataLst>
                <p:tags r:id="rId23"/>
              </p:custDataLst>
            </p:nvPr>
          </p:nvSpPr>
          <p:spPr bwMode="auto">
            <a:xfrm>
              <a:off x="4486501" y="-1204913"/>
              <a:ext cx="390525" cy="228600"/>
            </a:xfrm>
            <a:custGeom>
              <a:avLst/>
              <a:gdLst>
                <a:gd name="T0" fmla="*/ 104 w 104"/>
                <a:gd name="T1" fmla="*/ 49 h 61"/>
                <a:gd name="T2" fmla="*/ 90 w 104"/>
                <a:gd name="T3" fmla="*/ 61 h 61"/>
                <a:gd name="T4" fmla="*/ 14 w 104"/>
                <a:gd name="T5" fmla="*/ 61 h 61"/>
                <a:gd name="T6" fmla="*/ 0 w 104"/>
                <a:gd name="T7" fmla="*/ 49 h 61"/>
                <a:gd name="T8" fmla="*/ 0 w 104"/>
                <a:gd name="T9" fmla="*/ 12 h 61"/>
                <a:gd name="T10" fmla="*/ 14 w 104"/>
                <a:gd name="T11" fmla="*/ 0 h 61"/>
                <a:gd name="T12" fmla="*/ 90 w 104"/>
                <a:gd name="T13" fmla="*/ 0 h 61"/>
                <a:gd name="T14" fmla="*/ 104 w 104"/>
                <a:gd name="T15" fmla="*/ 12 h 61"/>
                <a:gd name="T16" fmla="*/ 104 w 104"/>
                <a:gd name="T17"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1">
                  <a:moveTo>
                    <a:pt x="104" y="49"/>
                  </a:moveTo>
                  <a:cubicBezTo>
                    <a:pt x="104" y="56"/>
                    <a:pt x="98" y="61"/>
                    <a:pt x="90" y="61"/>
                  </a:cubicBezTo>
                  <a:cubicBezTo>
                    <a:pt x="14" y="61"/>
                    <a:pt x="14" y="61"/>
                    <a:pt x="14" y="61"/>
                  </a:cubicBezTo>
                  <a:cubicBezTo>
                    <a:pt x="6" y="61"/>
                    <a:pt x="0" y="56"/>
                    <a:pt x="0" y="49"/>
                  </a:cubicBezTo>
                  <a:cubicBezTo>
                    <a:pt x="0" y="12"/>
                    <a:pt x="0" y="12"/>
                    <a:pt x="0" y="12"/>
                  </a:cubicBezTo>
                  <a:cubicBezTo>
                    <a:pt x="0" y="5"/>
                    <a:pt x="6" y="0"/>
                    <a:pt x="14" y="0"/>
                  </a:cubicBezTo>
                  <a:cubicBezTo>
                    <a:pt x="90" y="0"/>
                    <a:pt x="90" y="0"/>
                    <a:pt x="90" y="0"/>
                  </a:cubicBezTo>
                  <a:cubicBezTo>
                    <a:pt x="98" y="0"/>
                    <a:pt x="104" y="5"/>
                    <a:pt x="104" y="12"/>
                  </a:cubicBezTo>
                  <a:cubicBezTo>
                    <a:pt x="104" y="49"/>
                    <a:pt x="104" y="49"/>
                    <a:pt x="104" y="49"/>
                  </a:cubicBezTo>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grpSp>
      <p:sp>
        <p:nvSpPr>
          <p:cNvPr id="25" name="PA-内容占位符 2"/>
          <p:cNvSpPr txBox="1"/>
          <p:nvPr>
            <p:custDataLst>
              <p:tags r:id="rId24"/>
            </p:custDataLst>
          </p:nvPr>
        </p:nvSpPr>
        <p:spPr bwMode="auto">
          <a:xfrm>
            <a:off x="7299115" y="1867655"/>
            <a:ext cx="261857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lnSpc>
                <a:spcPct val="120000"/>
              </a:lnSpc>
              <a:spcBef>
                <a:spcPct val="20000"/>
              </a:spcBef>
              <a:defRPr/>
            </a:pPr>
            <a:r>
              <a:rPr lang="zh-CN" altLang="en-US" sz="1000" kern="0" dirty="0">
                <a:solidFill>
                  <a:srgbClr val="FFFFFF"/>
                </a:solidFill>
                <a:latin typeface="+mn-lt"/>
                <a:ea typeface="+mn-ea"/>
                <a:cs typeface="+mn-ea"/>
                <a:sym typeface="+mn-lt"/>
              </a:rPr>
              <a:t>这里输入简单的文字概述里输入简单文字概述输入简单的文字概述里输入输入里这里输入简单的文字概述里输入简单</a:t>
            </a:r>
            <a:endParaRPr lang="en-US" altLang="zh-CN" sz="1000" kern="0" dirty="0">
              <a:solidFill>
                <a:srgbClr val="FFFFFF"/>
              </a:solidFill>
              <a:latin typeface="+mn-lt"/>
              <a:ea typeface="+mn-ea"/>
              <a:cs typeface="+mn-ea"/>
              <a:sym typeface="+mn-lt"/>
            </a:endParaRPr>
          </a:p>
        </p:txBody>
      </p:sp>
      <p:sp>
        <p:nvSpPr>
          <p:cNvPr id="26" name="PA-内容占位符 2"/>
          <p:cNvSpPr txBox="1"/>
          <p:nvPr>
            <p:custDataLst>
              <p:tags r:id="rId25"/>
            </p:custDataLst>
          </p:nvPr>
        </p:nvSpPr>
        <p:spPr bwMode="auto">
          <a:xfrm>
            <a:off x="7299115" y="4703831"/>
            <a:ext cx="261857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lnSpc>
                <a:spcPct val="120000"/>
              </a:lnSpc>
              <a:spcBef>
                <a:spcPct val="20000"/>
              </a:spcBef>
              <a:defRPr/>
            </a:pPr>
            <a:r>
              <a:rPr lang="zh-CN" altLang="en-US" sz="1000" kern="0" dirty="0">
                <a:solidFill>
                  <a:srgbClr val="FFFFFF"/>
                </a:solidFill>
                <a:latin typeface="+mn-lt"/>
                <a:ea typeface="+mn-ea"/>
                <a:cs typeface="+mn-ea"/>
                <a:sym typeface="+mn-lt"/>
              </a:rPr>
              <a:t>这里输入简单的文字概述里输入简单文字概述输入简单的文字概述里输入输入里这里输入简单的文字概述里输入简单</a:t>
            </a:r>
            <a:endParaRPr lang="en-US" altLang="zh-CN" sz="1000" kern="0" dirty="0">
              <a:solidFill>
                <a:srgbClr val="FFFFFF"/>
              </a:solidFill>
              <a:latin typeface="+mn-lt"/>
              <a:ea typeface="+mn-ea"/>
              <a:cs typeface="+mn-ea"/>
              <a:sym typeface="+mn-lt"/>
            </a:endParaRPr>
          </a:p>
        </p:txBody>
      </p:sp>
      <p:sp>
        <p:nvSpPr>
          <p:cNvPr id="27" name="PA-内容占位符 2"/>
          <p:cNvSpPr txBox="1"/>
          <p:nvPr>
            <p:custDataLst>
              <p:tags r:id="rId26"/>
            </p:custDataLst>
          </p:nvPr>
        </p:nvSpPr>
        <p:spPr bwMode="auto">
          <a:xfrm>
            <a:off x="1996088" y="3429001"/>
            <a:ext cx="261857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lnSpc>
                <a:spcPct val="120000"/>
              </a:lnSpc>
              <a:spcBef>
                <a:spcPct val="20000"/>
              </a:spcBef>
              <a:defRPr/>
            </a:pPr>
            <a:r>
              <a:rPr lang="zh-CN" altLang="en-US" sz="1000" kern="0" dirty="0">
                <a:solidFill>
                  <a:srgbClr val="FFFFFF"/>
                </a:solidFill>
                <a:latin typeface="+mn-lt"/>
                <a:ea typeface="+mn-ea"/>
                <a:cs typeface="+mn-ea"/>
                <a:sym typeface="+mn-lt"/>
              </a:rPr>
              <a:t>这里输入简单的文字概述里输入简单文字概述输入简单的文字概述里输入输入里这里输入简单的文字概述里输入简单</a:t>
            </a:r>
            <a:endParaRPr lang="en-US" altLang="zh-CN" sz="1000" kern="0" dirty="0">
              <a:solidFill>
                <a:srgbClr val="FFFFFF"/>
              </a:solidFill>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childTnLst>
                          </p:cTn>
                        </p:par>
                        <p:par>
                          <p:cTn id="11" fill="hold">
                            <p:stCondLst>
                              <p:cond delay="1750"/>
                            </p:stCondLst>
                            <p:childTnLst>
                              <p:par>
                                <p:cTn id="12" presetID="53" presetClass="entr" presetSubtype="16"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250"/>
                            </p:stCondLst>
                            <p:childTnLst>
                              <p:par>
                                <p:cTn id="28" presetID="22" presetClass="entr" presetSubtype="4"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par>
                          <p:cTn id="31" fill="hold">
                            <p:stCondLst>
                              <p:cond delay="2750"/>
                            </p:stCondLst>
                            <p:childTnLst>
                              <p:par>
                                <p:cTn id="32" presetID="22" presetClass="entr" presetSubtype="4"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par>
                          <p:cTn id="35" fill="hold">
                            <p:stCondLst>
                              <p:cond delay="3250"/>
                            </p:stCondLst>
                            <p:childTnLst>
                              <p:par>
                                <p:cTn id="36" presetID="2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4250"/>
                            </p:stCondLst>
                            <p:childTnLst>
                              <p:par>
                                <p:cTn id="47" presetID="22" presetClass="entr" presetSubtype="2"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right)">
                                      <p:cBhvr>
                                        <p:cTn id="49" dur="500"/>
                                        <p:tgtEl>
                                          <p:spTgt spid="7"/>
                                        </p:tgtEl>
                                      </p:cBhvr>
                                    </p:animEffect>
                                  </p:childTnLst>
                                </p:cTn>
                              </p:par>
                            </p:childTnLst>
                          </p:cTn>
                        </p:par>
                        <p:par>
                          <p:cTn id="50" fill="hold">
                            <p:stCondLst>
                              <p:cond delay="475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8" grpId="0" animBg="1"/>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b="1" dirty="0">
                <a:solidFill>
                  <a:srgbClr val="FFD966"/>
                </a:solidFill>
                <a:latin typeface="微软雅黑" panose="020B0503020204020204" pitchFamily="34" charset="-122"/>
                <a:ea typeface="微软雅黑" panose="020B0503020204020204" pitchFamily="34" charset="-122"/>
              </a:rPr>
              <a:t>工作规划及展望</a:t>
            </a:r>
            <a:endParaRPr lang="zh-CN" altLang="en-US" sz="4400" b="1" dirty="0">
              <a:solidFill>
                <a:srgbClr val="FFD966"/>
              </a:solidFill>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idx="1"/>
          </p:nvPr>
        </p:nvSpPr>
        <p:spPr>
          <a:xfrm>
            <a:off x="4619678" y="3627941"/>
            <a:ext cx="4089756" cy="228831"/>
          </a:xfrm>
        </p:spPr>
        <p:txBody>
          <a:bodyPr/>
          <a:lstStyle/>
          <a:p>
            <a:pPr algn="dist"/>
            <a:r>
              <a:rPr lang="en-US" altLang="zh-CN" dirty="0">
                <a:latin typeface="微软雅黑" panose="020B0503020204020204" pitchFamily="34" charset="-122"/>
                <a:ea typeface="微软雅黑" panose="020B0503020204020204" pitchFamily="34" charset="-122"/>
              </a:rPr>
              <a:t>Work Planning and Prospect</a:t>
            </a:r>
            <a:endParaRPr lang="en-US" altLang="zh-CN" dirty="0">
              <a:latin typeface="微软雅黑" panose="020B0503020204020204" pitchFamily="34" charset="-122"/>
              <a:ea typeface="微软雅黑" panose="020B0503020204020204" pitchFamily="34" charset="-122"/>
            </a:endParaRPr>
          </a:p>
          <a:p>
            <a:pPr algn="dist"/>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工作规划及展望</a:t>
            </a:r>
            <a:endParaRPr lang="zh-CN" altLang="en-US" dirty="0"/>
          </a:p>
        </p:txBody>
      </p:sp>
      <p:sp>
        <p:nvSpPr>
          <p:cNvPr id="5" name="文本占位符 4"/>
          <p:cNvSpPr>
            <a:spLocks noGrp="1"/>
          </p:cNvSpPr>
          <p:nvPr>
            <p:ph type="body" idx="1"/>
          </p:nvPr>
        </p:nvSpPr>
        <p:spPr/>
        <p:txBody>
          <a:bodyPr/>
          <a:lstStyle/>
          <a:p>
            <a:r>
              <a:rPr lang="en-US" altLang="zh-CN" sz="1100" dirty="0"/>
              <a:t>Work Planning and Prospect</a:t>
            </a:r>
            <a:endParaRPr lang="en-US" altLang="zh-CN" sz="1100" dirty="0"/>
          </a:p>
          <a:p>
            <a:endParaRPr lang="en-US" altLang="zh-CN" dirty="0"/>
          </a:p>
          <a:p>
            <a:endParaRPr lang="zh-CN" altLang="en-US" dirty="0"/>
          </a:p>
        </p:txBody>
      </p:sp>
      <p:grpSp>
        <p:nvGrpSpPr>
          <p:cNvPr id="6" name="Group 3"/>
          <p:cNvGrpSpPr/>
          <p:nvPr/>
        </p:nvGrpSpPr>
        <p:grpSpPr>
          <a:xfrm>
            <a:off x="1114946" y="3210384"/>
            <a:ext cx="1581624" cy="417982"/>
            <a:chOff x="1424694" y="3437117"/>
            <a:chExt cx="1499779" cy="396331"/>
          </a:xfrm>
          <a:solidFill>
            <a:srgbClr val="FFFFFF"/>
          </a:solidFill>
        </p:grpSpPr>
        <p:sp>
          <p:nvSpPr>
            <p:cNvPr id="7"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10"/>
          <p:cNvGrpSpPr/>
          <p:nvPr/>
        </p:nvGrpSpPr>
        <p:grpSpPr>
          <a:xfrm>
            <a:off x="2769112" y="3365024"/>
            <a:ext cx="1581624" cy="406378"/>
            <a:chOff x="2993261" y="3583747"/>
            <a:chExt cx="1499779" cy="385328"/>
          </a:xfrm>
          <a:solidFill>
            <a:srgbClr val="FFD966"/>
          </a:solidFill>
        </p:grpSpPr>
        <p:sp>
          <p:nvSpPr>
            <p:cNvPr id="10"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1"/>
          <p:cNvGrpSpPr/>
          <p:nvPr/>
        </p:nvGrpSpPr>
        <p:grpSpPr>
          <a:xfrm>
            <a:off x="4423277" y="3210385"/>
            <a:ext cx="1581624" cy="417981"/>
            <a:chOff x="4561827" y="3437117"/>
            <a:chExt cx="1499779" cy="396330"/>
          </a:xfrm>
          <a:solidFill>
            <a:srgbClr val="FFFFFF"/>
          </a:solidFill>
        </p:grpSpPr>
        <p:sp>
          <p:nvSpPr>
            <p:cNvPr id="13"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2"/>
          <p:cNvGrpSpPr/>
          <p:nvPr/>
        </p:nvGrpSpPr>
        <p:grpSpPr>
          <a:xfrm>
            <a:off x="6077442" y="3365024"/>
            <a:ext cx="1581624" cy="406378"/>
            <a:chOff x="6130393" y="3583747"/>
            <a:chExt cx="1499779" cy="385328"/>
          </a:xfrm>
          <a:solidFill>
            <a:srgbClr val="FFD966"/>
          </a:solidFill>
        </p:grpSpPr>
        <p:sp>
          <p:nvSpPr>
            <p:cNvPr id="16"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35"/>
          <p:cNvGrpSpPr/>
          <p:nvPr/>
        </p:nvGrpSpPr>
        <p:grpSpPr>
          <a:xfrm>
            <a:off x="9385775" y="3365026"/>
            <a:ext cx="1581624" cy="406377"/>
            <a:chOff x="9267526" y="3583748"/>
            <a:chExt cx="1499779" cy="385327"/>
          </a:xfrm>
          <a:solidFill>
            <a:srgbClr val="FFD966"/>
          </a:solidFill>
        </p:grpSpPr>
        <p:sp>
          <p:nvSpPr>
            <p:cNvPr id="19"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19"/>
          <p:cNvGrpSpPr/>
          <p:nvPr/>
        </p:nvGrpSpPr>
        <p:grpSpPr>
          <a:xfrm>
            <a:off x="7731609" y="3210384"/>
            <a:ext cx="1581624" cy="417982"/>
            <a:chOff x="7698960" y="3437117"/>
            <a:chExt cx="1499779" cy="396331"/>
          </a:xfrm>
          <a:solidFill>
            <a:srgbClr val="FFFFFF"/>
          </a:solidFill>
        </p:grpSpPr>
        <p:sp>
          <p:nvSpPr>
            <p:cNvPr id="22"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20"/>
          <p:cNvGrpSpPr/>
          <p:nvPr/>
        </p:nvGrpSpPr>
        <p:grpSpPr>
          <a:xfrm>
            <a:off x="9931745" y="3861754"/>
            <a:ext cx="489684" cy="490548"/>
            <a:chOff x="9145588" y="4435475"/>
            <a:chExt cx="464344" cy="465138"/>
          </a:xfrm>
          <a:solidFill>
            <a:srgbClr val="FFD966"/>
          </a:solidFill>
        </p:grpSpPr>
        <p:sp>
          <p:nvSpPr>
            <p:cNvPr id="2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30"/>
          <p:cNvGrpSpPr/>
          <p:nvPr/>
        </p:nvGrpSpPr>
        <p:grpSpPr>
          <a:xfrm>
            <a:off x="8350120" y="2646288"/>
            <a:ext cx="489684" cy="489711"/>
            <a:chOff x="7287419" y="2577307"/>
            <a:chExt cx="464344" cy="464344"/>
          </a:xfrm>
          <a:solidFill>
            <a:srgbClr val="FFFFFF"/>
          </a:solidFill>
        </p:grpSpPr>
        <p:sp>
          <p:nvSpPr>
            <p:cNvPr id="35"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AutoShape 59"/>
          <p:cNvSpPr/>
          <p:nvPr/>
        </p:nvSpPr>
        <p:spPr bwMode="auto">
          <a:xfrm>
            <a:off x="3238394" y="3851812"/>
            <a:ext cx="490521" cy="4897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D966"/>
          </a:solidFill>
          <a:ln>
            <a:noFill/>
          </a:ln>
          <a:effectLst/>
        </p:spPr>
        <p:txBody>
          <a:bodyPr lIns="20090" tIns="20090" rIns="20090" bIns="20090"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38"/>
          <p:cNvGrpSpPr/>
          <p:nvPr/>
        </p:nvGrpSpPr>
        <p:grpSpPr>
          <a:xfrm>
            <a:off x="5041369" y="2639506"/>
            <a:ext cx="490521" cy="412698"/>
            <a:chOff x="5368132" y="2625725"/>
            <a:chExt cx="465138" cy="391319"/>
          </a:xfrm>
          <a:solidFill>
            <a:srgbClr val="FFFFFF"/>
          </a:solidFill>
        </p:grpSpPr>
        <p:sp>
          <p:nvSpPr>
            <p:cNvPr id="4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42"/>
          <p:cNvGrpSpPr/>
          <p:nvPr/>
        </p:nvGrpSpPr>
        <p:grpSpPr>
          <a:xfrm>
            <a:off x="1660916" y="2645872"/>
            <a:ext cx="489684" cy="382561"/>
            <a:chOff x="2581275" y="1710532"/>
            <a:chExt cx="464344" cy="362744"/>
          </a:xfrm>
          <a:solidFill>
            <a:srgbClr val="FFFFFF"/>
          </a:solidFill>
        </p:grpSpPr>
        <p:sp>
          <p:nvSpPr>
            <p:cNvPr id="4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78" y="8008"/>
                    <a:pt x="2017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2"/>
          <p:cNvGrpSpPr/>
          <p:nvPr/>
        </p:nvGrpSpPr>
        <p:grpSpPr>
          <a:xfrm>
            <a:off x="6700745" y="3851812"/>
            <a:ext cx="336501" cy="490548"/>
            <a:chOff x="5441157" y="4440238"/>
            <a:chExt cx="319088" cy="465138"/>
          </a:xfrm>
          <a:solidFill>
            <a:srgbClr val="FFD966"/>
          </a:solidFill>
        </p:grpSpPr>
        <p:sp>
          <p:nvSpPr>
            <p:cNvPr id="52"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3"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4"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23"/>
          <p:cNvSpPr txBox="1"/>
          <p:nvPr/>
        </p:nvSpPr>
        <p:spPr>
          <a:xfrm>
            <a:off x="9228454" y="1829011"/>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56" name="TextBox 24"/>
          <p:cNvSpPr txBox="1"/>
          <p:nvPr/>
        </p:nvSpPr>
        <p:spPr>
          <a:xfrm>
            <a:off x="9228453" y="1532284"/>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endParaRPr lang="zh-CN" altLang="en-US" sz="1545" b="1" dirty="0">
              <a:solidFill>
                <a:srgbClr val="FED866"/>
              </a:solidFill>
              <a:ea typeface="微软雅黑" panose="020B0503020204020204" pitchFamily="34" charset="-122"/>
            </a:endParaRPr>
          </a:p>
        </p:txBody>
      </p:sp>
      <p:sp>
        <p:nvSpPr>
          <p:cNvPr id="57" name="TextBox 23"/>
          <p:cNvSpPr txBox="1"/>
          <p:nvPr/>
        </p:nvSpPr>
        <p:spPr>
          <a:xfrm>
            <a:off x="7676831" y="4680130"/>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58" name="TextBox 24"/>
          <p:cNvSpPr txBox="1"/>
          <p:nvPr/>
        </p:nvSpPr>
        <p:spPr>
          <a:xfrm>
            <a:off x="7676830" y="4383403"/>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endParaRPr lang="zh-CN" altLang="en-US" sz="1545" b="1" dirty="0">
              <a:solidFill>
                <a:srgbClr val="FED866"/>
              </a:solidFill>
              <a:ea typeface="微软雅黑" panose="020B0503020204020204" pitchFamily="34" charset="-122"/>
            </a:endParaRPr>
          </a:p>
        </p:txBody>
      </p:sp>
      <p:sp>
        <p:nvSpPr>
          <p:cNvPr id="59" name="TextBox 23"/>
          <p:cNvSpPr txBox="1"/>
          <p:nvPr/>
        </p:nvSpPr>
        <p:spPr>
          <a:xfrm>
            <a:off x="5801951" y="1829011"/>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60" name="TextBox 24"/>
          <p:cNvSpPr txBox="1"/>
          <p:nvPr/>
        </p:nvSpPr>
        <p:spPr>
          <a:xfrm>
            <a:off x="5801950" y="1532284"/>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endParaRPr lang="zh-CN" altLang="en-US" sz="1545" b="1" dirty="0">
              <a:solidFill>
                <a:srgbClr val="FED866"/>
              </a:solidFill>
              <a:ea typeface="微软雅黑" panose="020B0503020204020204" pitchFamily="34" charset="-122"/>
            </a:endParaRPr>
          </a:p>
        </p:txBody>
      </p:sp>
      <p:sp>
        <p:nvSpPr>
          <p:cNvPr id="61" name="TextBox 23"/>
          <p:cNvSpPr txBox="1"/>
          <p:nvPr/>
        </p:nvSpPr>
        <p:spPr>
          <a:xfrm>
            <a:off x="4444280" y="4680130"/>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62" name="TextBox 24"/>
          <p:cNvSpPr txBox="1"/>
          <p:nvPr/>
        </p:nvSpPr>
        <p:spPr>
          <a:xfrm>
            <a:off x="4444279" y="4383403"/>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endParaRPr lang="zh-CN" altLang="en-US" sz="1545" b="1" dirty="0">
              <a:solidFill>
                <a:srgbClr val="FED866"/>
              </a:solidFill>
              <a:ea typeface="微软雅黑" panose="020B0503020204020204" pitchFamily="34" charset="-122"/>
            </a:endParaRPr>
          </a:p>
        </p:txBody>
      </p:sp>
      <p:sp>
        <p:nvSpPr>
          <p:cNvPr id="63" name="TextBox 23"/>
          <p:cNvSpPr txBox="1"/>
          <p:nvPr/>
        </p:nvSpPr>
        <p:spPr>
          <a:xfrm>
            <a:off x="2643287" y="1829011"/>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64" name="TextBox 24"/>
          <p:cNvSpPr txBox="1"/>
          <p:nvPr/>
        </p:nvSpPr>
        <p:spPr>
          <a:xfrm>
            <a:off x="2643286" y="1532284"/>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endParaRPr lang="zh-CN" altLang="en-US" sz="1545" b="1" dirty="0">
              <a:solidFill>
                <a:srgbClr val="FED866"/>
              </a:solidFill>
              <a:ea typeface="微软雅黑" panose="020B0503020204020204" pitchFamily="34" charset="-122"/>
            </a:endParaRPr>
          </a:p>
        </p:txBody>
      </p:sp>
      <p:sp>
        <p:nvSpPr>
          <p:cNvPr id="65" name="TextBox 23"/>
          <p:cNvSpPr txBox="1"/>
          <p:nvPr/>
        </p:nvSpPr>
        <p:spPr>
          <a:xfrm>
            <a:off x="1137843" y="4680130"/>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66" name="TextBox 24"/>
          <p:cNvSpPr txBox="1"/>
          <p:nvPr/>
        </p:nvSpPr>
        <p:spPr>
          <a:xfrm>
            <a:off x="1137842" y="4383403"/>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endParaRPr lang="zh-CN" altLang="en-US" sz="1545" b="1" dirty="0">
              <a:solidFill>
                <a:srgbClr val="FED866"/>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p:tgtEl>
                                          <p:spTgt spid="55"/>
                                        </p:tgtEl>
                                        <p:attrNameLst>
                                          <p:attrName>ppt_y</p:attrName>
                                        </p:attrNameLst>
                                      </p:cBhvr>
                                      <p:tavLst>
                                        <p:tav tm="0">
                                          <p:val>
                                            <p:strVal val="#ppt_y+#ppt_h*1.125000"/>
                                          </p:val>
                                        </p:tav>
                                        <p:tav tm="100000">
                                          <p:val>
                                            <p:strVal val="#ppt_y"/>
                                          </p:val>
                                        </p:tav>
                                      </p:tavLst>
                                    </p:anim>
                                    <p:animEffect transition="in" filter="wipe(up)">
                                      <p:cBhvr>
                                        <p:cTn id="19" dur="500"/>
                                        <p:tgtEl>
                                          <p:spTgt spid="5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p:tgtEl>
                                          <p:spTgt spid="56"/>
                                        </p:tgtEl>
                                        <p:attrNameLst>
                                          <p:attrName>ppt_y</p:attrName>
                                        </p:attrNameLst>
                                      </p:cBhvr>
                                      <p:tavLst>
                                        <p:tav tm="0">
                                          <p:val>
                                            <p:strVal val="#ppt_y-#ppt_h*1.125000"/>
                                          </p:val>
                                        </p:tav>
                                        <p:tav tm="100000">
                                          <p:val>
                                            <p:strVal val="#ppt_y"/>
                                          </p:val>
                                        </p:tav>
                                      </p:tavLst>
                                    </p:anim>
                                    <p:animEffect transition="in" filter="wipe(down)">
                                      <p:cBhvr>
                                        <p:cTn id="23" dur="500"/>
                                        <p:tgtEl>
                                          <p:spTgt spid="56"/>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p:tgtEl>
                                          <p:spTgt spid="57"/>
                                        </p:tgtEl>
                                        <p:attrNameLst>
                                          <p:attrName>ppt_y</p:attrName>
                                        </p:attrNameLst>
                                      </p:cBhvr>
                                      <p:tavLst>
                                        <p:tav tm="0">
                                          <p:val>
                                            <p:strVal val="#ppt_y+#ppt_h*1.125000"/>
                                          </p:val>
                                        </p:tav>
                                        <p:tav tm="100000">
                                          <p:val>
                                            <p:strVal val="#ppt_y"/>
                                          </p:val>
                                        </p:tav>
                                      </p:tavLst>
                                    </p:anim>
                                    <p:animEffect transition="in" filter="wipe(up)">
                                      <p:cBhvr>
                                        <p:cTn id="39" dur="500"/>
                                        <p:tgtEl>
                                          <p:spTgt spid="57"/>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p:tgtEl>
                                          <p:spTgt spid="58"/>
                                        </p:tgtEl>
                                        <p:attrNameLst>
                                          <p:attrName>ppt_y</p:attrName>
                                        </p:attrNameLst>
                                      </p:cBhvr>
                                      <p:tavLst>
                                        <p:tav tm="0">
                                          <p:val>
                                            <p:strVal val="#ppt_y-#ppt_h*1.125000"/>
                                          </p:val>
                                        </p:tav>
                                        <p:tav tm="100000">
                                          <p:val>
                                            <p:strVal val="#ppt_y"/>
                                          </p:val>
                                        </p:tav>
                                      </p:tavLst>
                                    </p:anim>
                                    <p:animEffect transition="in" filter="wipe(down)">
                                      <p:cBhvr>
                                        <p:cTn id="43" dur="500"/>
                                        <p:tgtEl>
                                          <p:spTgt spid="58"/>
                                        </p:tgtEl>
                                      </p:cBhvr>
                                    </p:animEffect>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additive="base">
                                        <p:cTn id="58" dur="500"/>
                                        <p:tgtEl>
                                          <p:spTgt spid="59"/>
                                        </p:tgtEl>
                                        <p:attrNameLst>
                                          <p:attrName>ppt_y</p:attrName>
                                        </p:attrNameLst>
                                      </p:cBhvr>
                                      <p:tavLst>
                                        <p:tav tm="0">
                                          <p:val>
                                            <p:strVal val="#ppt_y+#ppt_h*1.125000"/>
                                          </p:val>
                                        </p:tav>
                                        <p:tav tm="100000">
                                          <p:val>
                                            <p:strVal val="#ppt_y"/>
                                          </p:val>
                                        </p:tav>
                                      </p:tavLst>
                                    </p:anim>
                                    <p:animEffect transition="in" filter="wipe(up)">
                                      <p:cBhvr>
                                        <p:cTn id="59" dur="500"/>
                                        <p:tgtEl>
                                          <p:spTgt spid="59"/>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p:tgtEl>
                                          <p:spTgt spid="60"/>
                                        </p:tgtEl>
                                        <p:attrNameLst>
                                          <p:attrName>ppt_y</p:attrName>
                                        </p:attrNameLst>
                                      </p:cBhvr>
                                      <p:tavLst>
                                        <p:tav tm="0">
                                          <p:val>
                                            <p:strVal val="#ppt_y-#ppt_h*1.125000"/>
                                          </p:val>
                                        </p:tav>
                                        <p:tav tm="100000">
                                          <p:val>
                                            <p:strVal val="#ppt_y"/>
                                          </p:val>
                                        </p:tav>
                                      </p:tavLst>
                                    </p:anim>
                                    <p:animEffect transition="in" filter="wipe(down)">
                                      <p:cBhvr>
                                        <p:cTn id="63" dur="500"/>
                                        <p:tgtEl>
                                          <p:spTgt spid="60"/>
                                        </p:tgtEl>
                                      </p:cBhvr>
                                    </p:animEffect>
                                  </p:childTnLst>
                                </p:cTn>
                              </p:par>
                            </p:childTnLst>
                          </p:cTn>
                        </p:par>
                        <p:par>
                          <p:cTn id="64" fill="hold">
                            <p:stCondLst>
                              <p:cond delay="4500"/>
                            </p:stCondLst>
                            <p:childTnLst>
                              <p:par>
                                <p:cTn id="65" presetID="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p:tgtEl>
                                          <p:spTgt spid="61"/>
                                        </p:tgtEl>
                                        <p:attrNameLst>
                                          <p:attrName>ppt_y</p:attrName>
                                        </p:attrNameLst>
                                      </p:cBhvr>
                                      <p:tavLst>
                                        <p:tav tm="0">
                                          <p:val>
                                            <p:strVal val="#ppt_y+#ppt_h*1.125000"/>
                                          </p:val>
                                        </p:tav>
                                        <p:tav tm="100000">
                                          <p:val>
                                            <p:strVal val="#ppt_y"/>
                                          </p:val>
                                        </p:tav>
                                      </p:tavLst>
                                    </p:anim>
                                    <p:animEffect transition="in" filter="wipe(up)">
                                      <p:cBhvr>
                                        <p:cTn id="79" dur="500"/>
                                        <p:tgtEl>
                                          <p:spTgt spid="61"/>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p:tgtEl>
                                          <p:spTgt spid="62"/>
                                        </p:tgtEl>
                                        <p:attrNameLst>
                                          <p:attrName>ppt_y</p:attrName>
                                        </p:attrNameLst>
                                      </p:cBhvr>
                                      <p:tavLst>
                                        <p:tav tm="0">
                                          <p:val>
                                            <p:strVal val="#ppt_y-#ppt_h*1.125000"/>
                                          </p:val>
                                        </p:tav>
                                        <p:tav tm="100000">
                                          <p:val>
                                            <p:strVal val="#ppt_y"/>
                                          </p:val>
                                        </p:tav>
                                      </p:tavLst>
                                    </p:anim>
                                    <p:animEffect transition="in" filter="wipe(down)">
                                      <p:cBhvr>
                                        <p:cTn id="83" dur="500"/>
                                        <p:tgtEl>
                                          <p:spTgt spid="62"/>
                                        </p:tgtEl>
                                      </p:cBhvr>
                                    </p:animEffect>
                                  </p:childTnLst>
                                </p:cTn>
                              </p:par>
                            </p:childTnLst>
                          </p:cTn>
                        </p:par>
                        <p:par>
                          <p:cTn id="84" fill="hold">
                            <p:stCondLst>
                              <p:cond delay="6000"/>
                            </p:stCondLst>
                            <p:childTnLst>
                              <p:par>
                                <p:cTn id="85" presetID="2" presetClass="entr" presetSubtype="8"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additive="base">
                                        <p:cTn id="87" dur="500" fill="hold"/>
                                        <p:tgtEl>
                                          <p:spTgt spid="9"/>
                                        </p:tgtEl>
                                        <p:attrNameLst>
                                          <p:attrName>ppt_x</p:attrName>
                                        </p:attrNameLst>
                                      </p:cBhvr>
                                      <p:tavLst>
                                        <p:tav tm="0">
                                          <p:val>
                                            <p:strVal val="0-#ppt_w/2"/>
                                          </p:val>
                                        </p:tav>
                                        <p:tav tm="100000">
                                          <p:val>
                                            <p:strVal val="#ppt_x"/>
                                          </p:val>
                                        </p:tav>
                                      </p:tavLst>
                                    </p:anim>
                                    <p:anim calcmode="lin" valueType="num">
                                      <p:cBhvr additive="base">
                                        <p:cTn id="88" dur="500" fill="hold"/>
                                        <p:tgtEl>
                                          <p:spTgt spid="9"/>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cBhvr additive="base">
                                        <p:cTn id="98" dur="500"/>
                                        <p:tgtEl>
                                          <p:spTgt spid="63"/>
                                        </p:tgtEl>
                                        <p:attrNameLst>
                                          <p:attrName>ppt_y</p:attrName>
                                        </p:attrNameLst>
                                      </p:cBhvr>
                                      <p:tavLst>
                                        <p:tav tm="0">
                                          <p:val>
                                            <p:strVal val="#ppt_y+#ppt_h*1.125000"/>
                                          </p:val>
                                        </p:tav>
                                        <p:tav tm="100000">
                                          <p:val>
                                            <p:strVal val="#ppt_y"/>
                                          </p:val>
                                        </p:tav>
                                      </p:tavLst>
                                    </p:anim>
                                    <p:animEffect transition="in" filter="wipe(up)">
                                      <p:cBhvr>
                                        <p:cTn id="99" dur="500"/>
                                        <p:tgtEl>
                                          <p:spTgt spid="63"/>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additive="base">
                                        <p:cTn id="102" dur="500"/>
                                        <p:tgtEl>
                                          <p:spTgt spid="64"/>
                                        </p:tgtEl>
                                        <p:attrNameLst>
                                          <p:attrName>ppt_y</p:attrName>
                                        </p:attrNameLst>
                                      </p:cBhvr>
                                      <p:tavLst>
                                        <p:tav tm="0">
                                          <p:val>
                                            <p:strVal val="#ppt_y-#ppt_h*1.125000"/>
                                          </p:val>
                                        </p:tav>
                                        <p:tav tm="100000">
                                          <p:val>
                                            <p:strVal val="#ppt_y"/>
                                          </p:val>
                                        </p:tav>
                                      </p:tavLst>
                                    </p:anim>
                                    <p:animEffect transition="in" filter="wipe(down)">
                                      <p:cBhvr>
                                        <p:cTn id="103" dur="500"/>
                                        <p:tgtEl>
                                          <p:spTgt spid="64"/>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additive="base">
                                        <p:cTn id="107" dur="500" fill="hold"/>
                                        <p:tgtEl>
                                          <p:spTgt spid="6"/>
                                        </p:tgtEl>
                                        <p:attrNameLst>
                                          <p:attrName>ppt_x</p:attrName>
                                        </p:attrNameLst>
                                      </p:cBhvr>
                                      <p:tavLst>
                                        <p:tav tm="0">
                                          <p:val>
                                            <p:strVal val="0-#ppt_w/2"/>
                                          </p:val>
                                        </p:tav>
                                        <p:tav tm="100000">
                                          <p:val>
                                            <p:strVal val="#ppt_x"/>
                                          </p:val>
                                        </p:tav>
                                      </p:tavLst>
                                    </p:anim>
                                    <p:anim calcmode="lin" valueType="num">
                                      <p:cBhvr additive="base">
                                        <p:cTn id="108" dur="500" fill="hold"/>
                                        <p:tgtEl>
                                          <p:spTgt spid="6"/>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500"/>
                            </p:stCondLst>
                            <p:childTnLst>
                              <p:par>
                                <p:cTn id="116" presetID="12" presetClass="entr" presetSubtype="4" fill="hold" grpId="0" nodeType="after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additive="base">
                                        <p:cTn id="118" dur="500"/>
                                        <p:tgtEl>
                                          <p:spTgt spid="65"/>
                                        </p:tgtEl>
                                        <p:attrNameLst>
                                          <p:attrName>ppt_y</p:attrName>
                                        </p:attrNameLst>
                                      </p:cBhvr>
                                      <p:tavLst>
                                        <p:tav tm="0">
                                          <p:val>
                                            <p:strVal val="#ppt_y+#ppt_h*1.125000"/>
                                          </p:val>
                                        </p:tav>
                                        <p:tav tm="100000">
                                          <p:val>
                                            <p:strVal val="#ppt_y"/>
                                          </p:val>
                                        </p:tav>
                                      </p:tavLst>
                                    </p:anim>
                                    <p:animEffect transition="in" filter="wipe(up)">
                                      <p:cBhvr>
                                        <p:cTn id="119" dur="500"/>
                                        <p:tgtEl>
                                          <p:spTgt spid="65"/>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66"/>
                                        </p:tgtEl>
                                        <p:attrNameLst>
                                          <p:attrName>style.visibility</p:attrName>
                                        </p:attrNameLst>
                                      </p:cBhvr>
                                      <p:to>
                                        <p:strVal val="visible"/>
                                      </p:to>
                                    </p:set>
                                    <p:anim calcmode="lin" valueType="num">
                                      <p:cBhvr additive="base">
                                        <p:cTn id="122" dur="500"/>
                                        <p:tgtEl>
                                          <p:spTgt spid="66"/>
                                        </p:tgtEl>
                                        <p:attrNameLst>
                                          <p:attrName>ppt_y</p:attrName>
                                        </p:attrNameLst>
                                      </p:cBhvr>
                                      <p:tavLst>
                                        <p:tav tm="0">
                                          <p:val>
                                            <p:strVal val="#ppt_y-#ppt_h*1.125000"/>
                                          </p:val>
                                        </p:tav>
                                        <p:tav tm="100000">
                                          <p:val>
                                            <p:strVal val="#ppt_y"/>
                                          </p:val>
                                        </p:tav>
                                      </p:tavLst>
                                    </p:anim>
                                    <p:animEffect transition="in" filter="wipe(down)">
                                      <p:cBhvr>
                                        <p:cTn id="1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工作规划及展望</a:t>
            </a:r>
            <a:endParaRPr lang="zh-CN" altLang="en-US" dirty="0"/>
          </a:p>
        </p:txBody>
      </p:sp>
      <p:sp>
        <p:nvSpPr>
          <p:cNvPr id="3" name="文本占位符 2"/>
          <p:cNvSpPr>
            <a:spLocks noGrp="1"/>
          </p:cNvSpPr>
          <p:nvPr>
            <p:ph type="body" idx="1"/>
          </p:nvPr>
        </p:nvSpPr>
        <p:spPr/>
        <p:txBody>
          <a:bodyPr/>
          <a:lstStyle/>
          <a:p>
            <a:r>
              <a:rPr lang="en-US" altLang="zh-CN" sz="1100" dirty="0"/>
              <a:t>Work Planning and Prospect</a:t>
            </a:r>
            <a:endParaRPr lang="en-US" altLang="zh-CN" sz="1100" dirty="0"/>
          </a:p>
          <a:p>
            <a:endParaRPr lang="en-US" altLang="zh-CN" dirty="0"/>
          </a:p>
          <a:p>
            <a:endParaRPr lang="en-US" altLang="zh-CN" dirty="0"/>
          </a:p>
          <a:p>
            <a:endParaRPr lang="zh-CN" altLang="en-US" sz="1100" dirty="0"/>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saturation sat="33000"/>
                    </a14:imgEffect>
                  </a14:imgLayer>
                </a14:imgProps>
              </a:ext>
              <a:ext uri="{28A0092B-C50C-407E-A947-70E740481C1C}">
                <a14:useLocalDpi xmlns:a14="http://schemas.microsoft.com/office/drawing/2010/main" val="0"/>
              </a:ext>
            </a:extLst>
          </a:blip>
          <a:stretch>
            <a:fillRect/>
          </a:stretch>
        </p:blipFill>
        <p:spPr>
          <a:xfrm>
            <a:off x="2175794" y="2034176"/>
            <a:ext cx="2812327" cy="1579425"/>
          </a:xfrm>
          <a:prstGeom prst="round2DiagRect">
            <a:avLst>
              <a:gd name="adj1" fmla="val 0"/>
              <a:gd name="adj2" fmla="val 0"/>
            </a:avLst>
          </a:prstGeom>
          <a:ln w="88900" cap="sq">
            <a:solidFill>
              <a:srgbClr val="FFFFFF"/>
            </a:solidFill>
            <a:miter lim="800000"/>
            <a:headEnd/>
            <a:tailEnd/>
          </a:ln>
          <a:effectLst/>
        </p:spPr>
      </p:pic>
      <p:grpSp>
        <p:nvGrpSpPr>
          <p:cNvPr id="5" name="组合 6"/>
          <p:cNvGrpSpPr/>
          <p:nvPr/>
        </p:nvGrpSpPr>
        <p:grpSpPr>
          <a:xfrm>
            <a:off x="1980484" y="4002910"/>
            <a:ext cx="3623647" cy="1245594"/>
            <a:chOff x="775380" y="4471459"/>
            <a:chExt cx="4830900" cy="1660950"/>
          </a:xfrm>
        </p:grpSpPr>
        <p:sp>
          <p:nvSpPr>
            <p:cNvPr id="6" name="文本框 9"/>
            <p:cNvSpPr txBox="1"/>
            <p:nvPr/>
          </p:nvSpPr>
          <p:spPr>
            <a:xfrm>
              <a:off x="775380" y="5229547"/>
              <a:ext cx="4824040" cy="902862"/>
            </a:xfrm>
            <a:prstGeom prst="rect">
              <a:avLst/>
            </a:prstGeom>
            <a:noFill/>
          </p:spPr>
          <p:txBody>
            <a:bodyPr wrap="square" lIns="121896" tIns="60947" rIns="121896" bIns="60947" rtlCol="0">
              <a:spAutoFit/>
            </a:bodyPr>
            <a:lstStyle/>
            <a:p>
              <a:pPr lvl="0"/>
              <a:r>
                <a:rPr lang="zh-CN" altLang="en-US" sz="1200" dirty="0">
                  <a:solidFill>
                    <a:srgbClr val="FFFFFF"/>
                  </a:solidFill>
                  <a:latin typeface="+mn-ea"/>
                  <a:cs typeface="+mn-ea"/>
                </a:rPr>
                <a:t>单击此处添加文字阐述，添加简短问题说明文字，具体说明文字在此处。单击此处添加文字阐述，添加简短问题</a:t>
              </a:r>
              <a:endParaRPr lang="en-US" altLang="zh-CN" sz="1200" dirty="0">
                <a:solidFill>
                  <a:srgbClr val="FFFFFF"/>
                </a:solidFill>
                <a:latin typeface="+mn-ea"/>
                <a:cs typeface="+mn-ea"/>
              </a:endParaRPr>
            </a:p>
          </p:txBody>
        </p:sp>
        <p:sp>
          <p:nvSpPr>
            <p:cNvPr id="7" name="文本框 9"/>
            <p:cNvSpPr txBox="1"/>
            <p:nvPr/>
          </p:nvSpPr>
          <p:spPr>
            <a:xfrm>
              <a:off x="782240" y="4471459"/>
              <a:ext cx="4824040" cy="645673"/>
            </a:xfrm>
            <a:prstGeom prst="rect">
              <a:avLst/>
            </a:prstGeom>
            <a:noFill/>
          </p:spPr>
          <p:txBody>
            <a:bodyPr wrap="square" lIns="121896" tIns="60947" rIns="121896" bIns="60947" rtlCol="0">
              <a:spAutoFit/>
            </a:bodyPr>
            <a:lstStyle/>
            <a:p>
              <a:pPr algn="just">
                <a:lnSpc>
                  <a:spcPct val="130000"/>
                </a:lnSpc>
              </a:pPr>
              <a:r>
                <a:rPr lang="zh-CN" altLang="en-US" sz="2000" b="1" spc="300" dirty="0">
                  <a:solidFill>
                    <a:srgbClr val="FED866"/>
                  </a:solidFill>
                  <a:latin typeface="+mn-ea"/>
                  <a:cs typeface="+mn-ea"/>
                </a:rPr>
                <a:t>添加文本标题</a:t>
              </a:r>
              <a:endParaRPr lang="zh-CN" altLang="en-US" sz="2000" b="1" spc="300" dirty="0">
                <a:solidFill>
                  <a:srgbClr val="FED866"/>
                </a:solidFill>
                <a:latin typeface="+mn-ea"/>
                <a:cs typeface="+mn-ea"/>
              </a:endParaRPr>
            </a:p>
          </p:txBody>
        </p:sp>
      </p:grpSp>
      <p:grpSp>
        <p:nvGrpSpPr>
          <p:cNvPr id="8" name="组合 9"/>
          <p:cNvGrpSpPr/>
          <p:nvPr/>
        </p:nvGrpSpPr>
        <p:grpSpPr>
          <a:xfrm>
            <a:off x="6090834" y="1164365"/>
            <a:ext cx="4021954" cy="576079"/>
            <a:chOff x="6006023" y="1705072"/>
            <a:chExt cx="5361906" cy="768179"/>
          </a:xfrm>
        </p:grpSpPr>
        <p:grpSp>
          <p:nvGrpSpPr>
            <p:cNvPr id="9" name="组合 10"/>
            <p:cNvGrpSpPr/>
            <p:nvPr/>
          </p:nvGrpSpPr>
          <p:grpSpPr>
            <a:xfrm>
              <a:off x="6183332" y="1705072"/>
              <a:ext cx="5184597" cy="768179"/>
              <a:chOff x="4616068" y="1278509"/>
              <a:chExt cx="3888954" cy="576001"/>
            </a:xfrm>
          </p:grpSpPr>
          <p:sp>
            <p:nvSpPr>
              <p:cNvPr id="11" name="五边形 12"/>
              <p:cNvSpPr/>
              <p:nvPr/>
            </p:nvSpPr>
            <p:spPr>
              <a:xfrm>
                <a:off x="4616068" y="1278510"/>
                <a:ext cx="742114" cy="576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mn-ea"/>
                  <a:cs typeface="+mn-ea"/>
                </a:endParaRPr>
              </a:p>
            </p:txBody>
          </p:sp>
          <p:sp>
            <p:nvSpPr>
              <p:cNvPr id="12" name="燕尾形箭头 16"/>
              <p:cNvSpPr/>
              <p:nvPr/>
            </p:nvSpPr>
            <p:spPr>
              <a:xfrm>
                <a:off x="5126030" y="1278509"/>
                <a:ext cx="3378992" cy="576000"/>
              </a:xfrm>
              <a:custGeom>
                <a:avLst/>
                <a:gdLst/>
                <a:ahLst/>
                <a:cxnLst/>
                <a:rect l="l" t="t" r="r" b="b"/>
                <a:pathLst>
                  <a:path w="2194173" h="375163">
                    <a:moveTo>
                      <a:pt x="0" y="0"/>
                    </a:moveTo>
                    <a:lnTo>
                      <a:pt x="2194173" y="0"/>
                    </a:lnTo>
                    <a:lnTo>
                      <a:pt x="2194173" y="375163"/>
                    </a:lnTo>
                    <a:lnTo>
                      <a:pt x="0" y="375163"/>
                    </a:lnTo>
                    <a:lnTo>
                      <a:pt x="187581" y="1875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100" dirty="0">
                  <a:latin typeface="+mn-ea"/>
                  <a:cs typeface="+mn-ea"/>
                </a:endParaRPr>
              </a:p>
            </p:txBody>
          </p:sp>
          <p:sp>
            <p:nvSpPr>
              <p:cNvPr id="13" name="矩形 12"/>
              <p:cNvSpPr/>
              <p:nvPr/>
            </p:nvSpPr>
            <p:spPr>
              <a:xfrm>
                <a:off x="5386121" y="1381900"/>
                <a:ext cx="3118901" cy="369218"/>
              </a:xfrm>
              <a:prstGeom prst="rect">
                <a:avLst/>
              </a:prstGeom>
            </p:spPr>
            <p:txBody>
              <a:bodyPr wrap="square">
                <a:spAutoFit/>
              </a:bodyPr>
              <a:lstStyle/>
              <a:p>
                <a:pPr lvl="0"/>
                <a:r>
                  <a:rPr lang="zh-CN" altLang="en-US" sz="900" dirty="0">
                    <a:solidFill>
                      <a:srgbClr val="FED866"/>
                    </a:solidFill>
                    <a:latin typeface="+mn-ea"/>
                    <a:cs typeface="+mn-ea"/>
                  </a:rPr>
                  <a:t>单击此处添加文字阐述，添加简短问题说明文字，具体说明文字在此处。</a:t>
                </a:r>
                <a:endParaRPr lang="en-US" altLang="zh-CN" sz="900" dirty="0">
                  <a:solidFill>
                    <a:srgbClr val="FED866"/>
                  </a:solidFill>
                  <a:latin typeface="+mn-ea"/>
                  <a:cs typeface="+mn-ea"/>
                </a:endParaRPr>
              </a:p>
            </p:txBody>
          </p:sp>
        </p:grpSp>
        <p:sp>
          <p:nvSpPr>
            <p:cNvPr id="10" name="TextBox 11"/>
            <p:cNvSpPr txBox="1"/>
            <p:nvPr/>
          </p:nvSpPr>
          <p:spPr>
            <a:xfrm>
              <a:off x="6006023" y="1852397"/>
              <a:ext cx="1343974" cy="451449"/>
            </a:xfrm>
            <a:prstGeom prst="rect">
              <a:avLst/>
            </a:prstGeom>
            <a:noFill/>
          </p:spPr>
          <p:txBody>
            <a:bodyPr wrap="square" rtlCol="0">
              <a:spAutoFit/>
            </a:bodyPr>
            <a:lstStyle/>
            <a:p>
              <a:pPr algn="ctr"/>
              <a:r>
                <a:rPr lang="zh-CN" altLang="en-US" sz="1600" b="1" dirty="0">
                  <a:solidFill>
                    <a:srgbClr val="FED866"/>
                  </a:solidFill>
                  <a:latin typeface="+mn-ea"/>
                  <a:cs typeface="+mn-ea"/>
                </a:rPr>
                <a:t>文本</a:t>
              </a:r>
              <a:endParaRPr lang="zh-CN" altLang="en-US" sz="1600" b="1" dirty="0">
                <a:solidFill>
                  <a:srgbClr val="FED866"/>
                </a:solidFill>
                <a:latin typeface="+mn-ea"/>
                <a:cs typeface="+mn-ea"/>
              </a:endParaRPr>
            </a:p>
          </p:txBody>
        </p:sp>
      </p:grpSp>
      <p:grpSp>
        <p:nvGrpSpPr>
          <p:cNvPr id="14" name="组合 15"/>
          <p:cNvGrpSpPr/>
          <p:nvPr/>
        </p:nvGrpSpPr>
        <p:grpSpPr>
          <a:xfrm>
            <a:off x="6090834" y="3062416"/>
            <a:ext cx="4021954" cy="576078"/>
            <a:chOff x="6006023" y="2841486"/>
            <a:chExt cx="5361906" cy="768178"/>
          </a:xfrm>
        </p:grpSpPr>
        <p:grpSp>
          <p:nvGrpSpPr>
            <p:cNvPr id="15" name="组合 16"/>
            <p:cNvGrpSpPr/>
            <p:nvPr/>
          </p:nvGrpSpPr>
          <p:grpSpPr>
            <a:xfrm>
              <a:off x="6183332" y="2841486"/>
              <a:ext cx="5184597" cy="768178"/>
              <a:chOff x="4616068" y="1278510"/>
              <a:chExt cx="3888954" cy="576000"/>
            </a:xfrm>
          </p:grpSpPr>
          <p:sp>
            <p:nvSpPr>
              <p:cNvPr id="17" name="五边形 18"/>
              <p:cNvSpPr/>
              <p:nvPr/>
            </p:nvSpPr>
            <p:spPr>
              <a:xfrm>
                <a:off x="4616068" y="1278510"/>
                <a:ext cx="742114" cy="576000"/>
              </a:xfrm>
              <a:prstGeom prst="homePlate">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mn-ea"/>
                  <a:cs typeface="+mn-ea"/>
                </a:endParaRPr>
              </a:p>
            </p:txBody>
          </p:sp>
          <p:sp>
            <p:nvSpPr>
              <p:cNvPr id="18" name="燕尾形箭头 16"/>
              <p:cNvSpPr/>
              <p:nvPr/>
            </p:nvSpPr>
            <p:spPr>
              <a:xfrm>
                <a:off x="5126030" y="1278510"/>
                <a:ext cx="3378992" cy="576000"/>
              </a:xfrm>
              <a:custGeom>
                <a:avLst/>
                <a:gdLst/>
                <a:ahLst/>
                <a:cxnLst/>
                <a:rect l="l" t="t" r="r" b="b"/>
                <a:pathLst>
                  <a:path w="2194173" h="375163">
                    <a:moveTo>
                      <a:pt x="0" y="0"/>
                    </a:moveTo>
                    <a:lnTo>
                      <a:pt x="2194173" y="0"/>
                    </a:lnTo>
                    <a:lnTo>
                      <a:pt x="2194173" y="375163"/>
                    </a:lnTo>
                    <a:lnTo>
                      <a:pt x="0" y="375163"/>
                    </a:lnTo>
                    <a:lnTo>
                      <a:pt x="187581" y="187582"/>
                    </a:ln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100" dirty="0">
                  <a:latin typeface="+mn-ea"/>
                  <a:cs typeface="+mn-ea"/>
                </a:endParaRPr>
              </a:p>
            </p:txBody>
          </p:sp>
          <p:sp>
            <p:nvSpPr>
              <p:cNvPr id="19" name="矩形 18"/>
              <p:cNvSpPr/>
              <p:nvPr/>
            </p:nvSpPr>
            <p:spPr>
              <a:xfrm>
                <a:off x="5381834" y="1369653"/>
                <a:ext cx="3118901" cy="369218"/>
              </a:xfrm>
              <a:prstGeom prst="rect">
                <a:avLst/>
              </a:prstGeom>
            </p:spPr>
            <p:txBody>
              <a:bodyPr wrap="square">
                <a:spAutoFit/>
              </a:bodyPr>
              <a:lstStyle/>
              <a:p>
                <a:pPr lvl="0"/>
                <a:r>
                  <a:rPr lang="zh-CN" altLang="en-US" sz="900" dirty="0">
                    <a:solidFill>
                      <a:srgbClr val="FFFFFF"/>
                    </a:solidFill>
                    <a:latin typeface="+mn-ea"/>
                    <a:cs typeface="+mn-ea"/>
                  </a:rPr>
                  <a:t>单击此处添加文字阐述，添加简短问题说明文字，具体说明文字在此处。</a:t>
                </a:r>
                <a:endParaRPr lang="en-US" altLang="zh-CN" sz="900" dirty="0">
                  <a:solidFill>
                    <a:srgbClr val="FFFFFF"/>
                  </a:solidFill>
                  <a:latin typeface="+mn-ea"/>
                  <a:cs typeface="+mn-ea"/>
                </a:endParaRPr>
              </a:p>
            </p:txBody>
          </p:sp>
        </p:grpSp>
        <p:sp>
          <p:nvSpPr>
            <p:cNvPr id="16" name="TextBox 17"/>
            <p:cNvSpPr txBox="1"/>
            <p:nvPr/>
          </p:nvSpPr>
          <p:spPr>
            <a:xfrm>
              <a:off x="6006023" y="2999820"/>
              <a:ext cx="1343974" cy="451449"/>
            </a:xfrm>
            <a:prstGeom prst="rect">
              <a:avLst/>
            </a:prstGeom>
            <a:noFill/>
          </p:spPr>
          <p:txBody>
            <a:bodyPr wrap="square" rtlCol="0">
              <a:spAutoFit/>
            </a:bodyPr>
            <a:lstStyle/>
            <a:p>
              <a:pPr algn="ctr"/>
              <a:r>
                <a:rPr lang="zh-CN" altLang="en-US" sz="1600" b="1" dirty="0">
                  <a:solidFill>
                    <a:srgbClr val="FFFFFF"/>
                  </a:solidFill>
                  <a:latin typeface="+mn-ea"/>
                  <a:cs typeface="+mn-ea"/>
                </a:rPr>
                <a:t>文本</a:t>
              </a:r>
              <a:endParaRPr lang="zh-CN" altLang="en-US" sz="1100" b="1" dirty="0">
                <a:solidFill>
                  <a:srgbClr val="FFFFFF"/>
                </a:solidFill>
                <a:latin typeface="+mn-ea"/>
                <a:cs typeface="+mn-ea"/>
              </a:endParaRPr>
            </a:p>
          </p:txBody>
        </p:sp>
      </p:grpSp>
      <p:grpSp>
        <p:nvGrpSpPr>
          <p:cNvPr id="20" name="组合 21"/>
          <p:cNvGrpSpPr/>
          <p:nvPr/>
        </p:nvGrpSpPr>
        <p:grpSpPr>
          <a:xfrm>
            <a:off x="6090834" y="4960465"/>
            <a:ext cx="4021954" cy="576078"/>
            <a:chOff x="6006023" y="3977897"/>
            <a:chExt cx="5361906" cy="768178"/>
          </a:xfrm>
        </p:grpSpPr>
        <p:grpSp>
          <p:nvGrpSpPr>
            <p:cNvPr id="21" name="组合 22"/>
            <p:cNvGrpSpPr/>
            <p:nvPr/>
          </p:nvGrpSpPr>
          <p:grpSpPr>
            <a:xfrm>
              <a:off x="6183332" y="3977897"/>
              <a:ext cx="5184597" cy="768178"/>
              <a:chOff x="4616068" y="1278510"/>
              <a:chExt cx="3888954" cy="576000"/>
            </a:xfrm>
          </p:grpSpPr>
          <p:sp>
            <p:nvSpPr>
              <p:cNvPr id="23" name="五边形 24"/>
              <p:cNvSpPr/>
              <p:nvPr/>
            </p:nvSpPr>
            <p:spPr>
              <a:xfrm>
                <a:off x="4616068" y="1278510"/>
                <a:ext cx="742114" cy="576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mn-ea"/>
                  <a:cs typeface="+mn-ea"/>
                </a:endParaRPr>
              </a:p>
            </p:txBody>
          </p:sp>
          <p:sp>
            <p:nvSpPr>
              <p:cNvPr id="24" name="燕尾形箭头 16"/>
              <p:cNvSpPr/>
              <p:nvPr/>
            </p:nvSpPr>
            <p:spPr>
              <a:xfrm>
                <a:off x="5126030" y="1278510"/>
                <a:ext cx="3378992" cy="576000"/>
              </a:xfrm>
              <a:custGeom>
                <a:avLst/>
                <a:gdLst/>
                <a:ahLst/>
                <a:cxnLst/>
                <a:rect l="l" t="t" r="r" b="b"/>
                <a:pathLst>
                  <a:path w="2194173" h="375163">
                    <a:moveTo>
                      <a:pt x="0" y="0"/>
                    </a:moveTo>
                    <a:lnTo>
                      <a:pt x="2194173" y="0"/>
                    </a:lnTo>
                    <a:lnTo>
                      <a:pt x="2194173" y="375163"/>
                    </a:lnTo>
                    <a:lnTo>
                      <a:pt x="0" y="375163"/>
                    </a:lnTo>
                    <a:lnTo>
                      <a:pt x="187581" y="1875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100" dirty="0">
                  <a:latin typeface="+mn-ea"/>
                  <a:cs typeface="+mn-ea"/>
                </a:endParaRPr>
              </a:p>
            </p:txBody>
          </p:sp>
          <p:sp>
            <p:nvSpPr>
              <p:cNvPr id="25" name="矩形 24"/>
              <p:cNvSpPr/>
              <p:nvPr/>
            </p:nvSpPr>
            <p:spPr>
              <a:xfrm>
                <a:off x="5381834" y="1381878"/>
                <a:ext cx="3118901" cy="369218"/>
              </a:xfrm>
              <a:prstGeom prst="rect">
                <a:avLst/>
              </a:prstGeom>
            </p:spPr>
            <p:txBody>
              <a:bodyPr wrap="square">
                <a:spAutoFit/>
              </a:bodyPr>
              <a:lstStyle/>
              <a:p>
                <a:pPr lvl="0"/>
                <a:r>
                  <a:rPr lang="zh-CN" altLang="en-US" sz="900" dirty="0">
                    <a:solidFill>
                      <a:srgbClr val="FED866"/>
                    </a:solidFill>
                    <a:latin typeface="+mn-ea"/>
                    <a:cs typeface="+mn-ea"/>
                  </a:rPr>
                  <a:t>单击此处添加文字阐述，添加简短问题说明文字，具体说明文字在此处。</a:t>
                </a:r>
                <a:endParaRPr lang="en-US" altLang="zh-CN" sz="900" dirty="0">
                  <a:solidFill>
                    <a:srgbClr val="FED866"/>
                  </a:solidFill>
                  <a:latin typeface="+mn-ea"/>
                  <a:cs typeface="+mn-ea"/>
                </a:endParaRPr>
              </a:p>
            </p:txBody>
          </p:sp>
        </p:grpSp>
        <p:sp>
          <p:nvSpPr>
            <p:cNvPr id="22" name="TextBox 23"/>
            <p:cNvSpPr txBox="1"/>
            <p:nvPr/>
          </p:nvSpPr>
          <p:spPr>
            <a:xfrm>
              <a:off x="6006023" y="4136231"/>
              <a:ext cx="1343974" cy="451449"/>
            </a:xfrm>
            <a:prstGeom prst="rect">
              <a:avLst/>
            </a:prstGeom>
            <a:noFill/>
          </p:spPr>
          <p:txBody>
            <a:bodyPr wrap="square" rtlCol="0">
              <a:spAutoFit/>
            </a:bodyPr>
            <a:lstStyle/>
            <a:p>
              <a:pPr algn="ctr"/>
              <a:r>
                <a:rPr lang="zh-CN" altLang="en-US" sz="1600" b="1" dirty="0">
                  <a:solidFill>
                    <a:srgbClr val="FED866"/>
                  </a:solidFill>
                  <a:latin typeface="+mn-ea"/>
                  <a:cs typeface="+mn-ea"/>
                </a:rPr>
                <a:t>文本</a:t>
              </a:r>
              <a:endParaRPr lang="zh-CN" altLang="en-US" sz="1100" b="1" dirty="0">
                <a:solidFill>
                  <a:srgbClr val="FED866"/>
                </a:solidFill>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750"/>
                                        <p:tgtEl>
                                          <p:spTgt spid="14"/>
                                        </p:tgtEl>
                                      </p:cBhvr>
                                    </p:animEffect>
                                    <p:anim calcmode="lin" valueType="num">
                                      <p:cBhvr>
                                        <p:cTn id="24" dur="750" fill="hold"/>
                                        <p:tgtEl>
                                          <p:spTgt spid="14"/>
                                        </p:tgtEl>
                                        <p:attrNameLst>
                                          <p:attrName>ppt_x</p:attrName>
                                        </p:attrNameLst>
                                      </p:cBhvr>
                                      <p:tavLst>
                                        <p:tav tm="0">
                                          <p:val>
                                            <p:strVal val="#ppt_x"/>
                                          </p:val>
                                        </p:tav>
                                        <p:tav tm="100000">
                                          <p:val>
                                            <p:strVal val="#ppt_x"/>
                                          </p:val>
                                        </p:tav>
                                      </p:tavLst>
                                    </p:anim>
                                    <p:anim calcmode="lin" valueType="num">
                                      <p:cBhvr>
                                        <p:cTn id="25" dur="75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anim calcmode="lin" valueType="num">
                                      <p:cBhvr>
                                        <p:cTn id="30" dur="750" fill="hold"/>
                                        <p:tgtEl>
                                          <p:spTgt spid="20"/>
                                        </p:tgtEl>
                                        <p:attrNameLst>
                                          <p:attrName>ppt_x</p:attrName>
                                        </p:attrNameLst>
                                      </p:cBhvr>
                                      <p:tavLst>
                                        <p:tav tm="0">
                                          <p:val>
                                            <p:strVal val="#ppt_x"/>
                                          </p:val>
                                        </p:tav>
                                        <p:tav tm="100000">
                                          <p:val>
                                            <p:strVal val="#ppt_x"/>
                                          </p:val>
                                        </p:tav>
                                      </p:tavLst>
                                    </p:anim>
                                    <p:anim calcmode="lin" valueType="num">
                                      <p:cBhvr>
                                        <p:cTn id="31"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工作规划及展望</a:t>
            </a:r>
            <a:endParaRPr lang="zh-CN" altLang="en-US" dirty="0"/>
          </a:p>
        </p:txBody>
      </p:sp>
      <p:sp>
        <p:nvSpPr>
          <p:cNvPr id="3" name="文本占位符 2"/>
          <p:cNvSpPr>
            <a:spLocks noGrp="1"/>
          </p:cNvSpPr>
          <p:nvPr>
            <p:ph type="body" idx="1"/>
          </p:nvPr>
        </p:nvSpPr>
        <p:spPr/>
        <p:txBody>
          <a:bodyPr/>
          <a:lstStyle/>
          <a:p>
            <a:pPr lvl="0"/>
            <a:r>
              <a:rPr lang="en-US" altLang="zh-CN" sz="1100" dirty="0">
                <a:solidFill>
                  <a:srgbClr val="FED866"/>
                </a:solidFill>
              </a:rPr>
              <a:t>Work Planning and Prospect</a:t>
            </a:r>
            <a:endParaRPr lang="en-US" altLang="zh-CN" sz="1100" dirty="0">
              <a:solidFill>
                <a:srgbClr val="FED866"/>
              </a:solidFill>
            </a:endParaRPr>
          </a:p>
          <a:p>
            <a:pPr lvl="0"/>
            <a:endParaRPr lang="en-US" altLang="zh-CN" dirty="0">
              <a:solidFill>
                <a:prstClr val="white"/>
              </a:solidFill>
            </a:endParaRPr>
          </a:p>
          <a:p>
            <a:pPr lvl="0"/>
            <a:endParaRPr lang="zh-CN" altLang="en-US" dirty="0">
              <a:solidFill>
                <a:prstClr val="white"/>
              </a:solidFill>
            </a:endParaRPr>
          </a:p>
          <a:p>
            <a:endParaRPr lang="zh-CN" altLang="en-US" dirty="0"/>
          </a:p>
        </p:txBody>
      </p:sp>
      <p:cxnSp>
        <p:nvCxnSpPr>
          <p:cNvPr id="4" name="直接连接符 3"/>
          <p:cNvCxnSpPr/>
          <p:nvPr/>
        </p:nvCxnSpPr>
        <p:spPr>
          <a:xfrm>
            <a:off x="1285324" y="4288761"/>
            <a:ext cx="4501698" cy="0"/>
          </a:xfrm>
          <a:prstGeom prst="line">
            <a:avLst/>
          </a:prstGeom>
          <a:ln w="19050">
            <a:solidFill>
              <a:srgbClr val="FED866"/>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427647" y="4285805"/>
            <a:ext cx="4796682" cy="0"/>
          </a:xfrm>
          <a:prstGeom prst="line">
            <a:avLst/>
          </a:prstGeom>
          <a:ln w="19050">
            <a:solidFill>
              <a:srgbClr val="FED86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014791" y="2248242"/>
            <a:ext cx="4105130" cy="10432"/>
          </a:xfrm>
          <a:prstGeom prst="line">
            <a:avLst/>
          </a:prstGeom>
          <a:ln w="19050">
            <a:solidFill>
              <a:srgbClr val="FED86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285324" y="2248241"/>
            <a:ext cx="4501698" cy="0"/>
          </a:xfrm>
          <a:prstGeom prst="line">
            <a:avLst/>
          </a:prstGeom>
          <a:ln w="19050">
            <a:solidFill>
              <a:srgbClr val="FED866"/>
            </a:solidFill>
          </a:ln>
        </p:spPr>
        <p:style>
          <a:lnRef idx="1">
            <a:schemeClr val="accent1"/>
          </a:lnRef>
          <a:fillRef idx="0">
            <a:schemeClr val="accent1"/>
          </a:fillRef>
          <a:effectRef idx="0">
            <a:schemeClr val="accent1"/>
          </a:effectRef>
          <a:fontRef idx="minor">
            <a:schemeClr val="tx1"/>
          </a:fontRef>
        </p:style>
      </p:cxnSp>
      <p:sp>
        <p:nvSpPr>
          <p:cNvPr id="8" name="菱形 7"/>
          <p:cNvSpPr/>
          <p:nvPr/>
        </p:nvSpPr>
        <p:spPr>
          <a:xfrm>
            <a:off x="4871359" y="2045738"/>
            <a:ext cx="1322120" cy="1321776"/>
          </a:xfrm>
          <a:prstGeom prst="diamond">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dirty="0">
              <a:latin typeface="微软雅黑" panose="020B0503020204020204" pitchFamily="34" charset="-122"/>
              <a:ea typeface="微软雅黑" panose="020B0503020204020204" pitchFamily="34" charset="-122"/>
            </a:endParaRPr>
          </a:p>
        </p:txBody>
      </p:sp>
      <p:sp>
        <p:nvSpPr>
          <p:cNvPr id="9" name="菱形 8"/>
          <p:cNvSpPr/>
          <p:nvPr/>
        </p:nvSpPr>
        <p:spPr>
          <a:xfrm>
            <a:off x="4927802" y="3156900"/>
            <a:ext cx="1322120" cy="1321776"/>
          </a:xfrm>
          <a:prstGeom prst="diamond">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0" name="菱形 9"/>
          <p:cNvSpPr/>
          <p:nvPr/>
        </p:nvSpPr>
        <p:spPr>
          <a:xfrm>
            <a:off x="6106252" y="3127001"/>
            <a:ext cx="1322120" cy="1321776"/>
          </a:xfrm>
          <a:prstGeom prst="diamond">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1" name="菱形 10"/>
          <p:cNvSpPr/>
          <p:nvPr/>
        </p:nvSpPr>
        <p:spPr>
          <a:xfrm>
            <a:off x="6069713" y="1985123"/>
            <a:ext cx="1322120" cy="1321776"/>
          </a:xfrm>
          <a:prstGeom prst="diamond">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 name="流程图: 联系 123"/>
          <p:cNvSpPr/>
          <p:nvPr/>
        </p:nvSpPr>
        <p:spPr>
          <a:xfrm>
            <a:off x="980193" y="1739171"/>
            <a:ext cx="531500" cy="531362"/>
          </a:xfrm>
          <a:prstGeom prst="flowChartConnector">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solidFill>
                  <a:srgbClr val="FFFFFF"/>
                </a:solidFill>
                <a:latin typeface="微软雅黑" panose="020B0503020204020204" pitchFamily="34" charset="-122"/>
                <a:ea typeface="微软雅黑" panose="020B0503020204020204" pitchFamily="34" charset="-122"/>
              </a:rPr>
              <a:t>A</a:t>
            </a:r>
            <a:endParaRPr lang="zh-CN" altLang="en-US" sz="1685" b="1" dirty="0">
              <a:solidFill>
                <a:srgbClr val="FFFFFF"/>
              </a:solidFill>
              <a:latin typeface="微软雅黑" panose="020B0503020204020204" pitchFamily="34" charset="-122"/>
              <a:ea typeface="微软雅黑" panose="020B0503020204020204" pitchFamily="34" charset="-122"/>
            </a:endParaRPr>
          </a:p>
        </p:txBody>
      </p:sp>
      <p:sp>
        <p:nvSpPr>
          <p:cNvPr id="13" name="文本框 23"/>
          <p:cNvSpPr txBox="1"/>
          <p:nvPr/>
        </p:nvSpPr>
        <p:spPr>
          <a:xfrm>
            <a:off x="1903570" y="1842642"/>
            <a:ext cx="1836170" cy="343571"/>
          </a:xfrm>
          <a:prstGeom prst="rect">
            <a:avLst/>
          </a:prstGeom>
          <a:noFill/>
        </p:spPr>
        <p:txBody>
          <a:bodyPr wrap="none" lIns="96406" tIns="48204" rIns="96406" bIns="48204" rtlCol="0">
            <a:spAutoFit/>
          </a:bodyPr>
          <a:lstStyle/>
          <a:p>
            <a:r>
              <a:rPr lang="zh-CN" altLang="en-US" sz="1600" b="1" dirty="0">
                <a:solidFill>
                  <a:srgbClr val="FED866"/>
                </a:solidFill>
                <a:latin typeface="微软雅黑" panose="020B0503020204020204" pitchFamily="34" charset="-122"/>
                <a:ea typeface="微软雅黑" panose="020B0503020204020204" pitchFamily="34" charset="-122"/>
              </a:rPr>
              <a:t>点击添加文字内容</a:t>
            </a:r>
            <a:endParaRPr lang="zh-CN" altLang="en-US" sz="1600" b="1" dirty="0">
              <a:solidFill>
                <a:srgbClr val="FED866"/>
              </a:solidFill>
              <a:latin typeface="微软雅黑" panose="020B0503020204020204" pitchFamily="34" charset="-122"/>
              <a:ea typeface="微软雅黑" panose="020B0503020204020204" pitchFamily="34" charset="-122"/>
            </a:endParaRPr>
          </a:p>
        </p:txBody>
      </p:sp>
      <p:sp>
        <p:nvSpPr>
          <p:cNvPr id="14" name="矩形 13"/>
          <p:cNvSpPr/>
          <p:nvPr/>
        </p:nvSpPr>
        <p:spPr>
          <a:xfrm>
            <a:off x="1900003" y="2415033"/>
            <a:ext cx="2821979" cy="651347"/>
          </a:xfrm>
          <a:prstGeom prst="rect">
            <a:avLst/>
          </a:prstGeom>
          <a:noFill/>
        </p:spPr>
        <p:txBody>
          <a:bodyPr wrap="square" lIns="96406" tIns="48204" rIns="96406" bIns="48204">
            <a:spAutoFit/>
          </a:bodyPr>
          <a:lstStyle/>
          <a:p>
            <a:pPr algn="just"/>
            <a:r>
              <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endPar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4648092" y="1708789"/>
            <a:ext cx="3037144" cy="3036353"/>
            <a:chOff x="4282167" y="2497180"/>
            <a:chExt cx="2880320" cy="2880320"/>
          </a:xfrm>
          <a:solidFill>
            <a:srgbClr val="FFFFFF"/>
          </a:solidFill>
        </p:grpSpPr>
        <p:sp>
          <p:nvSpPr>
            <p:cNvPr id="16" name="菱形 15"/>
            <p:cNvSpPr/>
            <p:nvPr/>
          </p:nvSpPr>
          <p:spPr>
            <a:xfrm>
              <a:off x="4282167" y="2497180"/>
              <a:ext cx="2880320" cy="2880320"/>
            </a:xfrm>
            <a:prstGeom prst="diamond">
              <a:avLst/>
            </a:prstGeom>
            <a:grpFill/>
            <a:ln>
              <a:noFill/>
            </a:ln>
            <a:effectLst>
              <a:outerShdw blurRad="152400" dir="5400000" sx="90000" sy="-19000"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1366" tIns="85684" rIns="171366" bIns="8568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7" name="文本框 31"/>
            <p:cNvSpPr txBox="1"/>
            <p:nvPr/>
          </p:nvSpPr>
          <p:spPr>
            <a:xfrm>
              <a:off x="4992675" y="3623098"/>
              <a:ext cx="1543339" cy="498097"/>
            </a:xfrm>
            <a:prstGeom prst="rect">
              <a:avLst/>
            </a:prstGeom>
            <a:grpFill/>
          </p:spPr>
          <p:txBody>
            <a:bodyPr wrap="none" rtlCol="0">
              <a:spAutoFit/>
            </a:bodyPr>
            <a:lstStyle/>
            <a:p>
              <a:pPr algn="ctr"/>
              <a:r>
                <a:rPr lang="zh-CN" altLang="en-US" sz="2810" b="1" dirty="0">
                  <a:solidFill>
                    <a:schemeClr val="bg1"/>
                  </a:solidFill>
                  <a:latin typeface="微软雅黑" panose="020B0503020204020204" pitchFamily="34" charset="-122"/>
                  <a:ea typeface="微软雅黑" panose="020B0503020204020204" pitchFamily="34" charset="-122"/>
                </a:rPr>
                <a:t>添加标题</a:t>
              </a:r>
              <a:endParaRPr lang="zh-CN" altLang="en-US" sz="2810" b="1" dirty="0">
                <a:solidFill>
                  <a:schemeClr val="bg1"/>
                </a:solidFill>
                <a:latin typeface="微软雅黑" panose="020B0503020204020204" pitchFamily="34" charset="-122"/>
                <a:ea typeface="微软雅黑" panose="020B0503020204020204" pitchFamily="34" charset="-122"/>
              </a:endParaRPr>
            </a:p>
          </p:txBody>
        </p:sp>
      </p:grpSp>
      <p:sp>
        <p:nvSpPr>
          <p:cNvPr id="18" name="流程图: 联系 129"/>
          <p:cNvSpPr/>
          <p:nvPr/>
        </p:nvSpPr>
        <p:spPr>
          <a:xfrm>
            <a:off x="10854172" y="1756847"/>
            <a:ext cx="531500" cy="531362"/>
          </a:xfrm>
          <a:prstGeom prst="flowChartConnector">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solidFill>
                  <a:srgbClr val="FFFFFF"/>
                </a:solidFill>
                <a:latin typeface="微软雅黑" panose="020B0503020204020204" pitchFamily="34" charset="-122"/>
                <a:ea typeface="微软雅黑" panose="020B0503020204020204" pitchFamily="34" charset="-122"/>
              </a:rPr>
              <a:t>B</a:t>
            </a:r>
            <a:endParaRPr lang="zh-CN" altLang="en-US" sz="1685" b="1" dirty="0">
              <a:solidFill>
                <a:srgbClr val="FFFFFF"/>
              </a:solidFill>
              <a:latin typeface="微软雅黑" panose="020B0503020204020204" pitchFamily="34" charset="-122"/>
              <a:ea typeface="微软雅黑" panose="020B0503020204020204" pitchFamily="34" charset="-122"/>
            </a:endParaRPr>
          </a:p>
        </p:txBody>
      </p:sp>
      <p:sp>
        <p:nvSpPr>
          <p:cNvPr id="19" name="文本框 23"/>
          <p:cNvSpPr txBox="1"/>
          <p:nvPr/>
        </p:nvSpPr>
        <p:spPr>
          <a:xfrm>
            <a:off x="8303133" y="1842642"/>
            <a:ext cx="1836170" cy="343571"/>
          </a:xfrm>
          <a:prstGeom prst="rect">
            <a:avLst/>
          </a:prstGeom>
          <a:noFill/>
        </p:spPr>
        <p:txBody>
          <a:bodyPr wrap="none" lIns="96406" tIns="48204" rIns="96406" bIns="48204" rtlCol="0">
            <a:spAutoFit/>
          </a:bodyPr>
          <a:lstStyle/>
          <a:p>
            <a:r>
              <a:rPr lang="zh-CN" altLang="en-US" sz="1600" b="1" dirty="0">
                <a:solidFill>
                  <a:srgbClr val="FED866"/>
                </a:solidFill>
                <a:latin typeface="微软雅黑" panose="020B0503020204020204" pitchFamily="34" charset="-122"/>
                <a:ea typeface="微软雅黑" panose="020B0503020204020204" pitchFamily="34" charset="-122"/>
              </a:rPr>
              <a:t>点击添加文字内容</a:t>
            </a:r>
            <a:endParaRPr lang="zh-CN" altLang="en-US" sz="1600" b="1" dirty="0">
              <a:solidFill>
                <a:srgbClr val="FED866"/>
              </a:solidFill>
              <a:latin typeface="微软雅黑" panose="020B0503020204020204" pitchFamily="34" charset="-122"/>
              <a:ea typeface="微软雅黑" panose="020B0503020204020204" pitchFamily="34" charset="-122"/>
            </a:endParaRPr>
          </a:p>
        </p:txBody>
      </p:sp>
      <p:sp>
        <p:nvSpPr>
          <p:cNvPr id="20" name="矩形 19"/>
          <p:cNvSpPr/>
          <p:nvPr/>
        </p:nvSpPr>
        <p:spPr>
          <a:xfrm>
            <a:off x="8307301" y="2415033"/>
            <a:ext cx="2821979" cy="651347"/>
          </a:xfrm>
          <a:prstGeom prst="rect">
            <a:avLst/>
          </a:prstGeom>
          <a:noFill/>
        </p:spPr>
        <p:txBody>
          <a:bodyPr wrap="square" lIns="96406" tIns="48204" rIns="96406" bIns="48204">
            <a:spAutoFit/>
          </a:bodyPr>
          <a:lstStyle/>
          <a:p>
            <a:pPr algn="just"/>
            <a:r>
              <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endPar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流程图: 联系 132"/>
          <p:cNvSpPr/>
          <p:nvPr/>
        </p:nvSpPr>
        <p:spPr>
          <a:xfrm>
            <a:off x="980193" y="3779689"/>
            <a:ext cx="531500" cy="531362"/>
          </a:xfrm>
          <a:prstGeom prst="flowChartConnector">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solidFill>
                  <a:srgbClr val="FFFFFF"/>
                </a:solidFill>
                <a:latin typeface="微软雅黑" panose="020B0503020204020204" pitchFamily="34" charset="-122"/>
                <a:ea typeface="微软雅黑" panose="020B0503020204020204" pitchFamily="34" charset="-122"/>
              </a:rPr>
              <a:t>C</a:t>
            </a:r>
            <a:endParaRPr lang="zh-CN" altLang="en-US" sz="1685" b="1" dirty="0">
              <a:solidFill>
                <a:srgbClr val="FFFFFF"/>
              </a:solidFill>
              <a:latin typeface="微软雅黑" panose="020B0503020204020204" pitchFamily="34" charset="-122"/>
              <a:ea typeface="微软雅黑" panose="020B0503020204020204" pitchFamily="34" charset="-122"/>
            </a:endParaRPr>
          </a:p>
        </p:txBody>
      </p:sp>
      <p:sp>
        <p:nvSpPr>
          <p:cNvPr id="22" name="文本框 23"/>
          <p:cNvSpPr txBox="1"/>
          <p:nvPr/>
        </p:nvSpPr>
        <p:spPr>
          <a:xfrm>
            <a:off x="1903570" y="3883161"/>
            <a:ext cx="1836170" cy="343571"/>
          </a:xfrm>
          <a:prstGeom prst="rect">
            <a:avLst/>
          </a:prstGeom>
          <a:noFill/>
        </p:spPr>
        <p:txBody>
          <a:bodyPr wrap="none" lIns="96406" tIns="48204" rIns="96406" bIns="48204" rtlCol="0">
            <a:spAutoFit/>
          </a:bodyPr>
          <a:lstStyle/>
          <a:p>
            <a:r>
              <a:rPr lang="zh-CN" altLang="en-US" sz="1600" b="1" dirty="0">
                <a:solidFill>
                  <a:srgbClr val="FED866"/>
                </a:solidFill>
                <a:latin typeface="微软雅黑" panose="020B0503020204020204" pitchFamily="34" charset="-122"/>
                <a:ea typeface="微软雅黑" panose="020B0503020204020204" pitchFamily="34" charset="-122"/>
              </a:rPr>
              <a:t>点击添加文字内容</a:t>
            </a:r>
            <a:endParaRPr lang="zh-CN" altLang="en-US" sz="1600" b="1" dirty="0">
              <a:solidFill>
                <a:srgbClr val="FED866"/>
              </a:solidFill>
              <a:latin typeface="微软雅黑" panose="020B0503020204020204" pitchFamily="34" charset="-122"/>
              <a:ea typeface="微软雅黑" panose="020B0503020204020204" pitchFamily="34" charset="-122"/>
            </a:endParaRPr>
          </a:p>
        </p:txBody>
      </p:sp>
      <p:sp>
        <p:nvSpPr>
          <p:cNvPr id="23" name="矩形 22"/>
          <p:cNvSpPr/>
          <p:nvPr/>
        </p:nvSpPr>
        <p:spPr>
          <a:xfrm>
            <a:off x="1900003" y="4455553"/>
            <a:ext cx="2821979" cy="651347"/>
          </a:xfrm>
          <a:prstGeom prst="rect">
            <a:avLst/>
          </a:prstGeom>
          <a:noFill/>
        </p:spPr>
        <p:txBody>
          <a:bodyPr wrap="square" lIns="96406" tIns="48204" rIns="96406" bIns="48204">
            <a:spAutoFit/>
          </a:bodyPr>
          <a:lstStyle/>
          <a:p>
            <a:pPr algn="just"/>
            <a:r>
              <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endPar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流程图: 联系 135"/>
          <p:cNvSpPr/>
          <p:nvPr/>
        </p:nvSpPr>
        <p:spPr>
          <a:xfrm>
            <a:off x="10854172" y="3783980"/>
            <a:ext cx="531500" cy="531362"/>
          </a:xfrm>
          <a:prstGeom prst="flowChartConnector">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solidFill>
                  <a:srgbClr val="FFFFFF"/>
                </a:solidFill>
                <a:latin typeface="微软雅黑" panose="020B0503020204020204" pitchFamily="34" charset="-122"/>
                <a:ea typeface="微软雅黑" panose="020B0503020204020204" pitchFamily="34" charset="-122"/>
              </a:rPr>
              <a:t>D</a:t>
            </a:r>
            <a:endParaRPr lang="zh-CN" altLang="en-US" sz="1685" b="1" dirty="0">
              <a:solidFill>
                <a:srgbClr val="FFFFFF"/>
              </a:solidFill>
              <a:latin typeface="微软雅黑" panose="020B0503020204020204" pitchFamily="34" charset="-122"/>
              <a:ea typeface="微软雅黑" panose="020B0503020204020204" pitchFamily="34" charset="-122"/>
            </a:endParaRPr>
          </a:p>
        </p:txBody>
      </p:sp>
      <p:sp>
        <p:nvSpPr>
          <p:cNvPr id="25" name="文本框 23"/>
          <p:cNvSpPr txBox="1"/>
          <p:nvPr/>
        </p:nvSpPr>
        <p:spPr>
          <a:xfrm>
            <a:off x="8316391" y="3869774"/>
            <a:ext cx="1836170" cy="343571"/>
          </a:xfrm>
          <a:prstGeom prst="rect">
            <a:avLst/>
          </a:prstGeom>
          <a:noFill/>
        </p:spPr>
        <p:txBody>
          <a:bodyPr wrap="none" lIns="96406" tIns="48204" rIns="96406" bIns="48204" rtlCol="0">
            <a:spAutoFit/>
          </a:bodyPr>
          <a:lstStyle/>
          <a:p>
            <a:r>
              <a:rPr lang="zh-CN" altLang="en-US" sz="1600" b="1" dirty="0">
                <a:solidFill>
                  <a:srgbClr val="FED866"/>
                </a:solidFill>
                <a:latin typeface="微软雅黑" panose="020B0503020204020204" pitchFamily="34" charset="-122"/>
                <a:ea typeface="微软雅黑" panose="020B0503020204020204" pitchFamily="34" charset="-122"/>
              </a:rPr>
              <a:t>点击添加文字内容</a:t>
            </a:r>
            <a:endParaRPr lang="zh-CN" altLang="en-US" sz="1600" b="1" dirty="0">
              <a:solidFill>
                <a:srgbClr val="FED866"/>
              </a:solidFill>
              <a:latin typeface="微软雅黑" panose="020B0503020204020204" pitchFamily="34" charset="-122"/>
              <a:ea typeface="微软雅黑" panose="020B0503020204020204" pitchFamily="34" charset="-122"/>
            </a:endParaRPr>
          </a:p>
        </p:txBody>
      </p:sp>
      <p:sp>
        <p:nvSpPr>
          <p:cNvPr id="26" name="矩形 25"/>
          <p:cNvSpPr/>
          <p:nvPr/>
        </p:nvSpPr>
        <p:spPr>
          <a:xfrm>
            <a:off x="8307301" y="4442165"/>
            <a:ext cx="2821979" cy="651347"/>
          </a:xfrm>
          <a:prstGeom prst="rect">
            <a:avLst/>
          </a:prstGeom>
          <a:noFill/>
        </p:spPr>
        <p:txBody>
          <a:bodyPr wrap="square" lIns="96406" tIns="48204" rIns="96406" bIns="48204">
            <a:spAutoFit/>
          </a:bodyPr>
          <a:lstStyle/>
          <a:p>
            <a:pPr algn="just"/>
            <a:r>
              <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endPar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anim calcmode="lin" valueType="num">
                                          <p:cBhvr>
                                            <p:cTn id="14" dur="300" fill="hold"/>
                                            <p:tgtEl>
                                              <p:spTgt spid="11"/>
                                            </p:tgtEl>
                                            <p:attrNameLst>
                                              <p:attrName>ppt_x</p:attrName>
                                            </p:attrNameLst>
                                          </p:cBhvr>
                                          <p:tavLst>
                                            <p:tav tm="0">
                                              <p:val>
                                                <p:strVal val="#ppt_x"/>
                                              </p:val>
                                            </p:tav>
                                            <p:tav tm="100000">
                                              <p:val>
                                                <p:strVal val="#ppt_x"/>
                                              </p:val>
                                            </p:tav>
                                          </p:tavLst>
                                        </p:anim>
                                        <p:anim calcmode="lin" valueType="num">
                                          <p:cBhvr>
                                            <p:cTn id="15" dur="270" decel="100000" fill="hold"/>
                                            <p:tgtEl>
                                              <p:spTgt spid="11"/>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11"/>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00"/>
                                            <p:tgtEl>
                                              <p:spTgt spid="8"/>
                                            </p:tgtEl>
                                          </p:cBhvr>
                                        </p:animEffect>
                                        <p:anim calcmode="lin" valueType="num">
                                          <p:cBhvr>
                                            <p:cTn id="21" dur="300" fill="hold"/>
                                            <p:tgtEl>
                                              <p:spTgt spid="8"/>
                                            </p:tgtEl>
                                            <p:attrNameLst>
                                              <p:attrName>ppt_x</p:attrName>
                                            </p:attrNameLst>
                                          </p:cBhvr>
                                          <p:tavLst>
                                            <p:tav tm="0">
                                              <p:val>
                                                <p:strVal val="#ppt_x"/>
                                              </p:val>
                                            </p:tav>
                                            <p:tav tm="100000">
                                              <p:val>
                                                <p:strVal val="#ppt_x"/>
                                              </p:val>
                                            </p:tav>
                                          </p:tavLst>
                                        </p:anim>
                                        <p:anim calcmode="lin" valueType="num">
                                          <p:cBhvr>
                                            <p:cTn id="22" dur="270" decel="100000" fill="hold"/>
                                            <p:tgtEl>
                                              <p:spTgt spid="8"/>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
                                            <p:tgtEl>
                                              <p:spTgt spid="9"/>
                                            </p:tgtEl>
                                          </p:cBhvr>
                                        </p:animEffect>
                                        <p:anim calcmode="lin" valueType="num">
                                          <p:cBhvr>
                                            <p:cTn id="28" dur="300" fill="hold"/>
                                            <p:tgtEl>
                                              <p:spTgt spid="9"/>
                                            </p:tgtEl>
                                            <p:attrNameLst>
                                              <p:attrName>ppt_x</p:attrName>
                                            </p:attrNameLst>
                                          </p:cBhvr>
                                          <p:tavLst>
                                            <p:tav tm="0">
                                              <p:val>
                                                <p:strVal val="#ppt_x"/>
                                              </p:val>
                                            </p:tav>
                                            <p:tav tm="100000">
                                              <p:val>
                                                <p:strVal val="#ppt_x"/>
                                              </p:val>
                                            </p:tav>
                                          </p:tavLst>
                                        </p:anim>
                                        <p:anim calcmode="lin" valueType="num">
                                          <p:cBhvr>
                                            <p:cTn id="29" dur="270" decel="100000" fill="hold"/>
                                            <p:tgtEl>
                                              <p:spTgt spid="9"/>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9"/>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300"/>
                                            <p:tgtEl>
                                              <p:spTgt spid="10"/>
                                            </p:tgtEl>
                                          </p:cBhvr>
                                        </p:animEffect>
                                        <p:anim calcmode="lin" valueType="num">
                                          <p:cBhvr>
                                            <p:cTn id="35" dur="300" fill="hold"/>
                                            <p:tgtEl>
                                              <p:spTgt spid="10"/>
                                            </p:tgtEl>
                                            <p:attrNameLst>
                                              <p:attrName>ppt_x</p:attrName>
                                            </p:attrNameLst>
                                          </p:cBhvr>
                                          <p:tavLst>
                                            <p:tav tm="0">
                                              <p:val>
                                                <p:strVal val="#ppt_x"/>
                                              </p:val>
                                            </p:tav>
                                            <p:tav tm="100000">
                                              <p:val>
                                                <p:strVal val="#ppt_x"/>
                                              </p:val>
                                            </p:tav>
                                          </p:tavLst>
                                        </p:anim>
                                        <p:anim calcmode="lin" valueType="num">
                                          <p:cBhvr>
                                            <p:cTn id="36" dur="270" decel="100000" fill="hold"/>
                                            <p:tgtEl>
                                              <p:spTgt spid="10"/>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10"/>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14:presetBounceEnd="64000">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14:bounceEnd="64000">
                                          <p:cBhvr additive="base">
                                            <p:cTn id="41" dur="500" fill="hold"/>
                                            <p:tgtEl>
                                              <p:spTgt spid="12"/>
                                            </p:tgtEl>
                                            <p:attrNameLst>
                                              <p:attrName>ppt_x</p:attrName>
                                            </p:attrNameLst>
                                          </p:cBhvr>
                                          <p:tavLst>
                                            <p:tav tm="0">
                                              <p:val>
                                                <p:strVal val="0-#ppt_w/2"/>
                                              </p:val>
                                            </p:tav>
                                            <p:tav tm="100000">
                                              <p:val>
                                                <p:strVal val="#ppt_x"/>
                                              </p:val>
                                            </p:tav>
                                          </p:tavLst>
                                        </p:anim>
                                        <p:anim calcmode="lin" valueType="num" p14:bounceEnd="64000">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4000"/>
                                </p:stCondLst>
                                <p:childTnLst>
                                  <p:par>
                                    <p:cTn id="54" presetID="2" presetClass="entr" presetSubtype="2" fill="hold" grpId="0" nodeType="afterEffect" p14:presetBounceEnd="64000">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14:bounceEnd="64000">
                                          <p:cBhvr additive="base">
                                            <p:cTn id="56" dur="500" fill="hold"/>
                                            <p:tgtEl>
                                              <p:spTgt spid="18"/>
                                            </p:tgtEl>
                                            <p:attrNameLst>
                                              <p:attrName>ppt_x</p:attrName>
                                            </p:attrNameLst>
                                          </p:cBhvr>
                                          <p:tavLst>
                                            <p:tav tm="0">
                                              <p:val>
                                                <p:strVal val="1+#ppt_w/2"/>
                                              </p:val>
                                            </p:tav>
                                            <p:tav tm="100000">
                                              <p:val>
                                                <p:strVal val="#ppt_x"/>
                                              </p:val>
                                            </p:tav>
                                          </p:tavLst>
                                        </p:anim>
                                        <p:anim calcmode="lin" valueType="num" p14:bounceEnd="64000">
                                          <p:cBhvr additive="base">
                                            <p:cTn id="57" dur="500" fill="hold"/>
                                            <p:tgtEl>
                                              <p:spTgt spid="18"/>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0"/>
                                </p:stCondLst>
                                <p:childTnLst>
                                  <p:par>
                                    <p:cTn id="69" presetID="2" presetClass="entr" presetSubtype="8" fill="hold" grpId="0" nodeType="afterEffect" p14:presetBounceEnd="64000">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14:bounceEnd="64000">
                                          <p:cBhvr additive="base">
                                            <p:cTn id="71" dur="500" fill="hold"/>
                                            <p:tgtEl>
                                              <p:spTgt spid="21"/>
                                            </p:tgtEl>
                                            <p:attrNameLst>
                                              <p:attrName>ppt_x</p:attrName>
                                            </p:attrNameLst>
                                          </p:cBhvr>
                                          <p:tavLst>
                                            <p:tav tm="0">
                                              <p:val>
                                                <p:strVal val="0-#ppt_w/2"/>
                                              </p:val>
                                            </p:tav>
                                            <p:tav tm="100000">
                                              <p:val>
                                                <p:strVal val="#ppt_x"/>
                                              </p:val>
                                            </p:tav>
                                          </p:tavLst>
                                        </p:anim>
                                        <p:anim calcmode="lin" valueType="num" p14:bounceEnd="64000">
                                          <p:cBhvr additive="base">
                                            <p:cTn id="72" dur="500" fill="hold"/>
                                            <p:tgtEl>
                                              <p:spTgt spid="21"/>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par>
                              <p:cTn id="83" fill="hold">
                                <p:stCondLst>
                                  <p:cond delay="6000"/>
                                </p:stCondLst>
                                <p:childTnLst>
                                  <p:par>
                                    <p:cTn id="84" presetID="2" presetClass="entr" presetSubtype="2" fill="hold" grpId="0" nodeType="afterEffect" p14:presetBounceEnd="64000">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14:bounceEnd="64000">
                                          <p:cBhvr additive="base">
                                            <p:cTn id="86" dur="500" fill="hold"/>
                                            <p:tgtEl>
                                              <p:spTgt spid="24"/>
                                            </p:tgtEl>
                                            <p:attrNameLst>
                                              <p:attrName>ppt_x</p:attrName>
                                            </p:attrNameLst>
                                          </p:cBhvr>
                                          <p:tavLst>
                                            <p:tav tm="0">
                                              <p:val>
                                                <p:strVal val="1+#ppt_w/2"/>
                                              </p:val>
                                            </p:tav>
                                            <p:tav tm="100000">
                                              <p:val>
                                                <p:strVal val="#ppt_x"/>
                                              </p:val>
                                            </p:tav>
                                          </p:tavLst>
                                        </p:anim>
                                        <p:anim calcmode="lin" valueType="num" p14:bounceEnd="64000">
                                          <p:cBhvr additive="base">
                                            <p:cTn id="87" dur="500" fill="hold"/>
                                            <p:tgtEl>
                                              <p:spTgt spid="24"/>
                                            </p:tgtEl>
                                            <p:attrNameLst>
                                              <p:attrName>ppt_y</p:attrName>
                                            </p:attrNameLst>
                                          </p:cBhvr>
                                          <p:tavLst>
                                            <p:tav tm="0">
                                              <p:val>
                                                <p:strVal val="#ppt_y"/>
                                              </p:val>
                                            </p:tav>
                                            <p:tav tm="100000">
                                              <p:val>
                                                <p:strVal val="#ppt_y"/>
                                              </p:val>
                                            </p:tav>
                                          </p:tavLst>
                                        </p:anim>
                                      </p:childTnLst>
                                    </p:cTn>
                                  </p:par>
                                  <p:par>
                                    <p:cTn id="88" presetID="22" presetClass="entr" presetSubtype="8" fill="hold"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8" grpId="0" animBg="1"/>
          <p:bldP spid="19" grpId="0"/>
          <p:bldP spid="20" grpId="0"/>
          <p:bldP spid="21" grpId="0" animBg="1"/>
          <p:bldP spid="22" grpId="0"/>
          <p:bldP spid="23" grpId="0"/>
          <p:bldP spid="24" grpId="0" animBg="1"/>
          <p:bldP spid="25"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anim calcmode="lin" valueType="num">
                                          <p:cBhvr>
                                            <p:cTn id="14" dur="300" fill="hold"/>
                                            <p:tgtEl>
                                              <p:spTgt spid="11"/>
                                            </p:tgtEl>
                                            <p:attrNameLst>
                                              <p:attrName>ppt_x</p:attrName>
                                            </p:attrNameLst>
                                          </p:cBhvr>
                                          <p:tavLst>
                                            <p:tav tm="0">
                                              <p:val>
                                                <p:strVal val="#ppt_x"/>
                                              </p:val>
                                            </p:tav>
                                            <p:tav tm="100000">
                                              <p:val>
                                                <p:strVal val="#ppt_x"/>
                                              </p:val>
                                            </p:tav>
                                          </p:tavLst>
                                        </p:anim>
                                        <p:anim calcmode="lin" valueType="num">
                                          <p:cBhvr>
                                            <p:cTn id="15" dur="270" decel="100000" fill="hold"/>
                                            <p:tgtEl>
                                              <p:spTgt spid="11"/>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11"/>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00"/>
                                            <p:tgtEl>
                                              <p:spTgt spid="8"/>
                                            </p:tgtEl>
                                          </p:cBhvr>
                                        </p:animEffect>
                                        <p:anim calcmode="lin" valueType="num">
                                          <p:cBhvr>
                                            <p:cTn id="21" dur="300" fill="hold"/>
                                            <p:tgtEl>
                                              <p:spTgt spid="8"/>
                                            </p:tgtEl>
                                            <p:attrNameLst>
                                              <p:attrName>ppt_x</p:attrName>
                                            </p:attrNameLst>
                                          </p:cBhvr>
                                          <p:tavLst>
                                            <p:tav tm="0">
                                              <p:val>
                                                <p:strVal val="#ppt_x"/>
                                              </p:val>
                                            </p:tav>
                                            <p:tav tm="100000">
                                              <p:val>
                                                <p:strVal val="#ppt_x"/>
                                              </p:val>
                                            </p:tav>
                                          </p:tavLst>
                                        </p:anim>
                                        <p:anim calcmode="lin" valueType="num">
                                          <p:cBhvr>
                                            <p:cTn id="22" dur="270" decel="100000" fill="hold"/>
                                            <p:tgtEl>
                                              <p:spTgt spid="8"/>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
                                            <p:tgtEl>
                                              <p:spTgt spid="9"/>
                                            </p:tgtEl>
                                          </p:cBhvr>
                                        </p:animEffect>
                                        <p:anim calcmode="lin" valueType="num">
                                          <p:cBhvr>
                                            <p:cTn id="28" dur="300" fill="hold"/>
                                            <p:tgtEl>
                                              <p:spTgt spid="9"/>
                                            </p:tgtEl>
                                            <p:attrNameLst>
                                              <p:attrName>ppt_x</p:attrName>
                                            </p:attrNameLst>
                                          </p:cBhvr>
                                          <p:tavLst>
                                            <p:tav tm="0">
                                              <p:val>
                                                <p:strVal val="#ppt_x"/>
                                              </p:val>
                                            </p:tav>
                                            <p:tav tm="100000">
                                              <p:val>
                                                <p:strVal val="#ppt_x"/>
                                              </p:val>
                                            </p:tav>
                                          </p:tavLst>
                                        </p:anim>
                                        <p:anim calcmode="lin" valueType="num">
                                          <p:cBhvr>
                                            <p:cTn id="29" dur="270" decel="100000" fill="hold"/>
                                            <p:tgtEl>
                                              <p:spTgt spid="9"/>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9"/>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300"/>
                                            <p:tgtEl>
                                              <p:spTgt spid="10"/>
                                            </p:tgtEl>
                                          </p:cBhvr>
                                        </p:animEffect>
                                        <p:anim calcmode="lin" valueType="num">
                                          <p:cBhvr>
                                            <p:cTn id="35" dur="300" fill="hold"/>
                                            <p:tgtEl>
                                              <p:spTgt spid="10"/>
                                            </p:tgtEl>
                                            <p:attrNameLst>
                                              <p:attrName>ppt_x</p:attrName>
                                            </p:attrNameLst>
                                          </p:cBhvr>
                                          <p:tavLst>
                                            <p:tav tm="0">
                                              <p:val>
                                                <p:strVal val="#ppt_x"/>
                                              </p:val>
                                            </p:tav>
                                            <p:tav tm="100000">
                                              <p:val>
                                                <p:strVal val="#ppt_x"/>
                                              </p:val>
                                            </p:tav>
                                          </p:tavLst>
                                        </p:anim>
                                        <p:anim calcmode="lin" valueType="num">
                                          <p:cBhvr>
                                            <p:cTn id="36" dur="270" decel="100000" fill="hold"/>
                                            <p:tgtEl>
                                              <p:spTgt spid="10"/>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10"/>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0"/>
                                </p:stCondLst>
                                <p:childTnLst>
                                  <p:par>
                                    <p:cTn id="69" presetID="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par>
                              <p:cTn id="83" fill="hold">
                                <p:stCondLst>
                                  <p:cond delay="60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par>
                                    <p:cTn id="88" presetID="22" presetClass="entr" presetSubtype="8" fill="hold"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8" grpId="0" animBg="1"/>
          <p:bldP spid="19" grpId="0"/>
          <p:bldP spid="20" grpId="0"/>
          <p:bldP spid="21" grpId="0" animBg="1"/>
          <p:bldP spid="22" grpId="0"/>
          <p:bldP spid="23" grpId="0"/>
          <p:bldP spid="24" grpId="0" animBg="1"/>
          <p:bldP spid="25" grpId="0"/>
          <p:bldP spid="2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工作规划及展望</a:t>
            </a:r>
            <a:endParaRPr lang="zh-CN" altLang="en-US" dirty="0"/>
          </a:p>
        </p:txBody>
      </p:sp>
      <p:sp>
        <p:nvSpPr>
          <p:cNvPr id="3" name="文本占位符 2"/>
          <p:cNvSpPr>
            <a:spLocks noGrp="1"/>
          </p:cNvSpPr>
          <p:nvPr>
            <p:ph type="body" idx="1"/>
          </p:nvPr>
        </p:nvSpPr>
        <p:spPr/>
        <p:txBody>
          <a:bodyPr/>
          <a:lstStyle/>
          <a:p>
            <a:pPr lvl="0"/>
            <a:r>
              <a:rPr lang="en-US" altLang="zh-CN" sz="1100" dirty="0">
                <a:solidFill>
                  <a:srgbClr val="FED866"/>
                </a:solidFill>
              </a:rPr>
              <a:t>Work Planning and Prospect</a:t>
            </a:r>
            <a:endParaRPr lang="en-US" altLang="zh-CN" sz="1100" dirty="0">
              <a:solidFill>
                <a:srgbClr val="FED866"/>
              </a:solidFill>
            </a:endParaRPr>
          </a:p>
          <a:p>
            <a:pPr lvl="0"/>
            <a:endParaRPr lang="en-US" altLang="zh-CN" dirty="0">
              <a:solidFill>
                <a:prstClr val="white"/>
              </a:solidFill>
            </a:endParaRPr>
          </a:p>
          <a:p>
            <a:pPr lvl="0"/>
            <a:endParaRPr lang="zh-CN" altLang="en-US" dirty="0">
              <a:solidFill>
                <a:prstClr val="white"/>
              </a:solidFill>
            </a:endParaRPr>
          </a:p>
          <a:p>
            <a:endParaRPr lang="zh-CN" altLang="en-US" dirty="0"/>
          </a:p>
        </p:txBody>
      </p:sp>
      <p:grpSp>
        <p:nvGrpSpPr>
          <p:cNvPr id="4" name="组合 3"/>
          <p:cNvGrpSpPr/>
          <p:nvPr/>
        </p:nvGrpSpPr>
        <p:grpSpPr>
          <a:xfrm>
            <a:off x="387817" y="1466084"/>
            <a:ext cx="2756262" cy="1371222"/>
            <a:chOff x="1104173" y="1912773"/>
            <a:chExt cx="2613488" cy="1300193"/>
          </a:xfrm>
        </p:grpSpPr>
        <p:sp>
          <p:nvSpPr>
            <p:cNvPr id="5" name="矩形 4"/>
            <p:cNvSpPr/>
            <p:nvPr/>
          </p:nvSpPr>
          <p:spPr>
            <a:xfrm>
              <a:off x="1104173" y="2311512"/>
              <a:ext cx="2613488" cy="626214"/>
            </a:xfrm>
            <a:prstGeom prst="rect">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1850063" y="1912773"/>
              <a:ext cx="1258789" cy="1300193"/>
            </a:xfrm>
            <a:prstGeom prst="ellipse">
              <a:avLst/>
            </a:prstGeom>
            <a:solidFill>
              <a:srgbClr val="FFFFFF"/>
            </a:solidFill>
            <a:ln w="34925">
              <a:solidFill>
                <a:srgbClr val="FED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a:off x="2025133" y="2307580"/>
              <a:ext cx="834600" cy="594642"/>
              <a:chOff x="1756121" y="1038676"/>
              <a:chExt cx="1253352" cy="862898"/>
            </a:xfrm>
          </p:grpSpPr>
          <p:sp>
            <p:nvSpPr>
              <p:cNvPr id="8" name="任意多边形 39"/>
              <p:cNvSpPr/>
              <p:nvPr/>
            </p:nvSpPr>
            <p:spPr>
              <a:xfrm>
                <a:off x="1838191" y="1038676"/>
                <a:ext cx="1089213" cy="689163"/>
              </a:xfrm>
              <a:custGeom>
                <a:avLst/>
                <a:gdLst>
                  <a:gd name="connsiteX0" fmla="*/ 107577 w 1089213"/>
                  <a:gd name="connsiteY0" fmla="*/ 79281 h 689163"/>
                  <a:gd name="connsiteX1" fmla="*/ 107577 w 1089213"/>
                  <a:gd name="connsiteY1" fmla="*/ 609880 h 689163"/>
                  <a:gd name="connsiteX2" fmla="*/ 981635 w 1089213"/>
                  <a:gd name="connsiteY2" fmla="*/ 609880 h 689163"/>
                  <a:gd name="connsiteX3" fmla="*/ 981635 w 1089213"/>
                  <a:gd name="connsiteY3" fmla="*/ 79281 h 689163"/>
                  <a:gd name="connsiteX4" fmla="*/ 87972 w 1089213"/>
                  <a:gd name="connsiteY4" fmla="*/ 0 h 689163"/>
                  <a:gd name="connsiteX5" fmla="*/ 1001241 w 1089213"/>
                  <a:gd name="connsiteY5" fmla="*/ 0 h 689163"/>
                  <a:gd name="connsiteX6" fmla="*/ 1089213 w 1089213"/>
                  <a:gd name="connsiteY6" fmla="*/ 87972 h 689163"/>
                  <a:gd name="connsiteX7" fmla="*/ 1089213 w 1089213"/>
                  <a:gd name="connsiteY7" fmla="*/ 601191 h 689163"/>
                  <a:gd name="connsiteX8" fmla="*/ 1001241 w 1089213"/>
                  <a:gd name="connsiteY8" fmla="*/ 689163 h 689163"/>
                  <a:gd name="connsiteX9" fmla="*/ 87972 w 1089213"/>
                  <a:gd name="connsiteY9" fmla="*/ 689163 h 689163"/>
                  <a:gd name="connsiteX10" fmla="*/ 0 w 1089213"/>
                  <a:gd name="connsiteY10" fmla="*/ 601191 h 689163"/>
                  <a:gd name="connsiteX11" fmla="*/ 0 w 1089213"/>
                  <a:gd name="connsiteY11" fmla="*/ 87972 h 689163"/>
                  <a:gd name="connsiteX12" fmla="*/ 87972 w 1089213"/>
                  <a:gd name="connsiteY12" fmla="*/ 0 h 68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9213" h="689163">
                    <a:moveTo>
                      <a:pt x="107577" y="79281"/>
                    </a:moveTo>
                    <a:lnTo>
                      <a:pt x="107577" y="609880"/>
                    </a:lnTo>
                    <a:lnTo>
                      <a:pt x="981635" y="609880"/>
                    </a:lnTo>
                    <a:lnTo>
                      <a:pt x="981635" y="79281"/>
                    </a:lnTo>
                    <a:close/>
                    <a:moveTo>
                      <a:pt x="87972" y="0"/>
                    </a:moveTo>
                    <a:lnTo>
                      <a:pt x="1001241" y="0"/>
                    </a:lnTo>
                    <a:cubicBezTo>
                      <a:pt x="1049827" y="0"/>
                      <a:pt x="1089213" y="39386"/>
                      <a:pt x="1089213" y="87972"/>
                    </a:cubicBezTo>
                    <a:lnTo>
                      <a:pt x="1089213" y="601191"/>
                    </a:lnTo>
                    <a:cubicBezTo>
                      <a:pt x="1089213" y="649777"/>
                      <a:pt x="1049827" y="689163"/>
                      <a:pt x="1001241" y="689163"/>
                    </a:cubicBezTo>
                    <a:lnTo>
                      <a:pt x="87972" y="689163"/>
                    </a:lnTo>
                    <a:cubicBezTo>
                      <a:pt x="39386" y="689163"/>
                      <a:pt x="0" y="649777"/>
                      <a:pt x="0" y="601191"/>
                    </a:cubicBezTo>
                    <a:lnTo>
                      <a:pt x="0" y="87972"/>
                    </a:lnTo>
                    <a:cubicBezTo>
                      <a:pt x="0" y="39386"/>
                      <a:pt x="39386" y="0"/>
                      <a:pt x="87972" y="0"/>
                    </a:cubicBez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756121" y="1759797"/>
                <a:ext cx="1253352" cy="141777"/>
                <a:chOff x="1756121" y="1759797"/>
                <a:chExt cx="1253352" cy="141777"/>
              </a:xfrm>
            </p:grpSpPr>
            <p:sp>
              <p:nvSpPr>
                <p:cNvPr id="10" name="同侧圆角矩形 41"/>
                <p:cNvSpPr/>
                <p:nvPr/>
              </p:nvSpPr>
              <p:spPr>
                <a:xfrm rot="10800000">
                  <a:off x="1756121" y="1759797"/>
                  <a:ext cx="1253352" cy="141777"/>
                </a:xfrm>
                <a:prstGeom prst="round2SameRect">
                  <a:avLst>
                    <a:gd name="adj1" fmla="val 50000"/>
                    <a:gd name="adj2" fmla="val 0"/>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2259424" y="1823520"/>
                  <a:ext cx="246743" cy="1"/>
                </a:xfrm>
                <a:prstGeom prst="line">
                  <a:avLst/>
                </a:prstGeom>
                <a:ln w="12700">
                  <a:solidFill>
                    <a:srgbClr val="FED866"/>
                  </a:solidFill>
                </a:ln>
              </p:spPr>
              <p:style>
                <a:lnRef idx="1">
                  <a:schemeClr val="accent1"/>
                </a:lnRef>
                <a:fillRef idx="0">
                  <a:schemeClr val="accent1"/>
                </a:fillRef>
                <a:effectRef idx="0">
                  <a:schemeClr val="accent1"/>
                </a:effectRef>
                <a:fontRef idx="minor">
                  <a:schemeClr val="tx1"/>
                </a:fontRef>
              </p:style>
            </p:cxnSp>
          </p:grpSp>
        </p:grpSp>
      </p:grpSp>
      <p:grpSp>
        <p:nvGrpSpPr>
          <p:cNvPr id="12" name="组合 11"/>
          <p:cNvGrpSpPr/>
          <p:nvPr/>
        </p:nvGrpSpPr>
        <p:grpSpPr>
          <a:xfrm>
            <a:off x="6208771" y="1503344"/>
            <a:ext cx="2756262" cy="1371222"/>
            <a:chOff x="6308894" y="1962012"/>
            <a:chExt cx="2613488" cy="1300193"/>
          </a:xfrm>
        </p:grpSpPr>
        <p:sp>
          <p:nvSpPr>
            <p:cNvPr id="13" name="矩形 12"/>
            <p:cNvSpPr/>
            <p:nvPr/>
          </p:nvSpPr>
          <p:spPr>
            <a:xfrm>
              <a:off x="6308894" y="2318264"/>
              <a:ext cx="2613488" cy="626214"/>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025351" y="1962012"/>
              <a:ext cx="1258789" cy="1300193"/>
            </a:xfrm>
            <a:prstGeom prst="ellipse">
              <a:avLst/>
            </a:prstGeom>
            <a:solidFill>
              <a:srgbClr val="FFFFFF"/>
            </a:solidFill>
            <a:ln w="34925">
              <a:solidFill>
                <a:srgbClr val="FED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rot="19104625">
              <a:off x="7226680" y="2564169"/>
              <a:ext cx="814962" cy="197864"/>
              <a:chOff x="6409173" y="2921545"/>
              <a:chExt cx="1907514" cy="541005"/>
            </a:xfrm>
          </p:grpSpPr>
          <p:sp>
            <p:nvSpPr>
              <p:cNvPr id="16" name="任意多边形 47"/>
              <p:cNvSpPr/>
              <p:nvPr/>
            </p:nvSpPr>
            <p:spPr>
              <a:xfrm rot="5400000">
                <a:off x="7092427" y="2238291"/>
                <a:ext cx="541005" cy="1907514"/>
              </a:xfrm>
              <a:custGeom>
                <a:avLst/>
                <a:gdLst>
                  <a:gd name="connsiteX0" fmla="*/ 1220 w 541005"/>
                  <a:gd name="connsiteY0" fmla="*/ 1445557 h 1907514"/>
                  <a:gd name="connsiteX1" fmla="*/ 1220 w 541005"/>
                  <a:gd name="connsiteY1" fmla="*/ 349342 h 1907514"/>
                  <a:gd name="connsiteX2" fmla="*/ 541005 w 541005"/>
                  <a:gd name="connsiteY2" fmla="*/ 349342 h 1907514"/>
                  <a:gd name="connsiteX3" fmla="*/ 541005 w 541005"/>
                  <a:gd name="connsiteY3" fmla="*/ 1445560 h 1907514"/>
                  <a:gd name="connsiteX4" fmla="*/ 541003 w 541005"/>
                  <a:gd name="connsiteY4" fmla="*/ 1445560 h 1907514"/>
                  <a:gd name="connsiteX5" fmla="*/ 541004 w 541005"/>
                  <a:gd name="connsiteY5" fmla="*/ 1445557 h 1907514"/>
                  <a:gd name="connsiteX6" fmla="*/ 2 w 541005"/>
                  <a:gd name="connsiteY6" fmla="*/ 317962 h 1907514"/>
                  <a:gd name="connsiteX7" fmla="*/ 2 w 541005"/>
                  <a:gd name="connsiteY7" fmla="*/ 52995 h 1907514"/>
                  <a:gd name="connsiteX8" fmla="*/ 52997 w 541005"/>
                  <a:gd name="connsiteY8" fmla="*/ 0 h 1907514"/>
                  <a:gd name="connsiteX9" fmla="*/ 478428 w 541005"/>
                  <a:gd name="connsiteY9" fmla="*/ 0 h 1907514"/>
                  <a:gd name="connsiteX10" fmla="*/ 531423 w 541005"/>
                  <a:gd name="connsiteY10" fmla="*/ 52995 h 1907514"/>
                  <a:gd name="connsiteX11" fmla="*/ 531423 w 541005"/>
                  <a:gd name="connsiteY11" fmla="*/ 317962 h 1907514"/>
                  <a:gd name="connsiteX12" fmla="*/ 0 w 541005"/>
                  <a:gd name="connsiteY12" fmla="*/ 1445557 h 1907514"/>
                  <a:gd name="connsiteX13" fmla="*/ 1220 w 541005"/>
                  <a:gd name="connsiteY13" fmla="*/ 1445557 h 1907514"/>
                  <a:gd name="connsiteX14" fmla="*/ 1220 w 541005"/>
                  <a:gd name="connsiteY14" fmla="*/ 1445560 h 1907514"/>
                  <a:gd name="connsiteX15" fmla="*/ 541003 w 541005"/>
                  <a:gd name="connsiteY15" fmla="*/ 1445560 h 1907514"/>
                  <a:gd name="connsiteX16" fmla="*/ 268306 w 541005"/>
                  <a:gd name="connsiteY16" fmla="*/ 1907514 h 190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05" h="1907514">
                    <a:moveTo>
                      <a:pt x="1220" y="1445557"/>
                    </a:moveTo>
                    <a:lnTo>
                      <a:pt x="1220" y="349342"/>
                    </a:lnTo>
                    <a:lnTo>
                      <a:pt x="541005" y="349342"/>
                    </a:lnTo>
                    <a:lnTo>
                      <a:pt x="541005" y="1445560"/>
                    </a:lnTo>
                    <a:lnTo>
                      <a:pt x="541003" y="1445560"/>
                    </a:lnTo>
                    <a:lnTo>
                      <a:pt x="541004" y="1445557"/>
                    </a:lnTo>
                    <a:close/>
                    <a:moveTo>
                      <a:pt x="2" y="317962"/>
                    </a:moveTo>
                    <a:lnTo>
                      <a:pt x="2" y="52995"/>
                    </a:lnTo>
                    <a:cubicBezTo>
                      <a:pt x="2" y="23727"/>
                      <a:pt x="23729" y="0"/>
                      <a:pt x="52997" y="0"/>
                    </a:cubicBezTo>
                    <a:lnTo>
                      <a:pt x="478428" y="0"/>
                    </a:lnTo>
                    <a:cubicBezTo>
                      <a:pt x="507696" y="0"/>
                      <a:pt x="531423" y="23727"/>
                      <a:pt x="531423" y="52995"/>
                    </a:cubicBezTo>
                    <a:lnTo>
                      <a:pt x="531423" y="317962"/>
                    </a:lnTo>
                    <a:close/>
                    <a:moveTo>
                      <a:pt x="0" y="1445557"/>
                    </a:moveTo>
                    <a:lnTo>
                      <a:pt x="1220" y="1445557"/>
                    </a:lnTo>
                    <a:lnTo>
                      <a:pt x="1220" y="1445560"/>
                    </a:lnTo>
                    <a:lnTo>
                      <a:pt x="541003" y="1445560"/>
                    </a:lnTo>
                    <a:lnTo>
                      <a:pt x="268306" y="1907514"/>
                    </a:lnTo>
                    <a:close/>
                  </a:path>
                </a:pathLst>
              </a:custGeom>
              <a:solidFill>
                <a:srgbClr val="FED8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7073457" y="3037659"/>
                <a:ext cx="691558" cy="0"/>
              </a:xfrm>
              <a:prstGeom prst="line">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3339293" y="1447277"/>
            <a:ext cx="2756262" cy="1371222"/>
            <a:chOff x="3713639" y="1908850"/>
            <a:chExt cx="2613488" cy="1300193"/>
          </a:xfrm>
        </p:grpSpPr>
        <p:sp>
          <p:nvSpPr>
            <p:cNvPr id="19" name="矩形 18"/>
            <p:cNvSpPr/>
            <p:nvPr/>
          </p:nvSpPr>
          <p:spPr>
            <a:xfrm>
              <a:off x="3713639" y="2311512"/>
              <a:ext cx="2613488" cy="6262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0" name="椭圆 19"/>
            <p:cNvSpPr/>
            <p:nvPr/>
          </p:nvSpPr>
          <p:spPr>
            <a:xfrm>
              <a:off x="4430766" y="1908850"/>
              <a:ext cx="1258789" cy="1300193"/>
            </a:xfrm>
            <a:prstGeom prst="ellipse">
              <a:avLst/>
            </a:prstGeom>
            <a:solidFill>
              <a:srgbClr val="FFD966"/>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1" name="组合 20"/>
            <p:cNvGrpSpPr/>
            <p:nvPr/>
          </p:nvGrpSpPr>
          <p:grpSpPr>
            <a:xfrm>
              <a:off x="4648131" y="2314629"/>
              <a:ext cx="814094" cy="594960"/>
              <a:chOff x="3932077" y="2411350"/>
              <a:chExt cx="814094" cy="594960"/>
            </a:xfrm>
            <a:noFill/>
          </p:grpSpPr>
          <p:sp>
            <p:nvSpPr>
              <p:cNvPr id="22" name="任意多边形 53"/>
              <p:cNvSpPr/>
              <p:nvPr/>
            </p:nvSpPr>
            <p:spPr>
              <a:xfrm>
                <a:off x="3932077" y="2411350"/>
                <a:ext cx="814094" cy="594960"/>
              </a:xfrm>
              <a:custGeom>
                <a:avLst/>
                <a:gdLst>
                  <a:gd name="connsiteX0" fmla="*/ 43920 w 814094"/>
                  <a:gd name="connsiteY0" fmla="*/ 331448 h 594960"/>
                  <a:gd name="connsiteX1" fmla="*/ 770174 w 814094"/>
                  <a:gd name="connsiteY1" fmla="*/ 331448 h 594960"/>
                  <a:gd name="connsiteX2" fmla="*/ 814094 w 814094"/>
                  <a:gd name="connsiteY2" fmla="*/ 375368 h 594960"/>
                  <a:gd name="connsiteX3" fmla="*/ 814094 w 814094"/>
                  <a:gd name="connsiteY3" fmla="*/ 551040 h 594960"/>
                  <a:gd name="connsiteX4" fmla="*/ 770174 w 814094"/>
                  <a:gd name="connsiteY4" fmla="*/ 594960 h 594960"/>
                  <a:gd name="connsiteX5" fmla="*/ 43920 w 814094"/>
                  <a:gd name="connsiteY5" fmla="*/ 594960 h 594960"/>
                  <a:gd name="connsiteX6" fmla="*/ 0 w 814094"/>
                  <a:gd name="connsiteY6" fmla="*/ 551040 h 594960"/>
                  <a:gd name="connsiteX7" fmla="*/ 0 w 814094"/>
                  <a:gd name="connsiteY7" fmla="*/ 375368 h 594960"/>
                  <a:gd name="connsiteX8" fmla="*/ 43920 w 814094"/>
                  <a:gd name="connsiteY8" fmla="*/ 331448 h 594960"/>
                  <a:gd name="connsiteX9" fmla="*/ 82862 w 814094"/>
                  <a:gd name="connsiteY9" fmla="*/ 0 h 594960"/>
                  <a:gd name="connsiteX10" fmla="*/ 731232 w 814094"/>
                  <a:gd name="connsiteY10" fmla="*/ 0 h 594960"/>
                  <a:gd name="connsiteX11" fmla="*/ 814094 w 814094"/>
                  <a:gd name="connsiteY11" fmla="*/ 331447 h 594960"/>
                  <a:gd name="connsiteX12" fmla="*/ 0 w 814094"/>
                  <a:gd name="connsiteY12" fmla="*/ 331447 h 5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094" h="594960">
                    <a:moveTo>
                      <a:pt x="43920" y="331448"/>
                    </a:moveTo>
                    <a:lnTo>
                      <a:pt x="770174" y="331448"/>
                    </a:lnTo>
                    <a:cubicBezTo>
                      <a:pt x="794430" y="331448"/>
                      <a:pt x="814094" y="351112"/>
                      <a:pt x="814094" y="375368"/>
                    </a:cubicBezTo>
                    <a:lnTo>
                      <a:pt x="814094" y="551040"/>
                    </a:lnTo>
                    <a:cubicBezTo>
                      <a:pt x="814094" y="575296"/>
                      <a:pt x="794430" y="594960"/>
                      <a:pt x="770174" y="594960"/>
                    </a:cubicBezTo>
                    <a:lnTo>
                      <a:pt x="43920" y="594960"/>
                    </a:lnTo>
                    <a:cubicBezTo>
                      <a:pt x="19664" y="594960"/>
                      <a:pt x="0" y="575296"/>
                      <a:pt x="0" y="551040"/>
                    </a:cubicBezTo>
                    <a:lnTo>
                      <a:pt x="0" y="375368"/>
                    </a:lnTo>
                    <a:cubicBezTo>
                      <a:pt x="0" y="351112"/>
                      <a:pt x="19664" y="331448"/>
                      <a:pt x="43920" y="331448"/>
                    </a:cubicBezTo>
                    <a:close/>
                    <a:moveTo>
                      <a:pt x="82862" y="0"/>
                    </a:moveTo>
                    <a:lnTo>
                      <a:pt x="731232" y="0"/>
                    </a:lnTo>
                    <a:lnTo>
                      <a:pt x="814094" y="331447"/>
                    </a:lnTo>
                    <a:lnTo>
                      <a:pt x="0" y="331447"/>
                    </a:lnTo>
                    <a:close/>
                  </a:path>
                </a:pathLst>
              </a:custGeom>
              <a:solidFill>
                <a:srgbClr val="FFFFFF"/>
              </a:solidFill>
              <a:ln w="38100">
                <a:solidFill>
                  <a:srgbClr val="FED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482734" y="2796340"/>
                <a:ext cx="60800" cy="101600"/>
              </a:xfrm>
              <a:prstGeom prst="ellipse">
                <a:avLst/>
              </a:prstGeom>
              <a:grpFill/>
              <a:ln>
                <a:solidFill>
                  <a:srgbClr val="FED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flipH="1">
                <a:off x="4621993" y="2796340"/>
                <a:ext cx="45719" cy="101600"/>
              </a:xfrm>
              <a:prstGeom prst="ellipse">
                <a:avLst/>
              </a:prstGeom>
              <a:grpFill/>
              <a:ln>
                <a:solidFill>
                  <a:srgbClr val="FED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D866"/>
                  </a:solidFill>
                </a:endParaRPr>
              </a:p>
            </p:txBody>
          </p:sp>
        </p:grpSp>
      </p:grpSp>
      <p:grpSp>
        <p:nvGrpSpPr>
          <p:cNvPr id="25" name="组合 24"/>
          <p:cNvGrpSpPr/>
          <p:nvPr/>
        </p:nvGrpSpPr>
        <p:grpSpPr>
          <a:xfrm>
            <a:off x="9063648" y="1531206"/>
            <a:ext cx="2756262" cy="1371222"/>
            <a:chOff x="8818777" y="1981274"/>
            <a:chExt cx="2613488" cy="1300193"/>
          </a:xfrm>
        </p:grpSpPr>
        <p:sp>
          <p:nvSpPr>
            <p:cNvPr id="26" name="矩形 25"/>
            <p:cNvSpPr/>
            <p:nvPr/>
          </p:nvSpPr>
          <p:spPr>
            <a:xfrm>
              <a:off x="8818777" y="2318264"/>
              <a:ext cx="2613488" cy="6262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606054" y="1981274"/>
              <a:ext cx="1258789" cy="1300193"/>
            </a:xfrm>
            <a:prstGeom prst="ellipse">
              <a:avLst/>
            </a:prstGeom>
            <a:solidFill>
              <a:srgbClr val="FED866"/>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C000"/>
                  </a:solidFill>
                </a:ln>
              </a:endParaRPr>
            </a:p>
          </p:txBody>
        </p:sp>
        <p:grpSp>
          <p:nvGrpSpPr>
            <p:cNvPr id="28" name="组合 27"/>
            <p:cNvGrpSpPr/>
            <p:nvPr/>
          </p:nvGrpSpPr>
          <p:grpSpPr>
            <a:xfrm>
              <a:off x="9824701" y="2156058"/>
              <a:ext cx="837850" cy="805775"/>
              <a:chOff x="3324090" y="2932500"/>
              <a:chExt cx="837850" cy="805775"/>
            </a:xfrm>
          </p:grpSpPr>
          <p:cxnSp>
            <p:nvCxnSpPr>
              <p:cNvPr id="29" name="直接连接符 28"/>
              <p:cNvCxnSpPr/>
              <p:nvPr/>
            </p:nvCxnSpPr>
            <p:spPr>
              <a:xfrm flipV="1">
                <a:off x="3574518" y="2932500"/>
                <a:ext cx="336995" cy="7360"/>
              </a:xfrm>
              <a:prstGeom prst="line">
                <a:avLst/>
              </a:prstGeom>
              <a:ln w="60325">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3324090" y="2936180"/>
                <a:ext cx="837850" cy="802095"/>
                <a:chOff x="3324091" y="2911861"/>
                <a:chExt cx="837850" cy="802095"/>
              </a:xfrm>
            </p:grpSpPr>
            <p:sp>
              <p:nvSpPr>
                <p:cNvPr id="31" name="任意多边形 62"/>
                <p:cNvSpPr/>
                <p:nvPr/>
              </p:nvSpPr>
              <p:spPr>
                <a:xfrm>
                  <a:off x="3324091" y="2911861"/>
                  <a:ext cx="837850" cy="80209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任意多边形 63"/>
                <p:cNvSpPr/>
                <p:nvPr/>
              </p:nvSpPr>
              <p:spPr>
                <a:xfrm>
                  <a:off x="3511106" y="3007004"/>
                  <a:ext cx="472138" cy="50866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3" name="文本框 45"/>
          <p:cNvSpPr txBox="1"/>
          <p:nvPr/>
        </p:nvSpPr>
        <p:spPr>
          <a:xfrm>
            <a:off x="428074" y="3254040"/>
            <a:ext cx="2355459" cy="374358"/>
          </a:xfrm>
          <a:prstGeom prst="rect">
            <a:avLst/>
          </a:prstGeom>
          <a:noFill/>
        </p:spPr>
        <p:txBody>
          <a:bodyPr wrap="square" lIns="96418" tIns="48209" rIns="96418" bIns="48209" rtlCol="0">
            <a:spAutoFit/>
          </a:bodyPr>
          <a:lstStyle/>
          <a:p>
            <a:pPr algn="ctr"/>
            <a:r>
              <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rPr>
              <a:t>点击此处添加标题</a:t>
            </a:r>
            <a:endPar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endParaRPr>
          </a:p>
        </p:txBody>
      </p:sp>
      <p:sp>
        <p:nvSpPr>
          <p:cNvPr id="34" name="文本框 46"/>
          <p:cNvSpPr txBox="1"/>
          <p:nvPr/>
        </p:nvSpPr>
        <p:spPr>
          <a:xfrm>
            <a:off x="479936" y="3792222"/>
            <a:ext cx="2373659" cy="1678305"/>
          </a:xfrm>
          <a:prstGeom prst="rect">
            <a:avLst/>
          </a:prstGeom>
          <a:noFill/>
        </p:spPr>
        <p:txBody>
          <a:bodyPr wrap="square" lIns="96418" tIns="48209" rIns="96418" bIns="48209" rtlCol="0">
            <a:spAutoFit/>
          </a:bodyPr>
          <a:lstStyle/>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endParaRPr lang="zh-CN" altLang="en-US"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35" name="文本框 47"/>
          <p:cNvSpPr txBox="1"/>
          <p:nvPr/>
        </p:nvSpPr>
        <p:spPr>
          <a:xfrm>
            <a:off x="3410966" y="3254040"/>
            <a:ext cx="2355459" cy="374358"/>
          </a:xfrm>
          <a:prstGeom prst="rect">
            <a:avLst/>
          </a:prstGeom>
          <a:noFill/>
        </p:spPr>
        <p:txBody>
          <a:bodyPr wrap="square" lIns="96418" tIns="48209" rIns="96418" bIns="48209" rtlCol="0">
            <a:spAutoFit/>
          </a:bodyPr>
          <a:lstStyle/>
          <a:p>
            <a:pPr algn="ctr"/>
            <a:r>
              <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rPr>
              <a:t>点击此处添加标题</a:t>
            </a:r>
            <a:endPar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endParaRPr>
          </a:p>
        </p:txBody>
      </p:sp>
      <p:sp>
        <p:nvSpPr>
          <p:cNvPr id="36" name="文本框 48"/>
          <p:cNvSpPr txBox="1"/>
          <p:nvPr/>
        </p:nvSpPr>
        <p:spPr>
          <a:xfrm>
            <a:off x="3462828" y="3792222"/>
            <a:ext cx="2373659" cy="1678305"/>
          </a:xfrm>
          <a:prstGeom prst="rect">
            <a:avLst/>
          </a:prstGeom>
          <a:noFill/>
        </p:spPr>
        <p:txBody>
          <a:bodyPr wrap="square" lIns="96418" tIns="48209" rIns="96418" bIns="48209" rtlCol="0">
            <a:spAutoFit/>
          </a:bodyPr>
          <a:lstStyle/>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endParaRPr lang="zh-CN" altLang="en-US"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37" name="文本框 49"/>
          <p:cNvSpPr txBox="1"/>
          <p:nvPr/>
        </p:nvSpPr>
        <p:spPr>
          <a:xfrm>
            <a:off x="6294852" y="3254040"/>
            <a:ext cx="2355459" cy="374358"/>
          </a:xfrm>
          <a:prstGeom prst="rect">
            <a:avLst/>
          </a:prstGeom>
          <a:noFill/>
        </p:spPr>
        <p:txBody>
          <a:bodyPr wrap="square" lIns="96418" tIns="48209" rIns="96418" bIns="48209" rtlCol="0">
            <a:spAutoFit/>
          </a:bodyPr>
          <a:lstStyle/>
          <a:p>
            <a:pPr algn="ctr"/>
            <a:r>
              <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rPr>
              <a:t>点击此处添加标题</a:t>
            </a:r>
            <a:endPar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endParaRPr>
          </a:p>
        </p:txBody>
      </p:sp>
      <p:sp>
        <p:nvSpPr>
          <p:cNvPr id="38" name="文本框 50"/>
          <p:cNvSpPr txBox="1"/>
          <p:nvPr/>
        </p:nvSpPr>
        <p:spPr>
          <a:xfrm>
            <a:off x="6333019" y="3792222"/>
            <a:ext cx="2373659" cy="1678305"/>
          </a:xfrm>
          <a:prstGeom prst="rect">
            <a:avLst/>
          </a:prstGeom>
          <a:noFill/>
        </p:spPr>
        <p:txBody>
          <a:bodyPr wrap="square" lIns="96418" tIns="48209" rIns="96418" bIns="48209" rtlCol="0">
            <a:spAutoFit/>
          </a:bodyPr>
          <a:lstStyle/>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endParaRPr lang="zh-CN" altLang="en-US"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39" name="文本框 51"/>
          <p:cNvSpPr txBox="1"/>
          <p:nvPr/>
        </p:nvSpPr>
        <p:spPr>
          <a:xfrm>
            <a:off x="9264051" y="3254040"/>
            <a:ext cx="2355459" cy="374358"/>
          </a:xfrm>
          <a:prstGeom prst="rect">
            <a:avLst/>
          </a:prstGeom>
          <a:noFill/>
        </p:spPr>
        <p:txBody>
          <a:bodyPr wrap="square" lIns="96418" tIns="48209" rIns="96418" bIns="48209" rtlCol="0">
            <a:spAutoFit/>
          </a:bodyPr>
          <a:lstStyle/>
          <a:p>
            <a:pPr algn="ctr"/>
            <a:r>
              <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rPr>
              <a:t>点击此处添加标题</a:t>
            </a:r>
            <a:endPar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endParaRPr>
          </a:p>
        </p:txBody>
      </p:sp>
      <p:sp>
        <p:nvSpPr>
          <p:cNvPr id="40" name="文本框 52"/>
          <p:cNvSpPr txBox="1"/>
          <p:nvPr/>
        </p:nvSpPr>
        <p:spPr>
          <a:xfrm>
            <a:off x="9315911" y="3792222"/>
            <a:ext cx="2373659" cy="1678305"/>
          </a:xfrm>
          <a:prstGeom prst="rect">
            <a:avLst/>
          </a:prstGeom>
          <a:noFill/>
        </p:spPr>
        <p:txBody>
          <a:bodyPr wrap="square" lIns="96418" tIns="48209" rIns="96418" bIns="48209" rtlCol="0">
            <a:spAutoFit/>
          </a:bodyPr>
          <a:lstStyle/>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endParaRPr lang="zh-CN" altLang="en-US"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zh-CN" altLang="en-US" sz="10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900" decel="100000" fill="hold"/>
                                        <p:tgtEl>
                                          <p:spTgt spid="2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8"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22" presetClass="entr" presetSubtype="8"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22" presetClass="entr" presetSubtype="8"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工作规划及展望</a:t>
            </a:r>
            <a:endParaRPr lang="zh-CN" altLang="en-US" dirty="0"/>
          </a:p>
        </p:txBody>
      </p:sp>
      <p:sp>
        <p:nvSpPr>
          <p:cNvPr id="3" name="文本占位符 2"/>
          <p:cNvSpPr>
            <a:spLocks noGrp="1"/>
          </p:cNvSpPr>
          <p:nvPr>
            <p:ph type="body" idx="1"/>
          </p:nvPr>
        </p:nvSpPr>
        <p:spPr/>
        <p:txBody>
          <a:bodyPr/>
          <a:lstStyle/>
          <a:p>
            <a:pPr lvl="0"/>
            <a:r>
              <a:rPr lang="en-US" altLang="zh-CN" sz="1100" dirty="0">
                <a:solidFill>
                  <a:srgbClr val="FED866"/>
                </a:solidFill>
              </a:rPr>
              <a:t>Work Planning and Prospect</a:t>
            </a:r>
            <a:endParaRPr lang="en-US" altLang="zh-CN" sz="1100" dirty="0">
              <a:solidFill>
                <a:srgbClr val="FED866"/>
              </a:solidFill>
            </a:endParaRPr>
          </a:p>
          <a:p>
            <a:pPr lvl="0"/>
            <a:endParaRPr lang="en-US" altLang="zh-CN" dirty="0">
              <a:solidFill>
                <a:prstClr val="white"/>
              </a:solidFill>
            </a:endParaRPr>
          </a:p>
          <a:p>
            <a:pPr lvl="0"/>
            <a:endParaRPr lang="zh-CN" altLang="en-US" dirty="0">
              <a:solidFill>
                <a:prstClr val="white"/>
              </a:solidFill>
            </a:endParaRPr>
          </a:p>
          <a:p>
            <a:endParaRPr lang="zh-CN" altLang="en-US" dirty="0"/>
          </a:p>
        </p:txBody>
      </p:sp>
      <p:sp>
        <p:nvSpPr>
          <p:cNvPr id="4" name="Freeform 11"/>
          <p:cNvSpPr>
            <a:spLocks noEditPoints="1"/>
          </p:cNvSpPr>
          <p:nvPr/>
        </p:nvSpPr>
        <p:spPr bwMode="auto">
          <a:xfrm>
            <a:off x="1076218" y="4218997"/>
            <a:ext cx="1757619" cy="1755058"/>
          </a:xfrm>
          <a:custGeom>
            <a:avLst/>
            <a:gdLst>
              <a:gd name="T0" fmla="*/ 638 w 638"/>
              <a:gd name="T1" fmla="*/ 346 h 637"/>
              <a:gd name="T2" fmla="*/ 603 w 638"/>
              <a:gd name="T3" fmla="*/ 284 h 637"/>
              <a:gd name="T4" fmla="*/ 556 w 638"/>
              <a:gd name="T5" fmla="*/ 221 h 637"/>
              <a:gd name="T6" fmla="*/ 609 w 638"/>
              <a:gd name="T7" fmla="*/ 184 h 637"/>
              <a:gd name="T8" fmla="*/ 547 w 638"/>
              <a:gd name="T9" fmla="*/ 146 h 637"/>
              <a:gd name="T10" fmla="*/ 476 w 638"/>
              <a:gd name="T11" fmla="*/ 116 h 637"/>
              <a:gd name="T12" fmla="*/ 503 w 638"/>
              <a:gd name="T13" fmla="*/ 57 h 637"/>
              <a:gd name="T14" fmla="*/ 432 w 638"/>
              <a:gd name="T15" fmla="*/ 56 h 637"/>
              <a:gd name="T16" fmla="*/ 353 w 638"/>
              <a:gd name="T17" fmla="*/ 65 h 637"/>
              <a:gd name="T18" fmla="*/ 347 w 638"/>
              <a:gd name="T19" fmla="*/ 0 h 637"/>
              <a:gd name="T20" fmla="*/ 285 w 638"/>
              <a:gd name="T21" fmla="*/ 34 h 637"/>
              <a:gd name="T22" fmla="*/ 221 w 638"/>
              <a:gd name="T23" fmla="*/ 81 h 637"/>
              <a:gd name="T24" fmla="*/ 185 w 638"/>
              <a:gd name="T25" fmla="*/ 28 h 637"/>
              <a:gd name="T26" fmla="*/ 149 w 638"/>
              <a:gd name="T27" fmla="*/ 90 h 637"/>
              <a:gd name="T28" fmla="*/ 117 w 638"/>
              <a:gd name="T29" fmla="*/ 162 h 637"/>
              <a:gd name="T30" fmla="*/ 58 w 638"/>
              <a:gd name="T31" fmla="*/ 134 h 637"/>
              <a:gd name="T32" fmla="*/ 56 w 638"/>
              <a:gd name="T33" fmla="*/ 205 h 637"/>
              <a:gd name="T34" fmla="*/ 66 w 638"/>
              <a:gd name="T35" fmla="*/ 284 h 637"/>
              <a:gd name="T36" fmla="*/ 0 w 638"/>
              <a:gd name="T37" fmla="*/ 290 h 637"/>
              <a:gd name="T38" fmla="*/ 37 w 638"/>
              <a:gd name="T39" fmla="*/ 352 h 637"/>
              <a:gd name="T40" fmla="*/ 82 w 638"/>
              <a:gd name="T41" fmla="*/ 414 h 637"/>
              <a:gd name="T42" fmla="*/ 29 w 638"/>
              <a:gd name="T43" fmla="*/ 452 h 637"/>
              <a:gd name="T44" fmla="*/ 91 w 638"/>
              <a:gd name="T45" fmla="*/ 488 h 637"/>
              <a:gd name="T46" fmla="*/ 162 w 638"/>
              <a:gd name="T47" fmla="*/ 520 h 637"/>
              <a:gd name="T48" fmla="*/ 135 w 638"/>
              <a:gd name="T49" fmla="*/ 579 h 637"/>
              <a:gd name="T50" fmla="*/ 208 w 638"/>
              <a:gd name="T51" fmla="*/ 581 h 637"/>
              <a:gd name="T52" fmla="*/ 285 w 638"/>
              <a:gd name="T53" fmla="*/ 572 h 637"/>
              <a:gd name="T54" fmla="*/ 291 w 638"/>
              <a:gd name="T55" fmla="*/ 637 h 637"/>
              <a:gd name="T56" fmla="*/ 353 w 638"/>
              <a:gd name="T57" fmla="*/ 600 h 637"/>
              <a:gd name="T58" fmla="*/ 417 w 638"/>
              <a:gd name="T59" fmla="*/ 555 h 637"/>
              <a:gd name="T60" fmla="*/ 453 w 638"/>
              <a:gd name="T61" fmla="*/ 608 h 637"/>
              <a:gd name="T62" fmla="*/ 491 w 638"/>
              <a:gd name="T63" fmla="*/ 546 h 637"/>
              <a:gd name="T64" fmla="*/ 521 w 638"/>
              <a:gd name="T65" fmla="*/ 475 h 637"/>
              <a:gd name="T66" fmla="*/ 580 w 638"/>
              <a:gd name="T67" fmla="*/ 502 h 637"/>
              <a:gd name="T68" fmla="*/ 582 w 638"/>
              <a:gd name="T69" fmla="*/ 429 h 637"/>
              <a:gd name="T70" fmla="*/ 573 w 638"/>
              <a:gd name="T71" fmla="*/ 352 h 637"/>
              <a:gd name="T72" fmla="*/ 319 w 638"/>
              <a:gd name="T73" fmla="*/ 493 h 637"/>
              <a:gd name="T74" fmla="*/ 319 w 638"/>
              <a:gd name="T75" fmla="*/ 144 h 637"/>
              <a:gd name="T76" fmla="*/ 319 w 638"/>
              <a:gd name="T77"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7">
                <a:moveTo>
                  <a:pt x="603" y="352"/>
                </a:moveTo>
                <a:cubicBezTo>
                  <a:pt x="638" y="346"/>
                  <a:pt x="638" y="346"/>
                  <a:pt x="638" y="346"/>
                </a:cubicBezTo>
                <a:cubicBezTo>
                  <a:pt x="638" y="290"/>
                  <a:pt x="638" y="290"/>
                  <a:pt x="638" y="290"/>
                </a:cubicBezTo>
                <a:cubicBezTo>
                  <a:pt x="603" y="284"/>
                  <a:pt x="603" y="284"/>
                  <a:pt x="603" y="284"/>
                </a:cubicBezTo>
                <a:cubicBezTo>
                  <a:pt x="573" y="284"/>
                  <a:pt x="573" y="284"/>
                  <a:pt x="573" y="284"/>
                </a:cubicBezTo>
                <a:cubicBezTo>
                  <a:pt x="570" y="261"/>
                  <a:pt x="564" y="240"/>
                  <a:pt x="556" y="221"/>
                </a:cubicBezTo>
                <a:cubicBezTo>
                  <a:pt x="582" y="205"/>
                  <a:pt x="582" y="205"/>
                  <a:pt x="582" y="205"/>
                </a:cubicBezTo>
                <a:cubicBezTo>
                  <a:pt x="609" y="184"/>
                  <a:pt x="609" y="184"/>
                  <a:pt x="609" y="184"/>
                </a:cubicBezTo>
                <a:cubicBezTo>
                  <a:pt x="580" y="134"/>
                  <a:pt x="580" y="134"/>
                  <a:pt x="580" y="134"/>
                </a:cubicBezTo>
                <a:cubicBezTo>
                  <a:pt x="547" y="146"/>
                  <a:pt x="547" y="146"/>
                  <a:pt x="547" y="146"/>
                </a:cubicBezTo>
                <a:cubicBezTo>
                  <a:pt x="521" y="162"/>
                  <a:pt x="521" y="162"/>
                  <a:pt x="521" y="162"/>
                </a:cubicBezTo>
                <a:cubicBezTo>
                  <a:pt x="509" y="145"/>
                  <a:pt x="493" y="128"/>
                  <a:pt x="476" y="116"/>
                </a:cubicBezTo>
                <a:cubicBezTo>
                  <a:pt x="491" y="90"/>
                  <a:pt x="491" y="90"/>
                  <a:pt x="491" y="90"/>
                </a:cubicBezTo>
                <a:cubicBezTo>
                  <a:pt x="503" y="57"/>
                  <a:pt x="503" y="57"/>
                  <a:pt x="503" y="57"/>
                </a:cubicBezTo>
                <a:cubicBezTo>
                  <a:pt x="453" y="28"/>
                  <a:pt x="453" y="28"/>
                  <a:pt x="453" y="28"/>
                </a:cubicBezTo>
                <a:cubicBezTo>
                  <a:pt x="432" y="56"/>
                  <a:pt x="432" y="56"/>
                  <a:pt x="432" y="56"/>
                </a:cubicBezTo>
                <a:cubicBezTo>
                  <a:pt x="417" y="81"/>
                  <a:pt x="417" y="81"/>
                  <a:pt x="417" y="81"/>
                </a:cubicBezTo>
                <a:cubicBezTo>
                  <a:pt x="397" y="74"/>
                  <a:pt x="376" y="68"/>
                  <a:pt x="353" y="65"/>
                </a:cubicBezTo>
                <a:cubicBezTo>
                  <a:pt x="353" y="34"/>
                  <a:pt x="353" y="34"/>
                  <a:pt x="353" y="34"/>
                </a:cubicBezTo>
                <a:cubicBezTo>
                  <a:pt x="347" y="0"/>
                  <a:pt x="347" y="0"/>
                  <a:pt x="347" y="0"/>
                </a:cubicBezTo>
                <a:cubicBezTo>
                  <a:pt x="291" y="0"/>
                  <a:pt x="291" y="0"/>
                  <a:pt x="291" y="0"/>
                </a:cubicBezTo>
                <a:cubicBezTo>
                  <a:pt x="285" y="34"/>
                  <a:pt x="285" y="34"/>
                  <a:pt x="285" y="34"/>
                </a:cubicBezTo>
                <a:cubicBezTo>
                  <a:pt x="285" y="65"/>
                  <a:pt x="285" y="65"/>
                  <a:pt x="285" y="65"/>
                </a:cubicBezTo>
                <a:cubicBezTo>
                  <a:pt x="262" y="68"/>
                  <a:pt x="243" y="74"/>
                  <a:pt x="221" y="81"/>
                </a:cubicBezTo>
                <a:cubicBezTo>
                  <a:pt x="208" y="56"/>
                  <a:pt x="208" y="56"/>
                  <a:pt x="208" y="56"/>
                </a:cubicBezTo>
                <a:cubicBezTo>
                  <a:pt x="185" y="28"/>
                  <a:pt x="185" y="28"/>
                  <a:pt x="185" y="28"/>
                </a:cubicBezTo>
                <a:cubicBezTo>
                  <a:pt x="135" y="57"/>
                  <a:pt x="135" y="57"/>
                  <a:pt x="135" y="57"/>
                </a:cubicBezTo>
                <a:cubicBezTo>
                  <a:pt x="149" y="90"/>
                  <a:pt x="149" y="90"/>
                  <a:pt x="149" y="90"/>
                </a:cubicBezTo>
                <a:cubicBezTo>
                  <a:pt x="162" y="116"/>
                  <a:pt x="162" y="116"/>
                  <a:pt x="162" y="116"/>
                </a:cubicBezTo>
                <a:cubicBezTo>
                  <a:pt x="146" y="128"/>
                  <a:pt x="131" y="145"/>
                  <a:pt x="117" y="162"/>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1"/>
                  <a:pt x="82" y="221"/>
                  <a:pt x="82" y="221"/>
                </a:cubicBezTo>
                <a:cubicBezTo>
                  <a:pt x="75" y="240"/>
                  <a:pt x="69" y="261"/>
                  <a:pt x="66" y="284"/>
                </a:cubicBezTo>
                <a:cubicBezTo>
                  <a:pt x="37" y="284"/>
                  <a:pt x="37" y="284"/>
                  <a:pt x="37" y="284"/>
                </a:cubicBezTo>
                <a:cubicBezTo>
                  <a:pt x="0" y="290"/>
                  <a:pt x="0" y="290"/>
                  <a:pt x="0" y="290"/>
                </a:cubicBezTo>
                <a:cubicBezTo>
                  <a:pt x="0" y="346"/>
                  <a:pt x="0" y="346"/>
                  <a:pt x="0" y="346"/>
                </a:cubicBezTo>
                <a:cubicBezTo>
                  <a:pt x="37" y="352"/>
                  <a:pt x="37" y="352"/>
                  <a:pt x="37" y="352"/>
                </a:cubicBezTo>
                <a:cubicBezTo>
                  <a:pt x="66" y="352"/>
                  <a:pt x="66" y="352"/>
                  <a:pt x="66" y="352"/>
                </a:cubicBezTo>
                <a:cubicBezTo>
                  <a:pt x="69" y="373"/>
                  <a:pt x="75" y="395"/>
                  <a:pt x="82" y="414"/>
                </a:cubicBezTo>
                <a:cubicBezTo>
                  <a:pt x="56" y="429"/>
                  <a:pt x="56" y="429"/>
                  <a:pt x="56" y="429"/>
                </a:cubicBezTo>
                <a:cubicBezTo>
                  <a:pt x="29" y="452"/>
                  <a:pt x="29" y="452"/>
                  <a:pt x="29" y="452"/>
                </a:cubicBezTo>
                <a:cubicBezTo>
                  <a:pt x="58" y="502"/>
                  <a:pt x="58" y="502"/>
                  <a:pt x="58" y="502"/>
                </a:cubicBezTo>
                <a:cubicBezTo>
                  <a:pt x="91" y="488"/>
                  <a:pt x="91" y="488"/>
                  <a:pt x="91" y="488"/>
                </a:cubicBezTo>
                <a:cubicBezTo>
                  <a:pt x="117" y="475"/>
                  <a:pt x="117" y="475"/>
                  <a:pt x="117" y="475"/>
                </a:cubicBezTo>
                <a:cubicBezTo>
                  <a:pt x="131" y="491"/>
                  <a:pt x="146" y="507"/>
                  <a:pt x="162" y="520"/>
                </a:cubicBezTo>
                <a:cubicBezTo>
                  <a:pt x="149" y="546"/>
                  <a:pt x="149" y="546"/>
                  <a:pt x="149" y="546"/>
                </a:cubicBezTo>
                <a:cubicBezTo>
                  <a:pt x="135" y="579"/>
                  <a:pt x="135" y="579"/>
                  <a:pt x="135" y="579"/>
                </a:cubicBezTo>
                <a:cubicBezTo>
                  <a:pt x="185" y="608"/>
                  <a:pt x="185" y="608"/>
                  <a:pt x="185" y="608"/>
                </a:cubicBezTo>
                <a:cubicBezTo>
                  <a:pt x="208" y="581"/>
                  <a:pt x="208" y="581"/>
                  <a:pt x="208" y="581"/>
                </a:cubicBezTo>
                <a:cubicBezTo>
                  <a:pt x="221" y="555"/>
                  <a:pt x="221" y="555"/>
                  <a:pt x="221" y="555"/>
                </a:cubicBezTo>
                <a:cubicBezTo>
                  <a:pt x="243" y="563"/>
                  <a:pt x="262" y="569"/>
                  <a:pt x="285" y="572"/>
                </a:cubicBezTo>
                <a:cubicBezTo>
                  <a:pt x="285" y="600"/>
                  <a:pt x="285" y="600"/>
                  <a:pt x="285" y="600"/>
                </a:cubicBezTo>
                <a:cubicBezTo>
                  <a:pt x="291" y="637"/>
                  <a:pt x="291" y="637"/>
                  <a:pt x="291" y="637"/>
                </a:cubicBezTo>
                <a:cubicBezTo>
                  <a:pt x="347" y="637"/>
                  <a:pt x="347" y="637"/>
                  <a:pt x="347" y="637"/>
                </a:cubicBezTo>
                <a:cubicBezTo>
                  <a:pt x="353" y="600"/>
                  <a:pt x="353" y="600"/>
                  <a:pt x="353" y="600"/>
                </a:cubicBezTo>
                <a:cubicBezTo>
                  <a:pt x="353" y="572"/>
                  <a:pt x="353" y="572"/>
                  <a:pt x="353" y="572"/>
                </a:cubicBezTo>
                <a:cubicBezTo>
                  <a:pt x="376" y="569"/>
                  <a:pt x="397" y="563"/>
                  <a:pt x="417" y="555"/>
                </a:cubicBezTo>
                <a:cubicBezTo>
                  <a:pt x="432" y="581"/>
                  <a:pt x="432" y="581"/>
                  <a:pt x="432" y="581"/>
                </a:cubicBezTo>
                <a:cubicBezTo>
                  <a:pt x="453" y="608"/>
                  <a:pt x="453" y="608"/>
                  <a:pt x="453" y="608"/>
                </a:cubicBezTo>
                <a:cubicBezTo>
                  <a:pt x="503" y="579"/>
                  <a:pt x="503" y="579"/>
                  <a:pt x="503" y="579"/>
                </a:cubicBezTo>
                <a:cubicBezTo>
                  <a:pt x="491" y="546"/>
                  <a:pt x="491" y="546"/>
                  <a:pt x="491" y="546"/>
                </a:cubicBezTo>
                <a:cubicBezTo>
                  <a:pt x="476" y="520"/>
                  <a:pt x="476" y="520"/>
                  <a:pt x="476" y="520"/>
                </a:cubicBezTo>
                <a:cubicBezTo>
                  <a:pt x="493" y="507"/>
                  <a:pt x="509" y="491"/>
                  <a:pt x="521" y="475"/>
                </a:cubicBezTo>
                <a:cubicBezTo>
                  <a:pt x="547" y="488"/>
                  <a:pt x="547" y="488"/>
                  <a:pt x="547" y="488"/>
                </a:cubicBezTo>
                <a:cubicBezTo>
                  <a:pt x="580" y="502"/>
                  <a:pt x="580" y="502"/>
                  <a:pt x="580" y="502"/>
                </a:cubicBezTo>
                <a:cubicBezTo>
                  <a:pt x="609" y="452"/>
                  <a:pt x="609" y="452"/>
                  <a:pt x="609" y="452"/>
                </a:cubicBezTo>
                <a:cubicBezTo>
                  <a:pt x="582" y="429"/>
                  <a:pt x="582" y="429"/>
                  <a:pt x="582" y="429"/>
                </a:cubicBezTo>
                <a:cubicBezTo>
                  <a:pt x="556" y="414"/>
                  <a:pt x="556" y="414"/>
                  <a:pt x="556" y="414"/>
                </a:cubicBezTo>
                <a:cubicBezTo>
                  <a:pt x="564" y="395"/>
                  <a:pt x="570" y="373"/>
                  <a:pt x="573" y="352"/>
                </a:cubicBezTo>
                <a:lnTo>
                  <a:pt x="603" y="352"/>
                </a:lnTo>
                <a:close/>
                <a:moveTo>
                  <a:pt x="319" y="493"/>
                </a:moveTo>
                <a:cubicBezTo>
                  <a:pt x="223" y="493"/>
                  <a:pt x="145" y="414"/>
                  <a:pt x="145" y="318"/>
                </a:cubicBezTo>
                <a:cubicBezTo>
                  <a:pt x="145" y="222"/>
                  <a:pt x="223" y="144"/>
                  <a:pt x="319" y="144"/>
                </a:cubicBezTo>
                <a:cubicBezTo>
                  <a:pt x="415" y="144"/>
                  <a:pt x="493" y="222"/>
                  <a:pt x="493" y="318"/>
                </a:cubicBezTo>
                <a:cubicBezTo>
                  <a:pt x="493" y="414"/>
                  <a:pt x="415" y="493"/>
                  <a:pt x="319" y="493"/>
                </a:cubicBezTo>
                <a:close/>
              </a:path>
            </a:pathLst>
          </a:custGeom>
          <a:solidFill>
            <a:srgbClr val="FED866"/>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5" name="Freeform 12"/>
          <p:cNvSpPr>
            <a:spLocks noEditPoints="1"/>
          </p:cNvSpPr>
          <p:nvPr/>
        </p:nvSpPr>
        <p:spPr bwMode="auto">
          <a:xfrm>
            <a:off x="2593577" y="3373536"/>
            <a:ext cx="2204314" cy="2200530"/>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rgbClr val="FFFFF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rgbClr val="FFFFFF"/>
              </a:solidFill>
            </a:endParaRPr>
          </a:p>
        </p:txBody>
      </p:sp>
      <p:sp>
        <p:nvSpPr>
          <p:cNvPr id="6" name="Freeform 13"/>
          <p:cNvSpPr>
            <a:spLocks noEditPoints="1"/>
          </p:cNvSpPr>
          <p:nvPr/>
        </p:nvSpPr>
        <p:spPr bwMode="auto">
          <a:xfrm>
            <a:off x="4474825" y="2963052"/>
            <a:ext cx="1443884" cy="1468186"/>
          </a:xfrm>
          <a:custGeom>
            <a:avLst/>
            <a:gdLst>
              <a:gd name="T0" fmla="*/ 467 w 524"/>
              <a:gd name="T1" fmla="*/ 267 h 533"/>
              <a:gd name="T2" fmla="*/ 493 w 524"/>
              <a:gd name="T3" fmla="*/ 227 h 533"/>
              <a:gd name="T4" fmla="*/ 506 w 524"/>
              <a:gd name="T5" fmla="*/ 156 h 533"/>
              <a:gd name="T6" fmla="*/ 444 w 524"/>
              <a:gd name="T7" fmla="*/ 171 h 533"/>
              <a:gd name="T8" fmla="*/ 426 w 524"/>
              <a:gd name="T9" fmla="*/ 99 h 533"/>
              <a:gd name="T10" fmla="*/ 396 w 524"/>
              <a:gd name="T11" fmla="*/ 33 h 533"/>
              <a:gd name="T12" fmla="*/ 354 w 524"/>
              <a:gd name="T13" fmla="*/ 82 h 533"/>
              <a:gd name="T14" fmla="*/ 296 w 524"/>
              <a:gd name="T15" fmla="*/ 35 h 533"/>
              <a:gd name="T16" fmla="*/ 234 w 524"/>
              <a:gd name="T17" fmla="*/ 0 h 533"/>
              <a:gd name="T18" fmla="*/ 228 w 524"/>
              <a:gd name="T19" fmla="*/ 64 h 533"/>
              <a:gd name="T20" fmla="*/ 154 w 524"/>
              <a:gd name="T21" fmla="*/ 59 h 533"/>
              <a:gd name="T22" fmla="*/ 83 w 524"/>
              <a:gd name="T23" fmla="*/ 67 h 533"/>
              <a:gd name="T24" fmla="*/ 116 w 524"/>
              <a:gd name="T25" fmla="*/ 123 h 533"/>
              <a:gd name="T26" fmla="*/ 53 w 524"/>
              <a:gd name="T27" fmla="*/ 162 h 533"/>
              <a:gd name="T28" fmla="*/ 0 w 524"/>
              <a:gd name="T29" fmla="*/ 211 h 533"/>
              <a:gd name="T30" fmla="*/ 59 w 524"/>
              <a:gd name="T31" fmla="*/ 236 h 533"/>
              <a:gd name="T32" fmla="*/ 59 w 524"/>
              <a:gd name="T33" fmla="*/ 295 h 533"/>
              <a:gd name="T34" fmla="*/ 0 w 524"/>
              <a:gd name="T35" fmla="*/ 321 h 533"/>
              <a:gd name="T36" fmla="*/ 53 w 524"/>
              <a:gd name="T37" fmla="*/ 369 h 533"/>
              <a:gd name="T38" fmla="*/ 116 w 524"/>
              <a:gd name="T39" fmla="*/ 410 h 533"/>
              <a:gd name="T40" fmla="*/ 83 w 524"/>
              <a:gd name="T41" fmla="*/ 465 h 533"/>
              <a:gd name="T42" fmla="*/ 154 w 524"/>
              <a:gd name="T43" fmla="*/ 474 h 533"/>
              <a:gd name="T44" fmla="*/ 228 w 524"/>
              <a:gd name="T45" fmla="*/ 468 h 533"/>
              <a:gd name="T46" fmla="*/ 234 w 524"/>
              <a:gd name="T47" fmla="*/ 533 h 533"/>
              <a:gd name="T48" fmla="*/ 296 w 524"/>
              <a:gd name="T49" fmla="*/ 498 h 533"/>
              <a:gd name="T50" fmla="*/ 354 w 524"/>
              <a:gd name="T51" fmla="*/ 450 h 533"/>
              <a:gd name="T52" fmla="*/ 396 w 524"/>
              <a:gd name="T53" fmla="*/ 498 h 533"/>
              <a:gd name="T54" fmla="*/ 426 w 524"/>
              <a:gd name="T55" fmla="*/ 433 h 533"/>
              <a:gd name="T56" fmla="*/ 444 w 524"/>
              <a:gd name="T57" fmla="*/ 362 h 533"/>
              <a:gd name="T58" fmla="*/ 506 w 524"/>
              <a:gd name="T59" fmla="*/ 376 h 533"/>
              <a:gd name="T60" fmla="*/ 493 w 524"/>
              <a:gd name="T61" fmla="*/ 304 h 533"/>
              <a:gd name="T62" fmla="*/ 262 w 524"/>
              <a:gd name="T63" fmla="*/ 417 h 533"/>
              <a:gd name="T64" fmla="*/ 262 w 524"/>
              <a:gd name="T65" fmla="*/ 116 h 533"/>
              <a:gd name="T66" fmla="*/ 262 w 524"/>
              <a:gd name="T67" fmla="*/ 41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533">
                <a:moveTo>
                  <a:pt x="466" y="295"/>
                </a:moveTo>
                <a:cubicBezTo>
                  <a:pt x="467" y="286"/>
                  <a:pt x="467" y="276"/>
                  <a:pt x="467" y="267"/>
                </a:cubicBezTo>
                <a:cubicBezTo>
                  <a:pt x="467" y="256"/>
                  <a:pt x="467" y="245"/>
                  <a:pt x="466" y="236"/>
                </a:cubicBezTo>
                <a:cubicBezTo>
                  <a:pt x="493" y="227"/>
                  <a:pt x="493" y="227"/>
                  <a:pt x="493" y="227"/>
                </a:cubicBezTo>
                <a:cubicBezTo>
                  <a:pt x="524" y="211"/>
                  <a:pt x="524" y="211"/>
                  <a:pt x="524" y="211"/>
                </a:cubicBezTo>
                <a:cubicBezTo>
                  <a:pt x="506" y="156"/>
                  <a:pt x="506" y="156"/>
                  <a:pt x="506" y="156"/>
                </a:cubicBezTo>
                <a:cubicBezTo>
                  <a:pt x="472" y="162"/>
                  <a:pt x="472" y="162"/>
                  <a:pt x="472" y="162"/>
                </a:cubicBezTo>
                <a:cubicBezTo>
                  <a:pt x="444" y="171"/>
                  <a:pt x="444" y="171"/>
                  <a:pt x="444" y="171"/>
                </a:cubicBezTo>
                <a:cubicBezTo>
                  <a:pt x="435" y="153"/>
                  <a:pt x="423" y="136"/>
                  <a:pt x="410" y="123"/>
                </a:cubicBezTo>
                <a:cubicBezTo>
                  <a:pt x="426" y="99"/>
                  <a:pt x="426" y="99"/>
                  <a:pt x="426" y="99"/>
                </a:cubicBezTo>
                <a:cubicBezTo>
                  <a:pt x="441" y="67"/>
                  <a:pt x="441" y="67"/>
                  <a:pt x="441" y="67"/>
                </a:cubicBezTo>
                <a:cubicBezTo>
                  <a:pt x="396" y="33"/>
                  <a:pt x="396" y="33"/>
                  <a:pt x="396" y="33"/>
                </a:cubicBezTo>
                <a:cubicBezTo>
                  <a:pt x="370" y="59"/>
                  <a:pt x="370" y="59"/>
                  <a:pt x="370" y="59"/>
                </a:cubicBezTo>
                <a:cubicBezTo>
                  <a:pt x="354" y="82"/>
                  <a:pt x="354" y="82"/>
                  <a:pt x="354" y="82"/>
                </a:cubicBezTo>
                <a:cubicBezTo>
                  <a:pt x="335" y="73"/>
                  <a:pt x="317" y="67"/>
                  <a:pt x="296" y="64"/>
                </a:cubicBezTo>
                <a:cubicBezTo>
                  <a:pt x="296" y="35"/>
                  <a:pt x="296" y="35"/>
                  <a:pt x="296" y="35"/>
                </a:cubicBezTo>
                <a:cubicBezTo>
                  <a:pt x="290" y="0"/>
                  <a:pt x="290" y="0"/>
                  <a:pt x="290" y="0"/>
                </a:cubicBezTo>
                <a:cubicBezTo>
                  <a:pt x="234" y="0"/>
                  <a:pt x="234" y="0"/>
                  <a:pt x="234" y="0"/>
                </a:cubicBezTo>
                <a:cubicBezTo>
                  <a:pt x="228" y="35"/>
                  <a:pt x="228" y="35"/>
                  <a:pt x="228" y="35"/>
                </a:cubicBezTo>
                <a:cubicBezTo>
                  <a:pt x="228" y="64"/>
                  <a:pt x="228" y="64"/>
                  <a:pt x="228" y="64"/>
                </a:cubicBezTo>
                <a:cubicBezTo>
                  <a:pt x="208" y="67"/>
                  <a:pt x="189" y="73"/>
                  <a:pt x="171" y="82"/>
                </a:cubicBezTo>
                <a:cubicBezTo>
                  <a:pt x="154" y="59"/>
                  <a:pt x="154" y="59"/>
                  <a:pt x="154" y="59"/>
                </a:cubicBezTo>
                <a:cubicBezTo>
                  <a:pt x="128" y="33"/>
                  <a:pt x="128" y="33"/>
                  <a:pt x="128" y="33"/>
                </a:cubicBezTo>
                <a:cubicBezTo>
                  <a:pt x="83" y="67"/>
                  <a:pt x="83" y="67"/>
                  <a:pt x="83" y="67"/>
                </a:cubicBezTo>
                <a:cubicBezTo>
                  <a:pt x="98" y="99"/>
                  <a:pt x="98" y="99"/>
                  <a:pt x="98" y="99"/>
                </a:cubicBezTo>
                <a:cubicBezTo>
                  <a:pt x="116" y="123"/>
                  <a:pt x="116" y="123"/>
                  <a:pt x="116" y="123"/>
                </a:cubicBezTo>
                <a:cubicBezTo>
                  <a:pt x="101" y="136"/>
                  <a:pt x="91" y="153"/>
                  <a:pt x="80" y="171"/>
                </a:cubicBezTo>
                <a:cubicBezTo>
                  <a:pt x="53" y="162"/>
                  <a:pt x="53" y="162"/>
                  <a:pt x="53" y="162"/>
                </a:cubicBezTo>
                <a:cubicBezTo>
                  <a:pt x="18" y="156"/>
                  <a:pt x="18" y="156"/>
                  <a:pt x="18" y="156"/>
                </a:cubicBezTo>
                <a:cubicBezTo>
                  <a:pt x="0" y="211"/>
                  <a:pt x="0" y="211"/>
                  <a:pt x="0" y="211"/>
                </a:cubicBezTo>
                <a:cubicBezTo>
                  <a:pt x="32" y="227"/>
                  <a:pt x="32" y="227"/>
                  <a:pt x="32" y="227"/>
                </a:cubicBezTo>
                <a:cubicBezTo>
                  <a:pt x="59" y="236"/>
                  <a:pt x="59" y="236"/>
                  <a:pt x="59" y="236"/>
                </a:cubicBezTo>
                <a:cubicBezTo>
                  <a:pt x="57" y="245"/>
                  <a:pt x="57" y="256"/>
                  <a:pt x="57" y="267"/>
                </a:cubicBezTo>
                <a:cubicBezTo>
                  <a:pt x="57" y="276"/>
                  <a:pt x="57" y="286"/>
                  <a:pt x="59" y="295"/>
                </a:cubicBezTo>
                <a:cubicBezTo>
                  <a:pt x="32" y="304"/>
                  <a:pt x="32" y="304"/>
                  <a:pt x="32" y="304"/>
                </a:cubicBezTo>
                <a:cubicBezTo>
                  <a:pt x="0" y="321"/>
                  <a:pt x="0" y="321"/>
                  <a:pt x="0" y="321"/>
                </a:cubicBezTo>
                <a:cubicBezTo>
                  <a:pt x="18" y="376"/>
                  <a:pt x="18" y="376"/>
                  <a:pt x="18" y="376"/>
                </a:cubicBezTo>
                <a:cubicBezTo>
                  <a:pt x="53" y="369"/>
                  <a:pt x="53" y="369"/>
                  <a:pt x="53" y="369"/>
                </a:cubicBezTo>
                <a:cubicBezTo>
                  <a:pt x="80" y="362"/>
                  <a:pt x="80" y="362"/>
                  <a:pt x="80" y="362"/>
                </a:cubicBezTo>
                <a:cubicBezTo>
                  <a:pt x="91" y="379"/>
                  <a:pt x="101" y="395"/>
                  <a:pt x="116" y="410"/>
                </a:cubicBezTo>
                <a:cubicBezTo>
                  <a:pt x="98" y="433"/>
                  <a:pt x="98" y="433"/>
                  <a:pt x="98" y="433"/>
                </a:cubicBezTo>
                <a:cubicBezTo>
                  <a:pt x="83" y="465"/>
                  <a:pt x="83" y="465"/>
                  <a:pt x="83" y="465"/>
                </a:cubicBezTo>
                <a:cubicBezTo>
                  <a:pt x="128" y="498"/>
                  <a:pt x="128" y="498"/>
                  <a:pt x="128" y="498"/>
                </a:cubicBezTo>
                <a:cubicBezTo>
                  <a:pt x="154" y="474"/>
                  <a:pt x="154" y="474"/>
                  <a:pt x="154" y="474"/>
                </a:cubicBezTo>
                <a:cubicBezTo>
                  <a:pt x="171" y="450"/>
                  <a:pt x="171" y="450"/>
                  <a:pt x="171" y="450"/>
                </a:cubicBezTo>
                <a:cubicBezTo>
                  <a:pt x="189" y="459"/>
                  <a:pt x="208" y="465"/>
                  <a:pt x="228" y="468"/>
                </a:cubicBezTo>
                <a:cubicBezTo>
                  <a:pt x="228" y="498"/>
                  <a:pt x="228" y="498"/>
                  <a:pt x="228" y="498"/>
                </a:cubicBezTo>
                <a:cubicBezTo>
                  <a:pt x="234" y="533"/>
                  <a:pt x="234" y="533"/>
                  <a:pt x="234" y="533"/>
                </a:cubicBezTo>
                <a:cubicBezTo>
                  <a:pt x="290" y="533"/>
                  <a:pt x="290" y="533"/>
                  <a:pt x="290" y="533"/>
                </a:cubicBezTo>
                <a:cubicBezTo>
                  <a:pt x="296" y="498"/>
                  <a:pt x="296" y="498"/>
                  <a:pt x="296" y="498"/>
                </a:cubicBezTo>
                <a:cubicBezTo>
                  <a:pt x="296" y="468"/>
                  <a:pt x="296" y="468"/>
                  <a:pt x="296" y="468"/>
                </a:cubicBezTo>
                <a:cubicBezTo>
                  <a:pt x="317" y="465"/>
                  <a:pt x="335" y="459"/>
                  <a:pt x="354" y="450"/>
                </a:cubicBezTo>
                <a:cubicBezTo>
                  <a:pt x="370" y="474"/>
                  <a:pt x="370" y="474"/>
                  <a:pt x="370" y="474"/>
                </a:cubicBezTo>
                <a:cubicBezTo>
                  <a:pt x="396" y="498"/>
                  <a:pt x="396" y="498"/>
                  <a:pt x="396" y="498"/>
                </a:cubicBezTo>
                <a:cubicBezTo>
                  <a:pt x="441" y="465"/>
                  <a:pt x="441" y="465"/>
                  <a:pt x="441" y="465"/>
                </a:cubicBezTo>
                <a:cubicBezTo>
                  <a:pt x="426" y="433"/>
                  <a:pt x="426" y="433"/>
                  <a:pt x="426" y="433"/>
                </a:cubicBezTo>
                <a:cubicBezTo>
                  <a:pt x="410" y="410"/>
                  <a:pt x="410" y="410"/>
                  <a:pt x="410" y="410"/>
                </a:cubicBezTo>
                <a:cubicBezTo>
                  <a:pt x="423" y="395"/>
                  <a:pt x="435" y="379"/>
                  <a:pt x="444" y="362"/>
                </a:cubicBezTo>
                <a:cubicBezTo>
                  <a:pt x="472" y="369"/>
                  <a:pt x="472" y="369"/>
                  <a:pt x="472" y="369"/>
                </a:cubicBezTo>
                <a:cubicBezTo>
                  <a:pt x="506" y="376"/>
                  <a:pt x="506" y="376"/>
                  <a:pt x="506" y="376"/>
                </a:cubicBezTo>
                <a:cubicBezTo>
                  <a:pt x="524" y="321"/>
                  <a:pt x="524" y="321"/>
                  <a:pt x="524" y="321"/>
                </a:cubicBezTo>
                <a:cubicBezTo>
                  <a:pt x="493" y="304"/>
                  <a:pt x="493" y="304"/>
                  <a:pt x="493" y="304"/>
                </a:cubicBezTo>
                <a:lnTo>
                  <a:pt x="466" y="295"/>
                </a:lnTo>
                <a:close/>
                <a:moveTo>
                  <a:pt x="262" y="417"/>
                </a:moveTo>
                <a:cubicBezTo>
                  <a:pt x="179" y="417"/>
                  <a:pt x="112" y="350"/>
                  <a:pt x="112" y="267"/>
                </a:cubicBezTo>
                <a:cubicBezTo>
                  <a:pt x="112" y="183"/>
                  <a:pt x="179" y="116"/>
                  <a:pt x="262" y="116"/>
                </a:cubicBezTo>
                <a:cubicBezTo>
                  <a:pt x="345" y="116"/>
                  <a:pt x="412" y="183"/>
                  <a:pt x="412" y="267"/>
                </a:cubicBezTo>
                <a:cubicBezTo>
                  <a:pt x="412" y="350"/>
                  <a:pt x="345" y="417"/>
                  <a:pt x="262" y="417"/>
                </a:cubicBezTo>
                <a:close/>
              </a:path>
            </a:pathLst>
          </a:custGeom>
          <a:solidFill>
            <a:srgbClr val="FED86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rgbClr val="FFFFFF"/>
              </a:solidFill>
            </a:endParaRPr>
          </a:p>
        </p:txBody>
      </p:sp>
      <p:sp>
        <p:nvSpPr>
          <p:cNvPr id="7" name="Freeform 14"/>
          <p:cNvSpPr>
            <a:spLocks noEditPoints="1"/>
          </p:cNvSpPr>
          <p:nvPr/>
        </p:nvSpPr>
        <p:spPr bwMode="auto">
          <a:xfrm>
            <a:off x="5263248" y="1723433"/>
            <a:ext cx="1757619" cy="1757391"/>
          </a:xfrm>
          <a:custGeom>
            <a:avLst/>
            <a:gdLst>
              <a:gd name="T0" fmla="*/ 638 w 638"/>
              <a:gd name="T1" fmla="*/ 347 h 638"/>
              <a:gd name="T2" fmla="*/ 603 w 638"/>
              <a:gd name="T3" fmla="*/ 285 h 638"/>
              <a:gd name="T4" fmla="*/ 556 w 638"/>
              <a:gd name="T5" fmla="*/ 221 h 638"/>
              <a:gd name="T6" fmla="*/ 609 w 638"/>
              <a:gd name="T7" fmla="*/ 185 h 638"/>
              <a:gd name="T8" fmla="*/ 547 w 638"/>
              <a:gd name="T9" fmla="*/ 147 h 638"/>
              <a:gd name="T10" fmla="*/ 476 w 638"/>
              <a:gd name="T11" fmla="*/ 117 h 638"/>
              <a:gd name="T12" fmla="*/ 503 w 638"/>
              <a:gd name="T13" fmla="*/ 58 h 638"/>
              <a:gd name="T14" fmla="*/ 432 w 638"/>
              <a:gd name="T15" fmla="*/ 56 h 638"/>
              <a:gd name="T16" fmla="*/ 353 w 638"/>
              <a:gd name="T17" fmla="*/ 65 h 638"/>
              <a:gd name="T18" fmla="*/ 347 w 638"/>
              <a:gd name="T19" fmla="*/ 0 h 638"/>
              <a:gd name="T20" fmla="*/ 285 w 638"/>
              <a:gd name="T21" fmla="*/ 35 h 638"/>
              <a:gd name="T22" fmla="*/ 221 w 638"/>
              <a:gd name="T23" fmla="*/ 82 h 638"/>
              <a:gd name="T24" fmla="*/ 185 w 638"/>
              <a:gd name="T25" fmla="*/ 29 h 638"/>
              <a:gd name="T26" fmla="*/ 148 w 638"/>
              <a:gd name="T27" fmla="*/ 91 h 638"/>
              <a:gd name="T28" fmla="*/ 117 w 638"/>
              <a:gd name="T29" fmla="*/ 162 h 638"/>
              <a:gd name="T30" fmla="*/ 58 w 638"/>
              <a:gd name="T31" fmla="*/ 135 h 638"/>
              <a:gd name="T32" fmla="*/ 56 w 638"/>
              <a:gd name="T33" fmla="*/ 206 h 638"/>
              <a:gd name="T34" fmla="*/ 65 w 638"/>
              <a:gd name="T35" fmla="*/ 285 h 638"/>
              <a:gd name="T36" fmla="*/ 0 w 638"/>
              <a:gd name="T37" fmla="*/ 291 h 638"/>
              <a:gd name="T38" fmla="*/ 36 w 638"/>
              <a:gd name="T39" fmla="*/ 353 h 638"/>
              <a:gd name="T40" fmla="*/ 82 w 638"/>
              <a:gd name="T41" fmla="*/ 415 h 638"/>
              <a:gd name="T42" fmla="*/ 29 w 638"/>
              <a:gd name="T43" fmla="*/ 453 h 638"/>
              <a:gd name="T44" fmla="*/ 91 w 638"/>
              <a:gd name="T45" fmla="*/ 489 h 638"/>
              <a:gd name="T46" fmla="*/ 162 w 638"/>
              <a:gd name="T47" fmla="*/ 521 h 638"/>
              <a:gd name="T48" fmla="*/ 135 w 638"/>
              <a:gd name="T49" fmla="*/ 580 h 638"/>
              <a:gd name="T50" fmla="*/ 208 w 638"/>
              <a:gd name="T51" fmla="*/ 582 h 638"/>
              <a:gd name="T52" fmla="*/ 285 w 638"/>
              <a:gd name="T53" fmla="*/ 573 h 638"/>
              <a:gd name="T54" fmla="*/ 291 w 638"/>
              <a:gd name="T55" fmla="*/ 638 h 638"/>
              <a:gd name="T56" fmla="*/ 353 w 638"/>
              <a:gd name="T57" fmla="*/ 601 h 638"/>
              <a:gd name="T58" fmla="*/ 416 w 638"/>
              <a:gd name="T59" fmla="*/ 556 h 638"/>
              <a:gd name="T60" fmla="*/ 453 w 638"/>
              <a:gd name="T61" fmla="*/ 609 h 638"/>
              <a:gd name="T62" fmla="*/ 491 w 638"/>
              <a:gd name="T63" fmla="*/ 547 h 638"/>
              <a:gd name="T64" fmla="*/ 521 w 638"/>
              <a:gd name="T65" fmla="*/ 476 h 638"/>
              <a:gd name="T66" fmla="*/ 580 w 638"/>
              <a:gd name="T67" fmla="*/ 503 h 638"/>
              <a:gd name="T68" fmla="*/ 582 w 638"/>
              <a:gd name="T69" fmla="*/ 430 h 638"/>
              <a:gd name="T70" fmla="*/ 572 w 638"/>
              <a:gd name="T71" fmla="*/ 353 h 638"/>
              <a:gd name="T72" fmla="*/ 319 w 638"/>
              <a:gd name="T73" fmla="*/ 503 h 638"/>
              <a:gd name="T74" fmla="*/ 319 w 638"/>
              <a:gd name="T75" fmla="*/ 135 h 638"/>
              <a:gd name="T76" fmla="*/ 319 w 638"/>
              <a:gd name="T77" fmla="*/ 50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8">
                <a:moveTo>
                  <a:pt x="603" y="353"/>
                </a:moveTo>
                <a:cubicBezTo>
                  <a:pt x="638" y="347"/>
                  <a:pt x="638" y="347"/>
                  <a:pt x="638" y="347"/>
                </a:cubicBezTo>
                <a:cubicBezTo>
                  <a:pt x="638" y="291"/>
                  <a:pt x="638" y="291"/>
                  <a:pt x="638" y="291"/>
                </a:cubicBezTo>
                <a:cubicBezTo>
                  <a:pt x="603" y="285"/>
                  <a:pt x="603" y="285"/>
                  <a:pt x="603" y="285"/>
                </a:cubicBezTo>
                <a:cubicBezTo>
                  <a:pt x="572" y="285"/>
                  <a:pt x="572" y="285"/>
                  <a:pt x="572" y="285"/>
                </a:cubicBezTo>
                <a:cubicBezTo>
                  <a:pt x="569" y="262"/>
                  <a:pt x="563" y="241"/>
                  <a:pt x="556" y="221"/>
                </a:cubicBezTo>
                <a:cubicBezTo>
                  <a:pt x="582" y="206"/>
                  <a:pt x="582" y="206"/>
                  <a:pt x="582" y="206"/>
                </a:cubicBezTo>
                <a:cubicBezTo>
                  <a:pt x="609" y="185"/>
                  <a:pt x="609" y="185"/>
                  <a:pt x="609" y="185"/>
                </a:cubicBezTo>
                <a:cubicBezTo>
                  <a:pt x="580" y="135"/>
                  <a:pt x="580" y="135"/>
                  <a:pt x="580" y="135"/>
                </a:cubicBezTo>
                <a:cubicBezTo>
                  <a:pt x="547" y="147"/>
                  <a:pt x="547" y="147"/>
                  <a:pt x="547" y="147"/>
                </a:cubicBezTo>
                <a:cubicBezTo>
                  <a:pt x="521" y="162"/>
                  <a:pt x="521" y="162"/>
                  <a:pt x="521" y="162"/>
                </a:cubicBezTo>
                <a:cubicBezTo>
                  <a:pt x="509" y="146"/>
                  <a:pt x="492" y="129"/>
                  <a:pt x="476" y="117"/>
                </a:cubicBezTo>
                <a:cubicBezTo>
                  <a:pt x="491" y="91"/>
                  <a:pt x="491" y="91"/>
                  <a:pt x="491" y="91"/>
                </a:cubicBezTo>
                <a:cubicBezTo>
                  <a:pt x="503" y="58"/>
                  <a:pt x="503" y="58"/>
                  <a:pt x="503" y="58"/>
                </a:cubicBezTo>
                <a:cubicBezTo>
                  <a:pt x="453" y="29"/>
                  <a:pt x="453" y="29"/>
                  <a:pt x="453" y="29"/>
                </a:cubicBezTo>
                <a:cubicBezTo>
                  <a:pt x="432" y="56"/>
                  <a:pt x="432" y="56"/>
                  <a:pt x="432" y="56"/>
                </a:cubicBezTo>
                <a:cubicBezTo>
                  <a:pt x="416" y="82"/>
                  <a:pt x="416" y="82"/>
                  <a:pt x="416" y="82"/>
                </a:cubicBezTo>
                <a:cubicBezTo>
                  <a:pt x="397" y="74"/>
                  <a:pt x="376" y="68"/>
                  <a:pt x="353" y="65"/>
                </a:cubicBezTo>
                <a:cubicBezTo>
                  <a:pt x="353" y="35"/>
                  <a:pt x="353" y="35"/>
                  <a:pt x="353" y="35"/>
                </a:cubicBezTo>
                <a:cubicBezTo>
                  <a:pt x="347" y="0"/>
                  <a:pt x="347" y="0"/>
                  <a:pt x="347" y="0"/>
                </a:cubicBezTo>
                <a:cubicBezTo>
                  <a:pt x="291" y="0"/>
                  <a:pt x="291" y="0"/>
                  <a:pt x="291" y="0"/>
                </a:cubicBezTo>
                <a:cubicBezTo>
                  <a:pt x="285" y="35"/>
                  <a:pt x="285" y="35"/>
                  <a:pt x="285" y="35"/>
                </a:cubicBezTo>
                <a:cubicBezTo>
                  <a:pt x="285" y="65"/>
                  <a:pt x="285" y="65"/>
                  <a:pt x="285" y="65"/>
                </a:cubicBezTo>
                <a:cubicBezTo>
                  <a:pt x="262" y="68"/>
                  <a:pt x="242" y="74"/>
                  <a:pt x="221" y="82"/>
                </a:cubicBezTo>
                <a:cubicBezTo>
                  <a:pt x="208" y="56"/>
                  <a:pt x="208" y="56"/>
                  <a:pt x="208" y="56"/>
                </a:cubicBezTo>
                <a:cubicBezTo>
                  <a:pt x="185" y="29"/>
                  <a:pt x="185" y="29"/>
                  <a:pt x="185" y="29"/>
                </a:cubicBezTo>
                <a:cubicBezTo>
                  <a:pt x="135" y="58"/>
                  <a:pt x="135" y="58"/>
                  <a:pt x="135" y="58"/>
                </a:cubicBezTo>
                <a:cubicBezTo>
                  <a:pt x="148" y="91"/>
                  <a:pt x="148" y="91"/>
                  <a:pt x="148" y="91"/>
                </a:cubicBezTo>
                <a:cubicBezTo>
                  <a:pt x="162" y="117"/>
                  <a:pt x="162" y="117"/>
                  <a:pt x="162" y="117"/>
                </a:cubicBezTo>
                <a:cubicBezTo>
                  <a:pt x="145" y="129"/>
                  <a:pt x="130" y="146"/>
                  <a:pt x="117" y="162"/>
                </a:cubicBezTo>
                <a:cubicBezTo>
                  <a:pt x="91" y="147"/>
                  <a:pt x="91" y="147"/>
                  <a:pt x="91" y="147"/>
                </a:cubicBezTo>
                <a:cubicBezTo>
                  <a:pt x="58" y="135"/>
                  <a:pt x="58" y="135"/>
                  <a:pt x="58" y="135"/>
                </a:cubicBezTo>
                <a:cubicBezTo>
                  <a:pt x="29" y="185"/>
                  <a:pt x="29" y="185"/>
                  <a:pt x="29" y="185"/>
                </a:cubicBezTo>
                <a:cubicBezTo>
                  <a:pt x="56" y="206"/>
                  <a:pt x="56" y="206"/>
                  <a:pt x="56" y="206"/>
                </a:cubicBezTo>
                <a:cubicBezTo>
                  <a:pt x="82" y="221"/>
                  <a:pt x="82" y="221"/>
                  <a:pt x="82" y="221"/>
                </a:cubicBezTo>
                <a:cubicBezTo>
                  <a:pt x="74" y="241"/>
                  <a:pt x="68" y="262"/>
                  <a:pt x="65" y="285"/>
                </a:cubicBezTo>
                <a:cubicBezTo>
                  <a:pt x="36" y="285"/>
                  <a:pt x="36" y="285"/>
                  <a:pt x="36" y="285"/>
                </a:cubicBezTo>
                <a:cubicBezTo>
                  <a:pt x="0" y="291"/>
                  <a:pt x="0" y="291"/>
                  <a:pt x="0" y="291"/>
                </a:cubicBezTo>
                <a:cubicBezTo>
                  <a:pt x="0" y="347"/>
                  <a:pt x="0" y="347"/>
                  <a:pt x="0" y="347"/>
                </a:cubicBezTo>
                <a:cubicBezTo>
                  <a:pt x="36" y="353"/>
                  <a:pt x="36" y="353"/>
                  <a:pt x="36" y="353"/>
                </a:cubicBezTo>
                <a:cubicBezTo>
                  <a:pt x="65" y="353"/>
                  <a:pt x="65" y="353"/>
                  <a:pt x="65" y="353"/>
                </a:cubicBezTo>
                <a:cubicBezTo>
                  <a:pt x="68" y="374"/>
                  <a:pt x="74" y="395"/>
                  <a:pt x="82" y="415"/>
                </a:cubicBezTo>
                <a:cubicBezTo>
                  <a:pt x="56" y="430"/>
                  <a:pt x="56" y="430"/>
                  <a:pt x="56" y="430"/>
                </a:cubicBezTo>
                <a:cubicBezTo>
                  <a:pt x="29" y="453"/>
                  <a:pt x="29" y="453"/>
                  <a:pt x="29" y="453"/>
                </a:cubicBezTo>
                <a:cubicBezTo>
                  <a:pt x="58" y="503"/>
                  <a:pt x="58" y="503"/>
                  <a:pt x="58" y="503"/>
                </a:cubicBezTo>
                <a:cubicBezTo>
                  <a:pt x="91" y="489"/>
                  <a:pt x="91" y="489"/>
                  <a:pt x="91" y="489"/>
                </a:cubicBezTo>
                <a:cubicBezTo>
                  <a:pt x="117" y="476"/>
                  <a:pt x="117" y="476"/>
                  <a:pt x="117" y="476"/>
                </a:cubicBezTo>
                <a:cubicBezTo>
                  <a:pt x="130" y="492"/>
                  <a:pt x="145" y="507"/>
                  <a:pt x="162" y="521"/>
                </a:cubicBezTo>
                <a:cubicBezTo>
                  <a:pt x="148" y="547"/>
                  <a:pt x="148" y="547"/>
                  <a:pt x="148" y="547"/>
                </a:cubicBezTo>
                <a:cubicBezTo>
                  <a:pt x="135" y="580"/>
                  <a:pt x="135" y="580"/>
                  <a:pt x="135" y="580"/>
                </a:cubicBezTo>
                <a:cubicBezTo>
                  <a:pt x="185" y="609"/>
                  <a:pt x="185" y="609"/>
                  <a:pt x="185" y="609"/>
                </a:cubicBezTo>
                <a:cubicBezTo>
                  <a:pt x="208" y="582"/>
                  <a:pt x="208" y="582"/>
                  <a:pt x="208" y="582"/>
                </a:cubicBezTo>
                <a:cubicBezTo>
                  <a:pt x="221" y="556"/>
                  <a:pt x="221" y="556"/>
                  <a:pt x="221" y="556"/>
                </a:cubicBezTo>
                <a:cubicBezTo>
                  <a:pt x="242" y="563"/>
                  <a:pt x="262" y="570"/>
                  <a:pt x="285" y="573"/>
                </a:cubicBezTo>
                <a:cubicBezTo>
                  <a:pt x="285" y="601"/>
                  <a:pt x="285" y="601"/>
                  <a:pt x="285" y="601"/>
                </a:cubicBezTo>
                <a:cubicBezTo>
                  <a:pt x="291" y="638"/>
                  <a:pt x="291" y="638"/>
                  <a:pt x="291" y="638"/>
                </a:cubicBezTo>
                <a:cubicBezTo>
                  <a:pt x="347" y="638"/>
                  <a:pt x="347" y="638"/>
                  <a:pt x="347" y="638"/>
                </a:cubicBezTo>
                <a:cubicBezTo>
                  <a:pt x="353" y="601"/>
                  <a:pt x="353" y="601"/>
                  <a:pt x="353" y="601"/>
                </a:cubicBezTo>
                <a:cubicBezTo>
                  <a:pt x="353" y="573"/>
                  <a:pt x="353" y="573"/>
                  <a:pt x="353" y="573"/>
                </a:cubicBezTo>
                <a:cubicBezTo>
                  <a:pt x="376" y="570"/>
                  <a:pt x="397" y="563"/>
                  <a:pt x="416" y="556"/>
                </a:cubicBezTo>
                <a:cubicBezTo>
                  <a:pt x="432" y="582"/>
                  <a:pt x="432" y="582"/>
                  <a:pt x="432" y="582"/>
                </a:cubicBezTo>
                <a:cubicBezTo>
                  <a:pt x="453" y="609"/>
                  <a:pt x="453" y="609"/>
                  <a:pt x="453" y="609"/>
                </a:cubicBezTo>
                <a:cubicBezTo>
                  <a:pt x="503" y="580"/>
                  <a:pt x="503" y="580"/>
                  <a:pt x="503" y="580"/>
                </a:cubicBezTo>
                <a:cubicBezTo>
                  <a:pt x="491" y="547"/>
                  <a:pt x="491" y="547"/>
                  <a:pt x="491" y="547"/>
                </a:cubicBezTo>
                <a:cubicBezTo>
                  <a:pt x="476" y="521"/>
                  <a:pt x="476" y="521"/>
                  <a:pt x="476" y="521"/>
                </a:cubicBezTo>
                <a:cubicBezTo>
                  <a:pt x="492" y="507"/>
                  <a:pt x="509" y="492"/>
                  <a:pt x="521" y="476"/>
                </a:cubicBezTo>
                <a:cubicBezTo>
                  <a:pt x="547" y="489"/>
                  <a:pt x="547" y="489"/>
                  <a:pt x="547" y="489"/>
                </a:cubicBezTo>
                <a:cubicBezTo>
                  <a:pt x="580" y="503"/>
                  <a:pt x="580" y="503"/>
                  <a:pt x="580" y="503"/>
                </a:cubicBezTo>
                <a:cubicBezTo>
                  <a:pt x="609" y="453"/>
                  <a:pt x="609" y="453"/>
                  <a:pt x="609" y="453"/>
                </a:cubicBezTo>
                <a:cubicBezTo>
                  <a:pt x="582" y="430"/>
                  <a:pt x="582" y="430"/>
                  <a:pt x="582" y="430"/>
                </a:cubicBezTo>
                <a:cubicBezTo>
                  <a:pt x="556" y="415"/>
                  <a:pt x="556" y="415"/>
                  <a:pt x="556" y="415"/>
                </a:cubicBezTo>
                <a:cubicBezTo>
                  <a:pt x="563" y="395"/>
                  <a:pt x="569" y="374"/>
                  <a:pt x="572" y="353"/>
                </a:cubicBezTo>
                <a:lnTo>
                  <a:pt x="603" y="353"/>
                </a:lnTo>
                <a:close/>
                <a:moveTo>
                  <a:pt x="319" y="503"/>
                </a:moveTo>
                <a:cubicBezTo>
                  <a:pt x="217" y="503"/>
                  <a:pt x="135" y="420"/>
                  <a:pt x="135" y="319"/>
                </a:cubicBezTo>
                <a:cubicBezTo>
                  <a:pt x="135" y="217"/>
                  <a:pt x="217" y="135"/>
                  <a:pt x="319" y="135"/>
                </a:cubicBezTo>
                <a:cubicBezTo>
                  <a:pt x="420" y="135"/>
                  <a:pt x="503" y="217"/>
                  <a:pt x="503" y="319"/>
                </a:cubicBezTo>
                <a:cubicBezTo>
                  <a:pt x="503" y="420"/>
                  <a:pt x="420" y="503"/>
                  <a:pt x="319" y="503"/>
                </a:cubicBezTo>
                <a:close/>
              </a:path>
            </a:pathLst>
          </a:custGeom>
          <a:solidFill>
            <a:srgbClr val="FFFFFF"/>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8" name="Freeform 20"/>
          <p:cNvSpPr>
            <a:spLocks noEditPoints="1"/>
          </p:cNvSpPr>
          <p:nvPr/>
        </p:nvSpPr>
        <p:spPr bwMode="auto">
          <a:xfrm>
            <a:off x="1358330" y="1494745"/>
            <a:ext cx="2085197" cy="2724252"/>
          </a:xfrm>
          <a:custGeom>
            <a:avLst/>
            <a:gdLst>
              <a:gd name="T0" fmla="*/ 1567 w 1613"/>
              <a:gd name="T1" fmla="*/ 523 h 2107"/>
              <a:gd name="T2" fmla="*/ 1500 w 1613"/>
              <a:gd name="T3" fmla="*/ 629 h 2107"/>
              <a:gd name="T4" fmla="*/ 1287 w 1613"/>
              <a:gd name="T5" fmla="*/ 761 h 2107"/>
              <a:gd name="T6" fmla="*/ 1120 w 1613"/>
              <a:gd name="T7" fmla="*/ 789 h 2107"/>
              <a:gd name="T8" fmla="*/ 1167 w 1613"/>
              <a:gd name="T9" fmla="*/ 902 h 2107"/>
              <a:gd name="T10" fmla="*/ 1451 w 1613"/>
              <a:gd name="T11" fmla="*/ 1038 h 2107"/>
              <a:gd name="T12" fmla="*/ 1297 w 1613"/>
              <a:gd name="T13" fmla="*/ 1352 h 2107"/>
              <a:gd name="T14" fmla="*/ 1167 w 1613"/>
              <a:gd name="T15" fmla="*/ 1469 h 2107"/>
              <a:gd name="T16" fmla="*/ 1304 w 1613"/>
              <a:gd name="T17" fmla="*/ 1587 h 2107"/>
              <a:gd name="T18" fmla="*/ 1199 w 1613"/>
              <a:gd name="T19" fmla="*/ 1624 h 2107"/>
              <a:gd name="T20" fmla="*/ 1101 w 1613"/>
              <a:gd name="T21" fmla="*/ 1629 h 2107"/>
              <a:gd name="T22" fmla="*/ 1003 w 1613"/>
              <a:gd name="T23" fmla="*/ 1537 h 2107"/>
              <a:gd name="T24" fmla="*/ 1061 w 1613"/>
              <a:gd name="T25" fmla="*/ 1458 h 2107"/>
              <a:gd name="T26" fmla="*/ 1142 w 1613"/>
              <a:gd name="T27" fmla="*/ 1330 h 2107"/>
              <a:gd name="T28" fmla="*/ 1232 w 1613"/>
              <a:gd name="T29" fmla="*/ 1164 h 2107"/>
              <a:gd name="T30" fmla="*/ 968 w 1613"/>
              <a:gd name="T31" fmla="*/ 1095 h 2107"/>
              <a:gd name="T32" fmla="*/ 861 w 1613"/>
              <a:gd name="T33" fmla="*/ 1194 h 2107"/>
              <a:gd name="T34" fmla="*/ 638 w 1613"/>
              <a:gd name="T35" fmla="*/ 1516 h 2107"/>
              <a:gd name="T36" fmla="*/ 486 w 1613"/>
              <a:gd name="T37" fmla="*/ 1707 h 2107"/>
              <a:gd name="T38" fmla="*/ 409 w 1613"/>
              <a:gd name="T39" fmla="*/ 1862 h 2107"/>
              <a:gd name="T40" fmla="*/ 375 w 1613"/>
              <a:gd name="T41" fmla="*/ 1892 h 2107"/>
              <a:gd name="T42" fmla="*/ 328 w 1613"/>
              <a:gd name="T43" fmla="*/ 2035 h 2107"/>
              <a:gd name="T44" fmla="*/ 358 w 1613"/>
              <a:gd name="T45" fmla="*/ 2100 h 2107"/>
              <a:gd name="T46" fmla="*/ 208 w 1613"/>
              <a:gd name="T47" fmla="*/ 1989 h 2107"/>
              <a:gd name="T48" fmla="*/ 173 w 1613"/>
              <a:gd name="T49" fmla="*/ 1874 h 2107"/>
              <a:gd name="T50" fmla="*/ 276 w 1613"/>
              <a:gd name="T51" fmla="*/ 1800 h 2107"/>
              <a:gd name="T52" fmla="*/ 388 w 1613"/>
              <a:gd name="T53" fmla="*/ 1585 h 2107"/>
              <a:gd name="T54" fmla="*/ 601 w 1613"/>
              <a:gd name="T55" fmla="*/ 1295 h 2107"/>
              <a:gd name="T56" fmla="*/ 687 w 1613"/>
              <a:gd name="T57" fmla="*/ 1065 h 2107"/>
              <a:gd name="T58" fmla="*/ 760 w 1613"/>
              <a:gd name="T59" fmla="*/ 732 h 2107"/>
              <a:gd name="T60" fmla="*/ 735 w 1613"/>
              <a:gd name="T61" fmla="*/ 579 h 2107"/>
              <a:gd name="T62" fmla="*/ 492 w 1613"/>
              <a:gd name="T63" fmla="*/ 817 h 2107"/>
              <a:gd name="T64" fmla="*/ 410 w 1613"/>
              <a:gd name="T65" fmla="*/ 866 h 2107"/>
              <a:gd name="T66" fmla="*/ 468 w 1613"/>
              <a:gd name="T67" fmla="*/ 998 h 2107"/>
              <a:gd name="T68" fmla="*/ 298 w 1613"/>
              <a:gd name="T69" fmla="*/ 1234 h 2107"/>
              <a:gd name="T70" fmla="*/ 233 w 1613"/>
              <a:gd name="T71" fmla="*/ 1232 h 2107"/>
              <a:gd name="T72" fmla="*/ 129 w 1613"/>
              <a:gd name="T73" fmla="*/ 1115 h 2107"/>
              <a:gd name="T74" fmla="*/ 17 w 1613"/>
              <a:gd name="T75" fmla="*/ 984 h 2107"/>
              <a:gd name="T76" fmla="*/ 60 w 1613"/>
              <a:gd name="T77" fmla="*/ 866 h 2107"/>
              <a:gd name="T78" fmla="*/ 183 w 1613"/>
              <a:gd name="T79" fmla="*/ 720 h 2107"/>
              <a:gd name="T80" fmla="*/ 311 w 1613"/>
              <a:gd name="T81" fmla="*/ 776 h 2107"/>
              <a:gd name="T82" fmla="*/ 406 w 1613"/>
              <a:gd name="T83" fmla="*/ 723 h 2107"/>
              <a:gd name="T84" fmla="*/ 553 w 1613"/>
              <a:gd name="T85" fmla="*/ 551 h 2107"/>
              <a:gd name="T86" fmla="*/ 674 w 1613"/>
              <a:gd name="T87" fmla="*/ 444 h 2107"/>
              <a:gd name="T88" fmla="*/ 756 w 1613"/>
              <a:gd name="T89" fmla="*/ 372 h 2107"/>
              <a:gd name="T90" fmla="*/ 938 w 1613"/>
              <a:gd name="T91" fmla="*/ 255 h 2107"/>
              <a:gd name="T92" fmla="*/ 1012 w 1613"/>
              <a:gd name="T93" fmla="*/ 168 h 2107"/>
              <a:gd name="T94" fmla="*/ 1063 w 1613"/>
              <a:gd name="T95" fmla="*/ 16 h 2107"/>
              <a:gd name="T96" fmla="*/ 1188 w 1613"/>
              <a:gd name="T97" fmla="*/ 18 h 2107"/>
              <a:gd name="T98" fmla="*/ 1265 w 1613"/>
              <a:gd name="T99" fmla="*/ 139 h 2107"/>
              <a:gd name="T100" fmla="*/ 1268 w 1613"/>
              <a:gd name="T101" fmla="*/ 210 h 2107"/>
              <a:gd name="T102" fmla="*/ 1239 w 1613"/>
              <a:gd name="T103" fmla="*/ 289 h 2107"/>
              <a:gd name="T104" fmla="*/ 1158 w 1613"/>
              <a:gd name="T105" fmla="*/ 340 h 2107"/>
              <a:gd name="T106" fmla="*/ 1218 w 1613"/>
              <a:gd name="T107" fmla="*/ 444 h 2107"/>
              <a:gd name="T108" fmla="*/ 1268 w 1613"/>
              <a:gd name="T109" fmla="*/ 566 h 2107"/>
              <a:gd name="T110" fmla="*/ 1364 w 1613"/>
              <a:gd name="T111" fmla="*/ 584 h 2107"/>
              <a:gd name="T112" fmla="*/ 1437 w 1613"/>
              <a:gd name="T113" fmla="*/ 509 h 2107"/>
              <a:gd name="T114" fmla="*/ 1515 w 1613"/>
              <a:gd name="T115" fmla="*/ 481 h 2107"/>
              <a:gd name="T116" fmla="*/ 1565 w 1613"/>
              <a:gd name="T117" fmla="*/ 388 h 2107"/>
              <a:gd name="T118" fmla="*/ 1608 w 1613"/>
              <a:gd name="T119" fmla="*/ 453 h 2107"/>
              <a:gd name="T120" fmla="*/ 325 w 1613"/>
              <a:gd name="T121" fmla="*/ 796 h 2107"/>
              <a:gd name="T122" fmla="*/ 330 w 1613"/>
              <a:gd name="T123" fmla="*/ 845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3" h="2107">
                <a:moveTo>
                  <a:pt x="1613" y="463"/>
                </a:moveTo>
                <a:cubicBezTo>
                  <a:pt x="1612" y="468"/>
                  <a:pt x="1610" y="473"/>
                  <a:pt x="1605" y="475"/>
                </a:cubicBezTo>
                <a:cubicBezTo>
                  <a:pt x="1605" y="476"/>
                  <a:pt x="1604" y="476"/>
                  <a:pt x="1604" y="477"/>
                </a:cubicBezTo>
                <a:cubicBezTo>
                  <a:pt x="1596" y="493"/>
                  <a:pt x="1580" y="502"/>
                  <a:pt x="1570" y="515"/>
                </a:cubicBezTo>
                <a:cubicBezTo>
                  <a:pt x="1568" y="517"/>
                  <a:pt x="1566" y="518"/>
                  <a:pt x="1568" y="521"/>
                </a:cubicBezTo>
                <a:cubicBezTo>
                  <a:pt x="1569" y="522"/>
                  <a:pt x="1568" y="522"/>
                  <a:pt x="1567" y="523"/>
                </a:cubicBezTo>
                <a:cubicBezTo>
                  <a:pt x="1564" y="529"/>
                  <a:pt x="1560" y="534"/>
                  <a:pt x="1553" y="538"/>
                </a:cubicBezTo>
                <a:cubicBezTo>
                  <a:pt x="1550" y="540"/>
                  <a:pt x="1548" y="543"/>
                  <a:pt x="1545" y="546"/>
                </a:cubicBezTo>
                <a:cubicBezTo>
                  <a:pt x="1544" y="548"/>
                  <a:pt x="1545" y="550"/>
                  <a:pt x="1547" y="552"/>
                </a:cubicBezTo>
                <a:cubicBezTo>
                  <a:pt x="1553" y="561"/>
                  <a:pt x="1560" y="569"/>
                  <a:pt x="1566" y="577"/>
                </a:cubicBezTo>
                <a:cubicBezTo>
                  <a:pt x="1570" y="582"/>
                  <a:pt x="1570" y="583"/>
                  <a:pt x="1565" y="586"/>
                </a:cubicBezTo>
                <a:cubicBezTo>
                  <a:pt x="1543" y="600"/>
                  <a:pt x="1521" y="614"/>
                  <a:pt x="1500" y="629"/>
                </a:cubicBezTo>
                <a:cubicBezTo>
                  <a:pt x="1486" y="639"/>
                  <a:pt x="1471" y="648"/>
                  <a:pt x="1458" y="659"/>
                </a:cubicBezTo>
                <a:cubicBezTo>
                  <a:pt x="1445" y="668"/>
                  <a:pt x="1431" y="677"/>
                  <a:pt x="1418" y="686"/>
                </a:cubicBezTo>
                <a:cubicBezTo>
                  <a:pt x="1402" y="697"/>
                  <a:pt x="1387" y="709"/>
                  <a:pt x="1373" y="722"/>
                </a:cubicBezTo>
                <a:cubicBezTo>
                  <a:pt x="1361" y="735"/>
                  <a:pt x="1346" y="743"/>
                  <a:pt x="1331" y="751"/>
                </a:cubicBezTo>
                <a:cubicBezTo>
                  <a:pt x="1326" y="754"/>
                  <a:pt x="1320" y="757"/>
                  <a:pt x="1315" y="761"/>
                </a:cubicBezTo>
                <a:cubicBezTo>
                  <a:pt x="1305" y="767"/>
                  <a:pt x="1296" y="767"/>
                  <a:pt x="1287" y="761"/>
                </a:cubicBezTo>
                <a:cubicBezTo>
                  <a:pt x="1264" y="748"/>
                  <a:pt x="1242" y="735"/>
                  <a:pt x="1222" y="718"/>
                </a:cubicBezTo>
                <a:cubicBezTo>
                  <a:pt x="1205" y="704"/>
                  <a:pt x="1188" y="690"/>
                  <a:pt x="1172" y="674"/>
                </a:cubicBezTo>
                <a:cubicBezTo>
                  <a:pt x="1169" y="672"/>
                  <a:pt x="1168" y="671"/>
                  <a:pt x="1166" y="675"/>
                </a:cubicBezTo>
                <a:cubicBezTo>
                  <a:pt x="1159" y="692"/>
                  <a:pt x="1151" y="708"/>
                  <a:pt x="1141" y="723"/>
                </a:cubicBezTo>
                <a:cubicBezTo>
                  <a:pt x="1137" y="729"/>
                  <a:pt x="1136" y="737"/>
                  <a:pt x="1136" y="745"/>
                </a:cubicBezTo>
                <a:cubicBezTo>
                  <a:pt x="1136" y="761"/>
                  <a:pt x="1130" y="776"/>
                  <a:pt x="1120" y="789"/>
                </a:cubicBezTo>
                <a:cubicBezTo>
                  <a:pt x="1112" y="800"/>
                  <a:pt x="1106" y="812"/>
                  <a:pt x="1098" y="823"/>
                </a:cubicBezTo>
                <a:cubicBezTo>
                  <a:pt x="1096" y="827"/>
                  <a:pt x="1093" y="831"/>
                  <a:pt x="1090" y="835"/>
                </a:cubicBezTo>
                <a:cubicBezTo>
                  <a:pt x="1085" y="841"/>
                  <a:pt x="1082" y="848"/>
                  <a:pt x="1081" y="856"/>
                </a:cubicBezTo>
                <a:cubicBezTo>
                  <a:pt x="1079" y="861"/>
                  <a:pt x="1081" y="866"/>
                  <a:pt x="1086" y="869"/>
                </a:cubicBezTo>
                <a:cubicBezTo>
                  <a:pt x="1093" y="874"/>
                  <a:pt x="1101" y="877"/>
                  <a:pt x="1109" y="879"/>
                </a:cubicBezTo>
                <a:cubicBezTo>
                  <a:pt x="1129" y="885"/>
                  <a:pt x="1149" y="892"/>
                  <a:pt x="1167" y="902"/>
                </a:cubicBezTo>
                <a:cubicBezTo>
                  <a:pt x="1183" y="911"/>
                  <a:pt x="1200" y="916"/>
                  <a:pt x="1217" y="921"/>
                </a:cubicBezTo>
                <a:cubicBezTo>
                  <a:pt x="1236" y="928"/>
                  <a:pt x="1255" y="935"/>
                  <a:pt x="1274" y="941"/>
                </a:cubicBezTo>
                <a:cubicBezTo>
                  <a:pt x="1286" y="945"/>
                  <a:pt x="1297" y="953"/>
                  <a:pt x="1309" y="958"/>
                </a:cubicBezTo>
                <a:cubicBezTo>
                  <a:pt x="1328" y="966"/>
                  <a:pt x="1346" y="974"/>
                  <a:pt x="1364" y="983"/>
                </a:cubicBezTo>
                <a:cubicBezTo>
                  <a:pt x="1386" y="994"/>
                  <a:pt x="1411" y="1001"/>
                  <a:pt x="1431" y="1015"/>
                </a:cubicBezTo>
                <a:cubicBezTo>
                  <a:pt x="1440" y="1021"/>
                  <a:pt x="1446" y="1029"/>
                  <a:pt x="1451" y="1038"/>
                </a:cubicBezTo>
                <a:cubicBezTo>
                  <a:pt x="1458" y="1050"/>
                  <a:pt x="1464" y="1063"/>
                  <a:pt x="1468" y="1076"/>
                </a:cubicBezTo>
                <a:cubicBezTo>
                  <a:pt x="1471" y="1090"/>
                  <a:pt x="1469" y="1103"/>
                  <a:pt x="1463" y="1115"/>
                </a:cubicBezTo>
                <a:cubicBezTo>
                  <a:pt x="1451" y="1141"/>
                  <a:pt x="1435" y="1164"/>
                  <a:pt x="1420" y="1188"/>
                </a:cubicBezTo>
                <a:cubicBezTo>
                  <a:pt x="1405" y="1211"/>
                  <a:pt x="1390" y="1234"/>
                  <a:pt x="1373" y="1256"/>
                </a:cubicBezTo>
                <a:cubicBezTo>
                  <a:pt x="1359" y="1273"/>
                  <a:pt x="1347" y="1292"/>
                  <a:pt x="1333" y="1310"/>
                </a:cubicBezTo>
                <a:cubicBezTo>
                  <a:pt x="1322" y="1324"/>
                  <a:pt x="1310" y="1338"/>
                  <a:pt x="1297" y="1352"/>
                </a:cubicBezTo>
                <a:cubicBezTo>
                  <a:pt x="1282" y="1367"/>
                  <a:pt x="1269" y="1385"/>
                  <a:pt x="1258" y="1404"/>
                </a:cubicBezTo>
                <a:cubicBezTo>
                  <a:pt x="1246" y="1425"/>
                  <a:pt x="1232" y="1444"/>
                  <a:pt x="1216" y="1462"/>
                </a:cubicBezTo>
                <a:cubicBezTo>
                  <a:pt x="1214" y="1464"/>
                  <a:pt x="1213" y="1466"/>
                  <a:pt x="1211" y="1469"/>
                </a:cubicBezTo>
                <a:cubicBezTo>
                  <a:pt x="1206" y="1475"/>
                  <a:pt x="1202" y="1477"/>
                  <a:pt x="1195" y="1474"/>
                </a:cubicBezTo>
                <a:cubicBezTo>
                  <a:pt x="1187" y="1472"/>
                  <a:pt x="1179" y="1471"/>
                  <a:pt x="1172" y="1468"/>
                </a:cubicBezTo>
                <a:cubicBezTo>
                  <a:pt x="1170" y="1467"/>
                  <a:pt x="1168" y="1468"/>
                  <a:pt x="1167" y="1469"/>
                </a:cubicBezTo>
                <a:cubicBezTo>
                  <a:pt x="1165" y="1470"/>
                  <a:pt x="1165" y="1472"/>
                  <a:pt x="1166" y="1474"/>
                </a:cubicBezTo>
                <a:cubicBezTo>
                  <a:pt x="1171" y="1482"/>
                  <a:pt x="1171" y="1492"/>
                  <a:pt x="1172" y="1501"/>
                </a:cubicBezTo>
                <a:cubicBezTo>
                  <a:pt x="1172" y="1505"/>
                  <a:pt x="1175" y="1507"/>
                  <a:pt x="1177" y="1510"/>
                </a:cubicBezTo>
                <a:cubicBezTo>
                  <a:pt x="1190" y="1520"/>
                  <a:pt x="1203" y="1529"/>
                  <a:pt x="1214" y="1540"/>
                </a:cubicBezTo>
                <a:cubicBezTo>
                  <a:pt x="1222" y="1548"/>
                  <a:pt x="1233" y="1553"/>
                  <a:pt x="1244" y="1559"/>
                </a:cubicBezTo>
                <a:cubicBezTo>
                  <a:pt x="1263" y="1569"/>
                  <a:pt x="1283" y="1578"/>
                  <a:pt x="1304" y="1587"/>
                </a:cubicBezTo>
                <a:cubicBezTo>
                  <a:pt x="1313" y="1591"/>
                  <a:pt x="1322" y="1594"/>
                  <a:pt x="1331" y="1598"/>
                </a:cubicBezTo>
                <a:cubicBezTo>
                  <a:pt x="1337" y="1601"/>
                  <a:pt x="1343" y="1605"/>
                  <a:pt x="1347" y="1610"/>
                </a:cubicBezTo>
                <a:cubicBezTo>
                  <a:pt x="1352" y="1616"/>
                  <a:pt x="1353" y="1623"/>
                  <a:pt x="1350" y="1629"/>
                </a:cubicBezTo>
                <a:cubicBezTo>
                  <a:pt x="1346" y="1637"/>
                  <a:pt x="1341" y="1642"/>
                  <a:pt x="1332" y="1642"/>
                </a:cubicBezTo>
                <a:cubicBezTo>
                  <a:pt x="1303" y="1643"/>
                  <a:pt x="1274" y="1639"/>
                  <a:pt x="1246" y="1634"/>
                </a:cubicBezTo>
                <a:cubicBezTo>
                  <a:pt x="1230" y="1631"/>
                  <a:pt x="1215" y="1628"/>
                  <a:pt x="1199" y="1624"/>
                </a:cubicBezTo>
                <a:cubicBezTo>
                  <a:pt x="1195" y="1623"/>
                  <a:pt x="1190" y="1624"/>
                  <a:pt x="1185" y="1624"/>
                </a:cubicBezTo>
                <a:cubicBezTo>
                  <a:pt x="1169" y="1625"/>
                  <a:pt x="1154" y="1619"/>
                  <a:pt x="1139" y="1615"/>
                </a:cubicBezTo>
                <a:cubicBezTo>
                  <a:pt x="1131" y="1613"/>
                  <a:pt x="1123" y="1610"/>
                  <a:pt x="1115" y="1608"/>
                </a:cubicBezTo>
                <a:cubicBezTo>
                  <a:pt x="1111" y="1607"/>
                  <a:pt x="1109" y="1609"/>
                  <a:pt x="1109" y="1613"/>
                </a:cubicBezTo>
                <a:cubicBezTo>
                  <a:pt x="1108" y="1616"/>
                  <a:pt x="1108" y="1620"/>
                  <a:pt x="1108" y="1624"/>
                </a:cubicBezTo>
                <a:cubicBezTo>
                  <a:pt x="1107" y="1628"/>
                  <a:pt x="1105" y="1630"/>
                  <a:pt x="1101" y="1629"/>
                </a:cubicBezTo>
                <a:cubicBezTo>
                  <a:pt x="1072" y="1628"/>
                  <a:pt x="1042" y="1624"/>
                  <a:pt x="1014" y="1615"/>
                </a:cubicBezTo>
                <a:cubicBezTo>
                  <a:pt x="1010" y="1614"/>
                  <a:pt x="1006" y="1612"/>
                  <a:pt x="1003" y="1611"/>
                </a:cubicBezTo>
                <a:cubicBezTo>
                  <a:pt x="996" y="1608"/>
                  <a:pt x="995" y="1607"/>
                  <a:pt x="996" y="1599"/>
                </a:cubicBezTo>
                <a:cubicBezTo>
                  <a:pt x="997" y="1593"/>
                  <a:pt x="998" y="1586"/>
                  <a:pt x="999" y="1579"/>
                </a:cubicBezTo>
                <a:cubicBezTo>
                  <a:pt x="1000" y="1575"/>
                  <a:pt x="1000" y="1570"/>
                  <a:pt x="1000" y="1565"/>
                </a:cubicBezTo>
                <a:cubicBezTo>
                  <a:pt x="999" y="1555"/>
                  <a:pt x="1000" y="1546"/>
                  <a:pt x="1003" y="1537"/>
                </a:cubicBezTo>
                <a:cubicBezTo>
                  <a:pt x="1009" y="1523"/>
                  <a:pt x="1012" y="1508"/>
                  <a:pt x="1021" y="1495"/>
                </a:cubicBezTo>
                <a:cubicBezTo>
                  <a:pt x="1024" y="1491"/>
                  <a:pt x="1025" y="1485"/>
                  <a:pt x="1025" y="1480"/>
                </a:cubicBezTo>
                <a:cubicBezTo>
                  <a:pt x="1024" y="1477"/>
                  <a:pt x="1025" y="1474"/>
                  <a:pt x="1026" y="1471"/>
                </a:cubicBezTo>
                <a:cubicBezTo>
                  <a:pt x="1027" y="1466"/>
                  <a:pt x="1032" y="1463"/>
                  <a:pt x="1037" y="1464"/>
                </a:cubicBezTo>
                <a:cubicBezTo>
                  <a:pt x="1039" y="1465"/>
                  <a:pt x="1040" y="1465"/>
                  <a:pt x="1042" y="1466"/>
                </a:cubicBezTo>
                <a:cubicBezTo>
                  <a:pt x="1050" y="1466"/>
                  <a:pt x="1056" y="1467"/>
                  <a:pt x="1061" y="1458"/>
                </a:cubicBezTo>
                <a:cubicBezTo>
                  <a:pt x="1066" y="1449"/>
                  <a:pt x="1073" y="1440"/>
                  <a:pt x="1080" y="1431"/>
                </a:cubicBezTo>
                <a:cubicBezTo>
                  <a:pt x="1082" y="1427"/>
                  <a:pt x="1083" y="1424"/>
                  <a:pt x="1083" y="1420"/>
                </a:cubicBezTo>
                <a:cubicBezTo>
                  <a:pt x="1083" y="1406"/>
                  <a:pt x="1085" y="1393"/>
                  <a:pt x="1095" y="1383"/>
                </a:cubicBezTo>
                <a:cubicBezTo>
                  <a:pt x="1100" y="1378"/>
                  <a:pt x="1106" y="1374"/>
                  <a:pt x="1112" y="1370"/>
                </a:cubicBezTo>
                <a:cubicBezTo>
                  <a:pt x="1119" y="1366"/>
                  <a:pt x="1125" y="1361"/>
                  <a:pt x="1128" y="1353"/>
                </a:cubicBezTo>
                <a:cubicBezTo>
                  <a:pt x="1131" y="1344"/>
                  <a:pt x="1136" y="1337"/>
                  <a:pt x="1142" y="1330"/>
                </a:cubicBezTo>
                <a:cubicBezTo>
                  <a:pt x="1149" y="1323"/>
                  <a:pt x="1155" y="1315"/>
                  <a:pt x="1159" y="1306"/>
                </a:cubicBezTo>
                <a:cubicBezTo>
                  <a:pt x="1166" y="1290"/>
                  <a:pt x="1174" y="1275"/>
                  <a:pt x="1182" y="1260"/>
                </a:cubicBezTo>
                <a:cubicBezTo>
                  <a:pt x="1188" y="1250"/>
                  <a:pt x="1193" y="1239"/>
                  <a:pt x="1199" y="1228"/>
                </a:cubicBezTo>
                <a:cubicBezTo>
                  <a:pt x="1201" y="1225"/>
                  <a:pt x="1204" y="1222"/>
                  <a:pt x="1206" y="1219"/>
                </a:cubicBezTo>
                <a:cubicBezTo>
                  <a:pt x="1214" y="1208"/>
                  <a:pt x="1221" y="1197"/>
                  <a:pt x="1221" y="1183"/>
                </a:cubicBezTo>
                <a:cubicBezTo>
                  <a:pt x="1222" y="1175"/>
                  <a:pt x="1226" y="1169"/>
                  <a:pt x="1232" y="1164"/>
                </a:cubicBezTo>
                <a:cubicBezTo>
                  <a:pt x="1233" y="1163"/>
                  <a:pt x="1234" y="1162"/>
                  <a:pt x="1235" y="1160"/>
                </a:cubicBezTo>
                <a:cubicBezTo>
                  <a:pt x="1236" y="1159"/>
                  <a:pt x="1236" y="1158"/>
                  <a:pt x="1233" y="1157"/>
                </a:cubicBezTo>
                <a:cubicBezTo>
                  <a:pt x="1200" y="1153"/>
                  <a:pt x="1169" y="1143"/>
                  <a:pt x="1137" y="1133"/>
                </a:cubicBezTo>
                <a:cubicBezTo>
                  <a:pt x="1113" y="1125"/>
                  <a:pt x="1088" y="1117"/>
                  <a:pt x="1063" y="1111"/>
                </a:cubicBezTo>
                <a:cubicBezTo>
                  <a:pt x="1045" y="1107"/>
                  <a:pt x="1027" y="1106"/>
                  <a:pt x="1009" y="1103"/>
                </a:cubicBezTo>
                <a:cubicBezTo>
                  <a:pt x="995" y="1100"/>
                  <a:pt x="982" y="1097"/>
                  <a:pt x="968" y="1095"/>
                </a:cubicBezTo>
                <a:cubicBezTo>
                  <a:pt x="965" y="1094"/>
                  <a:pt x="963" y="1095"/>
                  <a:pt x="962" y="1097"/>
                </a:cubicBezTo>
                <a:cubicBezTo>
                  <a:pt x="959" y="1101"/>
                  <a:pt x="957" y="1104"/>
                  <a:pt x="954" y="1107"/>
                </a:cubicBezTo>
                <a:cubicBezTo>
                  <a:pt x="948" y="1114"/>
                  <a:pt x="940" y="1115"/>
                  <a:pt x="931" y="1115"/>
                </a:cubicBezTo>
                <a:cubicBezTo>
                  <a:pt x="930" y="1115"/>
                  <a:pt x="930" y="1115"/>
                  <a:pt x="929" y="1114"/>
                </a:cubicBezTo>
                <a:cubicBezTo>
                  <a:pt x="923" y="1113"/>
                  <a:pt x="919" y="1115"/>
                  <a:pt x="916" y="1120"/>
                </a:cubicBezTo>
                <a:cubicBezTo>
                  <a:pt x="897" y="1144"/>
                  <a:pt x="878" y="1169"/>
                  <a:pt x="861" y="1194"/>
                </a:cubicBezTo>
                <a:cubicBezTo>
                  <a:pt x="851" y="1208"/>
                  <a:pt x="843" y="1223"/>
                  <a:pt x="834" y="1237"/>
                </a:cubicBezTo>
                <a:cubicBezTo>
                  <a:pt x="823" y="1256"/>
                  <a:pt x="810" y="1274"/>
                  <a:pt x="798" y="1292"/>
                </a:cubicBezTo>
                <a:cubicBezTo>
                  <a:pt x="789" y="1305"/>
                  <a:pt x="782" y="1319"/>
                  <a:pt x="774" y="1332"/>
                </a:cubicBezTo>
                <a:cubicBezTo>
                  <a:pt x="759" y="1355"/>
                  <a:pt x="743" y="1377"/>
                  <a:pt x="727" y="1399"/>
                </a:cubicBezTo>
                <a:cubicBezTo>
                  <a:pt x="702" y="1434"/>
                  <a:pt x="677" y="1469"/>
                  <a:pt x="652" y="1504"/>
                </a:cubicBezTo>
                <a:cubicBezTo>
                  <a:pt x="648" y="1510"/>
                  <a:pt x="643" y="1513"/>
                  <a:pt x="638" y="1516"/>
                </a:cubicBezTo>
                <a:cubicBezTo>
                  <a:pt x="621" y="1525"/>
                  <a:pt x="612" y="1541"/>
                  <a:pt x="603" y="1556"/>
                </a:cubicBezTo>
                <a:cubicBezTo>
                  <a:pt x="595" y="1570"/>
                  <a:pt x="585" y="1581"/>
                  <a:pt x="574" y="1592"/>
                </a:cubicBezTo>
                <a:cubicBezTo>
                  <a:pt x="562" y="1603"/>
                  <a:pt x="554" y="1615"/>
                  <a:pt x="543" y="1627"/>
                </a:cubicBezTo>
                <a:cubicBezTo>
                  <a:pt x="532" y="1640"/>
                  <a:pt x="521" y="1652"/>
                  <a:pt x="511" y="1665"/>
                </a:cubicBezTo>
                <a:cubicBezTo>
                  <a:pt x="505" y="1672"/>
                  <a:pt x="500" y="1680"/>
                  <a:pt x="498" y="1689"/>
                </a:cubicBezTo>
                <a:cubicBezTo>
                  <a:pt x="495" y="1696"/>
                  <a:pt x="491" y="1702"/>
                  <a:pt x="486" y="1707"/>
                </a:cubicBezTo>
                <a:cubicBezTo>
                  <a:pt x="476" y="1716"/>
                  <a:pt x="467" y="1726"/>
                  <a:pt x="458" y="1736"/>
                </a:cubicBezTo>
                <a:cubicBezTo>
                  <a:pt x="455" y="1740"/>
                  <a:pt x="453" y="1743"/>
                  <a:pt x="449" y="1746"/>
                </a:cubicBezTo>
                <a:cubicBezTo>
                  <a:pt x="440" y="1756"/>
                  <a:pt x="437" y="1770"/>
                  <a:pt x="431" y="1782"/>
                </a:cubicBezTo>
                <a:cubicBezTo>
                  <a:pt x="425" y="1793"/>
                  <a:pt x="426" y="1805"/>
                  <a:pt x="424" y="1817"/>
                </a:cubicBezTo>
                <a:cubicBezTo>
                  <a:pt x="423" y="1828"/>
                  <a:pt x="420" y="1839"/>
                  <a:pt x="414" y="1849"/>
                </a:cubicBezTo>
                <a:cubicBezTo>
                  <a:pt x="412" y="1853"/>
                  <a:pt x="411" y="1857"/>
                  <a:pt x="409" y="1862"/>
                </a:cubicBezTo>
                <a:cubicBezTo>
                  <a:pt x="408" y="1865"/>
                  <a:pt x="406" y="1866"/>
                  <a:pt x="403" y="1866"/>
                </a:cubicBezTo>
                <a:cubicBezTo>
                  <a:pt x="397" y="1864"/>
                  <a:pt x="392" y="1866"/>
                  <a:pt x="386" y="1866"/>
                </a:cubicBezTo>
                <a:cubicBezTo>
                  <a:pt x="385" y="1866"/>
                  <a:pt x="384" y="1867"/>
                  <a:pt x="384" y="1866"/>
                </a:cubicBezTo>
                <a:cubicBezTo>
                  <a:pt x="380" y="1866"/>
                  <a:pt x="376" y="1865"/>
                  <a:pt x="375" y="1870"/>
                </a:cubicBezTo>
                <a:cubicBezTo>
                  <a:pt x="373" y="1874"/>
                  <a:pt x="369" y="1879"/>
                  <a:pt x="374" y="1885"/>
                </a:cubicBezTo>
                <a:cubicBezTo>
                  <a:pt x="375" y="1887"/>
                  <a:pt x="376" y="1889"/>
                  <a:pt x="375" y="1892"/>
                </a:cubicBezTo>
                <a:cubicBezTo>
                  <a:pt x="370" y="1903"/>
                  <a:pt x="367" y="1915"/>
                  <a:pt x="362" y="1926"/>
                </a:cubicBezTo>
                <a:cubicBezTo>
                  <a:pt x="362" y="1927"/>
                  <a:pt x="362" y="1929"/>
                  <a:pt x="360" y="1930"/>
                </a:cubicBezTo>
                <a:cubicBezTo>
                  <a:pt x="359" y="1930"/>
                  <a:pt x="360" y="1928"/>
                  <a:pt x="359" y="1927"/>
                </a:cubicBezTo>
                <a:cubicBezTo>
                  <a:pt x="348" y="1953"/>
                  <a:pt x="339" y="1981"/>
                  <a:pt x="330" y="2008"/>
                </a:cubicBezTo>
                <a:cubicBezTo>
                  <a:pt x="328" y="2014"/>
                  <a:pt x="327" y="2020"/>
                  <a:pt x="328" y="2026"/>
                </a:cubicBezTo>
                <a:cubicBezTo>
                  <a:pt x="329" y="2029"/>
                  <a:pt x="328" y="2032"/>
                  <a:pt x="328" y="2035"/>
                </a:cubicBezTo>
                <a:cubicBezTo>
                  <a:pt x="327" y="2042"/>
                  <a:pt x="327" y="2048"/>
                  <a:pt x="329" y="2054"/>
                </a:cubicBezTo>
                <a:cubicBezTo>
                  <a:pt x="330" y="2057"/>
                  <a:pt x="330" y="2060"/>
                  <a:pt x="330" y="2062"/>
                </a:cubicBezTo>
                <a:cubicBezTo>
                  <a:pt x="328" y="2069"/>
                  <a:pt x="332" y="2077"/>
                  <a:pt x="340" y="2076"/>
                </a:cubicBezTo>
                <a:cubicBezTo>
                  <a:pt x="341" y="2076"/>
                  <a:pt x="342" y="2076"/>
                  <a:pt x="343" y="2077"/>
                </a:cubicBezTo>
                <a:cubicBezTo>
                  <a:pt x="355" y="2077"/>
                  <a:pt x="361" y="2085"/>
                  <a:pt x="360" y="2096"/>
                </a:cubicBezTo>
                <a:cubicBezTo>
                  <a:pt x="360" y="2098"/>
                  <a:pt x="359" y="2099"/>
                  <a:pt x="358" y="2100"/>
                </a:cubicBezTo>
                <a:cubicBezTo>
                  <a:pt x="349" y="2105"/>
                  <a:pt x="339" y="2107"/>
                  <a:pt x="329" y="2107"/>
                </a:cubicBezTo>
                <a:cubicBezTo>
                  <a:pt x="313" y="2107"/>
                  <a:pt x="297" y="2106"/>
                  <a:pt x="281" y="2105"/>
                </a:cubicBezTo>
                <a:cubicBezTo>
                  <a:pt x="271" y="2104"/>
                  <a:pt x="260" y="2104"/>
                  <a:pt x="250" y="2103"/>
                </a:cubicBezTo>
                <a:cubicBezTo>
                  <a:pt x="236" y="2101"/>
                  <a:pt x="227" y="2092"/>
                  <a:pt x="222" y="2080"/>
                </a:cubicBezTo>
                <a:cubicBezTo>
                  <a:pt x="214" y="2061"/>
                  <a:pt x="209" y="2041"/>
                  <a:pt x="207" y="2020"/>
                </a:cubicBezTo>
                <a:cubicBezTo>
                  <a:pt x="206" y="2010"/>
                  <a:pt x="207" y="1999"/>
                  <a:pt x="208" y="1989"/>
                </a:cubicBezTo>
                <a:cubicBezTo>
                  <a:pt x="209" y="1977"/>
                  <a:pt x="209" y="1965"/>
                  <a:pt x="208" y="1953"/>
                </a:cubicBezTo>
                <a:cubicBezTo>
                  <a:pt x="207" y="1951"/>
                  <a:pt x="207" y="1950"/>
                  <a:pt x="205" y="1950"/>
                </a:cubicBezTo>
                <a:cubicBezTo>
                  <a:pt x="203" y="1950"/>
                  <a:pt x="201" y="1949"/>
                  <a:pt x="200" y="1950"/>
                </a:cubicBezTo>
                <a:cubicBezTo>
                  <a:pt x="192" y="1950"/>
                  <a:pt x="189" y="1946"/>
                  <a:pt x="186" y="1940"/>
                </a:cubicBezTo>
                <a:cubicBezTo>
                  <a:pt x="178" y="1922"/>
                  <a:pt x="172" y="1904"/>
                  <a:pt x="172" y="1884"/>
                </a:cubicBezTo>
                <a:cubicBezTo>
                  <a:pt x="172" y="1881"/>
                  <a:pt x="173" y="1877"/>
                  <a:pt x="173" y="1874"/>
                </a:cubicBezTo>
                <a:cubicBezTo>
                  <a:pt x="174" y="1870"/>
                  <a:pt x="176" y="1867"/>
                  <a:pt x="179" y="1865"/>
                </a:cubicBezTo>
                <a:cubicBezTo>
                  <a:pt x="197" y="1855"/>
                  <a:pt x="211" y="1841"/>
                  <a:pt x="229" y="1832"/>
                </a:cubicBezTo>
                <a:cubicBezTo>
                  <a:pt x="239" y="1827"/>
                  <a:pt x="250" y="1822"/>
                  <a:pt x="261" y="1818"/>
                </a:cubicBezTo>
                <a:cubicBezTo>
                  <a:pt x="266" y="1817"/>
                  <a:pt x="271" y="1815"/>
                  <a:pt x="277" y="1814"/>
                </a:cubicBezTo>
                <a:cubicBezTo>
                  <a:pt x="279" y="1813"/>
                  <a:pt x="280" y="1812"/>
                  <a:pt x="278" y="1810"/>
                </a:cubicBezTo>
                <a:cubicBezTo>
                  <a:pt x="274" y="1807"/>
                  <a:pt x="275" y="1804"/>
                  <a:pt x="276" y="1800"/>
                </a:cubicBezTo>
                <a:cubicBezTo>
                  <a:pt x="280" y="1789"/>
                  <a:pt x="284" y="1779"/>
                  <a:pt x="288" y="1768"/>
                </a:cubicBezTo>
                <a:cubicBezTo>
                  <a:pt x="290" y="1763"/>
                  <a:pt x="294" y="1759"/>
                  <a:pt x="299" y="1756"/>
                </a:cubicBezTo>
                <a:cubicBezTo>
                  <a:pt x="306" y="1750"/>
                  <a:pt x="312" y="1744"/>
                  <a:pt x="315" y="1736"/>
                </a:cubicBezTo>
                <a:cubicBezTo>
                  <a:pt x="322" y="1715"/>
                  <a:pt x="332" y="1696"/>
                  <a:pt x="338" y="1676"/>
                </a:cubicBezTo>
                <a:cubicBezTo>
                  <a:pt x="344" y="1660"/>
                  <a:pt x="351" y="1645"/>
                  <a:pt x="358" y="1630"/>
                </a:cubicBezTo>
                <a:cubicBezTo>
                  <a:pt x="366" y="1613"/>
                  <a:pt x="379" y="1601"/>
                  <a:pt x="388" y="1585"/>
                </a:cubicBezTo>
                <a:cubicBezTo>
                  <a:pt x="408" y="1555"/>
                  <a:pt x="429" y="1526"/>
                  <a:pt x="448" y="1494"/>
                </a:cubicBezTo>
                <a:cubicBezTo>
                  <a:pt x="464" y="1467"/>
                  <a:pt x="481" y="1440"/>
                  <a:pt x="500" y="1414"/>
                </a:cubicBezTo>
                <a:cubicBezTo>
                  <a:pt x="514" y="1395"/>
                  <a:pt x="528" y="1374"/>
                  <a:pt x="543" y="1355"/>
                </a:cubicBezTo>
                <a:cubicBezTo>
                  <a:pt x="552" y="1344"/>
                  <a:pt x="562" y="1337"/>
                  <a:pt x="575" y="1333"/>
                </a:cubicBezTo>
                <a:cubicBezTo>
                  <a:pt x="591" y="1327"/>
                  <a:pt x="598" y="1317"/>
                  <a:pt x="599" y="1301"/>
                </a:cubicBezTo>
                <a:cubicBezTo>
                  <a:pt x="600" y="1299"/>
                  <a:pt x="600" y="1296"/>
                  <a:pt x="601" y="1295"/>
                </a:cubicBezTo>
                <a:cubicBezTo>
                  <a:pt x="612" y="1279"/>
                  <a:pt x="616" y="1261"/>
                  <a:pt x="622" y="1243"/>
                </a:cubicBezTo>
                <a:cubicBezTo>
                  <a:pt x="629" y="1221"/>
                  <a:pt x="638" y="1199"/>
                  <a:pt x="648" y="1178"/>
                </a:cubicBezTo>
                <a:cubicBezTo>
                  <a:pt x="655" y="1162"/>
                  <a:pt x="660" y="1146"/>
                  <a:pt x="667" y="1131"/>
                </a:cubicBezTo>
                <a:cubicBezTo>
                  <a:pt x="674" y="1116"/>
                  <a:pt x="678" y="1101"/>
                  <a:pt x="683" y="1086"/>
                </a:cubicBezTo>
                <a:cubicBezTo>
                  <a:pt x="684" y="1081"/>
                  <a:pt x="687" y="1076"/>
                  <a:pt x="688" y="1070"/>
                </a:cubicBezTo>
                <a:cubicBezTo>
                  <a:pt x="689" y="1068"/>
                  <a:pt x="689" y="1066"/>
                  <a:pt x="687" y="1065"/>
                </a:cubicBezTo>
                <a:cubicBezTo>
                  <a:pt x="682" y="1063"/>
                  <a:pt x="683" y="1060"/>
                  <a:pt x="683" y="1057"/>
                </a:cubicBezTo>
                <a:cubicBezTo>
                  <a:pt x="684" y="1047"/>
                  <a:pt x="685" y="1037"/>
                  <a:pt x="687" y="1027"/>
                </a:cubicBezTo>
                <a:cubicBezTo>
                  <a:pt x="690" y="1008"/>
                  <a:pt x="693" y="990"/>
                  <a:pt x="695" y="971"/>
                </a:cubicBezTo>
                <a:cubicBezTo>
                  <a:pt x="699" y="940"/>
                  <a:pt x="705" y="911"/>
                  <a:pt x="712" y="881"/>
                </a:cubicBezTo>
                <a:cubicBezTo>
                  <a:pt x="716" y="861"/>
                  <a:pt x="724" y="843"/>
                  <a:pt x="729" y="824"/>
                </a:cubicBezTo>
                <a:cubicBezTo>
                  <a:pt x="738" y="793"/>
                  <a:pt x="750" y="763"/>
                  <a:pt x="760" y="732"/>
                </a:cubicBezTo>
                <a:cubicBezTo>
                  <a:pt x="768" y="709"/>
                  <a:pt x="774" y="684"/>
                  <a:pt x="778" y="660"/>
                </a:cubicBezTo>
                <a:cubicBezTo>
                  <a:pt x="782" y="634"/>
                  <a:pt x="781" y="608"/>
                  <a:pt x="781" y="582"/>
                </a:cubicBezTo>
                <a:cubicBezTo>
                  <a:pt x="781" y="570"/>
                  <a:pt x="781" y="559"/>
                  <a:pt x="781" y="547"/>
                </a:cubicBezTo>
                <a:cubicBezTo>
                  <a:pt x="781" y="545"/>
                  <a:pt x="782" y="543"/>
                  <a:pt x="780" y="542"/>
                </a:cubicBezTo>
                <a:cubicBezTo>
                  <a:pt x="778" y="541"/>
                  <a:pt x="776" y="543"/>
                  <a:pt x="775" y="544"/>
                </a:cubicBezTo>
                <a:cubicBezTo>
                  <a:pt x="761" y="555"/>
                  <a:pt x="748" y="567"/>
                  <a:pt x="735" y="579"/>
                </a:cubicBezTo>
                <a:cubicBezTo>
                  <a:pt x="716" y="595"/>
                  <a:pt x="698" y="610"/>
                  <a:pt x="680" y="627"/>
                </a:cubicBezTo>
                <a:cubicBezTo>
                  <a:pt x="671" y="635"/>
                  <a:pt x="662" y="643"/>
                  <a:pt x="654" y="652"/>
                </a:cubicBezTo>
                <a:cubicBezTo>
                  <a:pt x="626" y="680"/>
                  <a:pt x="597" y="707"/>
                  <a:pt x="569" y="735"/>
                </a:cubicBezTo>
                <a:cubicBezTo>
                  <a:pt x="548" y="755"/>
                  <a:pt x="528" y="776"/>
                  <a:pt x="511" y="800"/>
                </a:cubicBezTo>
                <a:cubicBezTo>
                  <a:pt x="507" y="805"/>
                  <a:pt x="503" y="809"/>
                  <a:pt x="499" y="815"/>
                </a:cubicBezTo>
                <a:cubicBezTo>
                  <a:pt x="497" y="818"/>
                  <a:pt x="494" y="818"/>
                  <a:pt x="492" y="817"/>
                </a:cubicBezTo>
                <a:cubicBezTo>
                  <a:pt x="487" y="814"/>
                  <a:pt x="482" y="812"/>
                  <a:pt x="477" y="809"/>
                </a:cubicBezTo>
                <a:cubicBezTo>
                  <a:pt x="475" y="808"/>
                  <a:pt x="473" y="807"/>
                  <a:pt x="472" y="809"/>
                </a:cubicBezTo>
                <a:cubicBezTo>
                  <a:pt x="461" y="819"/>
                  <a:pt x="451" y="829"/>
                  <a:pt x="444" y="841"/>
                </a:cubicBezTo>
                <a:cubicBezTo>
                  <a:pt x="441" y="846"/>
                  <a:pt x="439" y="851"/>
                  <a:pt x="437" y="856"/>
                </a:cubicBezTo>
                <a:cubicBezTo>
                  <a:pt x="435" y="861"/>
                  <a:pt x="431" y="863"/>
                  <a:pt x="425" y="864"/>
                </a:cubicBezTo>
                <a:cubicBezTo>
                  <a:pt x="420" y="864"/>
                  <a:pt x="415" y="865"/>
                  <a:pt x="410" y="866"/>
                </a:cubicBezTo>
                <a:cubicBezTo>
                  <a:pt x="406" y="866"/>
                  <a:pt x="405" y="868"/>
                  <a:pt x="405" y="872"/>
                </a:cubicBezTo>
                <a:cubicBezTo>
                  <a:pt x="404" y="881"/>
                  <a:pt x="407" y="890"/>
                  <a:pt x="409" y="900"/>
                </a:cubicBezTo>
                <a:cubicBezTo>
                  <a:pt x="410" y="908"/>
                  <a:pt x="408" y="915"/>
                  <a:pt x="401" y="920"/>
                </a:cubicBezTo>
                <a:cubicBezTo>
                  <a:pt x="399" y="922"/>
                  <a:pt x="400" y="923"/>
                  <a:pt x="401" y="925"/>
                </a:cubicBezTo>
                <a:cubicBezTo>
                  <a:pt x="404" y="928"/>
                  <a:pt x="407" y="932"/>
                  <a:pt x="410" y="935"/>
                </a:cubicBezTo>
                <a:cubicBezTo>
                  <a:pt x="429" y="956"/>
                  <a:pt x="449" y="977"/>
                  <a:pt x="468" y="998"/>
                </a:cubicBezTo>
                <a:cubicBezTo>
                  <a:pt x="479" y="1009"/>
                  <a:pt x="479" y="1015"/>
                  <a:pt x="472" y="1029"/>
                </a:cubicBezTo>
                <a:cubicBezTo>
                  <a:pt x="459" y="1055"/>
                  <a:pt x="442" y="1080"/>
                  <a:pt x="425" y="1104"/>
                </a:cubicBezTo>
                <a:cubicBezTo>
                  <a:pt x="405" y="1133"/>
                  <a:pt x="384" y="1162"/>
                  <a:pt x="364" y="1192"/>
                </a:cubicBezTo>
                <a:cubicBezTo>
                  <a:pt x="353" y="1207"/>
                  <a:pt x="341" y="1221"/>
                  <a:pt x="329" y="1236"/>
                </a:cubicBezTo>
                <a:cubicBezTo>
                  <a:pt x="325" y="1242"/>
                  <a:pt x="319" y="1247"/>
                  <a:pt x="311" y="1245"/>
                </a:cubicBezTo>
                <a:cubicBezTo>
                  <a:pt x="305" y="1243"/>
                  <a:pt x="301" y="1239"/>
                  <a:pt x="298" y="1234"/>
                </a:cubicBezTo>
                <a:cubicBezTo>
                  <a:pt x="295" y="1231"/>
                  <a:pt x="294" y="1230"/>
                  <a:pt x="290" y="1232"/>
                </a:cubicBezTo>
                <a:cubicBezTo>
                  <a:pt x="285" y="1236"/>
                  <a:pt x="281" y="1234"/>
                  <a:pt x="277" y="1229"/>
                </a:cubicBezTo>
                <a:cubicBezTo>
                  <a:pt x="276" y="1227"/>
                  <a:pt x="275" y="1225"/>
                  <a:pt x="273" y="1224"/>
                </a:cubicBezTo>
                <a:cubicBezTo>
                  <a:pt x="271" y="1222"/>
                  <a:pt x="269" y="1222"/>
                  <a:pt x="267" y="1225"/>
                </a:cubicBezTo>
                <a:cubicBezTo>
                  <a:pt x="263" y="1229"/>
                  <a:pt x="259" y="1232"/>
                  <a:pt x="254" y="1235"/>
                </a:cubicBezTo>
                <a:cubicBezTo>
                  <a:pt x="246" y="1239"/>
                  <a:pt x="239" y="1238"/>
                  <a:pt x="233" y="1232"/>
                </a:cubicBezTo>
                <a:cubicBezTo>
                  <a:pt x="230" y="1229"/>
                  <a:pt x="227" y="1226"/>
                  <a:pt x="224" y="1223"/>
                </a:cubicBezTo>
                <a:cubicBezTo>
                  <a:pt x="221" y="1220"/>
                  <a:pt x="218" y="1217"/>
                  <a:pt x="213" y="1216"/>
                </a:cubicBezTo>
                <a:cubicBezTo>
                  <a:pt x="210" y="1216"/>
                  <a:pt x="207" y="1213"/>
                  <a:pt x="208" y="1209"/>
                </a:cubicBezTo>
                <a:cubicBezTo>
                  <a:pt x="208" y="1206"/>
                  <a:pt x="207" y="1204"/>
                  <a:pt x="205" y="1202"/>
                </a:cubicBezTo>
                <a:cubicBezTo>
                  <a:pt x="191" y="1187"/>
                  <a:pt x="178" y="1171"/>
                  <a:pt x="164" y="1156"/>
                </a:cubicBezTo>
                <a:cubicBezTo>
                  <a:pt x="152" y="1142"/>
                  <a:pt x="140" y="1129"/>
                  <a:pt x="129" y="1115"/>
                </a:cubicBezTo>
                <a:cubicBezTo>
                  <a:pt x="116" y="1101"/>
                  <a:pt x="104" y="1086"/>
                  <a:pt x="92" y="1072"/>
                </a:cubicBezTo>
                <a:cubicBezTo>
                  <a:pt x="81" y="1059"/>
                  <a:pt x="70" y="1047"/>
                  <a:pt x="59" y="1034"/>
                </a:cubicBezTo>
                <a:cubicBezTo>
                  <a:pt x="50" y="1024"/>
                  <a:pt x="41" y="1013"/>
                  <a:pt x="32" y="1003"/>
                </a:cubicBezTo>
                <a:cubicBezTo>
                  <a:pt x="31" y="1001"/>
                  <a:pt x="29" y="1000"/>
                  <a:pt x="26" y="1000"/>
                </a:cubicBezTo>
                <a:cubicBezTo>
                  <a:pt x="21" y="1000"/>
                  <a:pt x="18" y="995"/>
                  <a:pt x="19" y="990"/>
                </a:cubicBezTo>
                <a:cubicBezTo>
                  <a:pt x="20" y="988"/>
                  <a:pt x="18" y="986"/>
                  <a:pt x="17" y="984"/>
                </a:cubicBezTo>
                <a:cubicBezTo>
                  <a:pt x="13" y="979"/>
                  <a:pt x="10" y="975"/>
                  <a:pt x="6" y="970"/>
                </a:cubicBezTo>
                <a:cubicBezTo>
                  <a:pt x="3" y="966"/>
                  <a:pt x="1" y="961"/>
                  <a:pt x="0" y="955"/>
                </a:cubicBezTo>
                <a:cubicBezTo>
                  <a:pt x="0" y="955"/>
                  <a:pt x="0" y="954"/>
                  <a:pt x="0" y="954"/>
                </a:cubicBezTo>
                <a:cubicBezTo>
                  <a:pt x="0" y="942"/>
                  <a:pt x="7" y="933"/>
                  <a:pt x="14" y="924"/>
                </a:cubicBezTo>
                <a:cubicBezTo>
                  <a:pt x="16" y="921"/>
                  <a:pt x="19" y="917"/>
                  <a:pt x="22" y="913"/>
                </a:cubicBezTo>
                <a:cubicBezTo>
                  <a:pt x="35" y="898"/>
                  <a:pt x="47" y="882"/>
                  <a:pt x="60" y="866"/>
                </a:cubicBezTo>
                <a:cubicBezTo>
                  <a:pt x="66" y="859"/>
                  <a:pt x="73" y="852"/>
                  <a:pt x="75" y="843"/>
                </a:cubicBezTo>
                <a:cubicBezTo>
                  <a:pt x="76" y="840"/>
                  <a:pt x="78" y="837"/>
                  <a:pt x="80" y="835"/>
                </a:cubicBezTo>
                <a:cubicBezTo>
                  <a:pt x="88" y="825"/>
                  <a:pt x="95" y="816"/>
                  <a:pt x="103" y="806"/>
                </a:cubicBezTo>
                <a:cubicBezTo>
                  <a:pt x="115" y="793"/>
                  <a:pt x="126" y="779"/>
                  <a:pt x="138" y="765"/>
                </a:cubicBezTo>
                <a:cubicBezTo>
                  <a:pt x="145" y="757"/>
                  <a:pt x="153" y="749"/>
                  <a:pt x="160" y="740"/>
                </a:cubicBezTo>
                <a:cubicBezTo>
                  <a:pt x="167" y="733"/>
                  <a:pt x="174" y="724"/>
                  <a:pt x="183" y="720"/>
                </a:cubicBezTo>
                <a:cubicBezTo>
                  <a:pt x="194" y="716"/>
                  <a:pt x="204" y="715"/>
                  <a:pt x="214" y="722"/>
                </a:cubicBezTo>
                <a:cubicBezTo>
                  <a:pt x="220" y="727"/>
                  <a:pt x="226" y="733"/>
                  <a:pt x="231" y="739"/>
                </a:cubicBezTo>
                <a:cubicBezTo>
                  <a:pt x="244" y="755"/>
                  <a:pt x="258" y="769"/>
                  <a:pt x="272" y="783"/>
                </a:cubicBezTo>
                <a:cubicBezTo>
                  <a:pt x="275" y="786"/>
                  <a:pt x="277" y="787"/>
                  <a:pt x="280" y="784"/>
                </a:cubicBezTo>
                <a:cubicBezTo>
                  <a:pt x="284" y="781"/>
                  <a:pt x="288" y="779"/>
                  <a:pt x="293" y="779"/>
                </a:cubicBezTo>
                <a:cubicBezTo>
                  <a:pt x="299" y="779"/>
                  <a:pt x="305" y="777"/>
                  <a:pt x="311" y="776"/>
                </a:cubicBezTo>
                <a:cubicBezTo>
                  <a:pt x="318" y="775"/>
                  <a:pt x="325" y="774"/>
                  <a:pt x="333" y="775"/>
                </a:cubicBezTo>
                <a:cubicBezTo>
                  <a:pt x="336" y="776"/>
                  <a:pt x="340" y="776"/>
                  <a:pt x="344" y="777"/>
                </a:cubicBezTo>
                <a:cubicBezTo>
                  <a:pt x="346" y="777"/>
                  <a:pt x="348" y="776"/>
                  <a:pt x="349" y="775"/>
                </a:cubicBezTo>
                <a:cubicBezTo>
                  <a:pt x="362" y="764"/>
                  <a:pt x="375" y="752"/>
                  <a:pt x="389" y="742"/>
                </a:cubicBezTo>
                <a:cubicBezTo>
                  <a:pt x="394" y="739"/>
                  <a:pt x="398" y="736"/>
                  <a:pt x="400" y="730"/>
                </a:cubicBezTo>
                <a:cubicBezTo>
                  <a:pt x="401" y="727"/>
                  <a:pt x="404" y="725"/>
                  <a:pt x="406" y="723"/>
                </a:cubicBezTo>
                <a:cubicBezTo>
                  <a:pt x="416" y="713"/>
                  <a:pt x="425" y="704"/>
                  <a:pt x="435" y="694"/>
                </a:cubicBezTo>
                <a:cubicBezTo>
                  <a:pt x="449" y="681"/>
                  <a:pt x="458" y="665"/>
                  <a:pt x="470" y="651"/>
                </a:cubicBezTo>
                <a:cubicBezTo>
                  <a:pt x="479" y="641"/>
                  <a:pt x="487" y="630"/>
                  <a:pt x="494" y="619"/>
                </a:cubicBezTo>
                <a:cubicBezTo>
                  <a:pt x="501" y="609"/>
                  <a:pt x="511" y="602"/>
                  <a:pt x="520" y="594"/>
                </a:cubicBezTo>
                <a:cubicBezTo>
                  <a:pt x="523" y="591"/>
                  <a:pt x="526" y="587"/>
                  <a:pt x="528" y="584"/>
                </a:cubicBezTo>
                <a:cubicBezTo>
                  <a:pt x="536" y="572"/>
                  <a:pt x="542" y="560"/>
                  <a:pt x="553" y="551"/>
                </a:cubicBezTo>
                <a:cubicBezTo>
                  <a:pt x="566" y="540"/>
                  <a:pt x="580" y="530"/>
                  <a:pt x="589" y="514"/>
                </a:cubicBezTo>
                <a:cubicBezTo>
                  <a:pt x="589" y="514"/>
                  <a:pt x="589" y="514"/>
                  <a:pt x="590" y="513"/>
                </a:cubicBezTo>
                <a:cubicBezTo>
                  <a:pt x="597" y="503"/>
                  <a:pt x="605" y="494"/>
                  <a:pt x="614" y="485"/>
                </a:cubicBezTo>
                <a:cubicBezTo>
                  <a:pt x="622" y="478"/>
                  <a:pt x="627" y="469"/>
                  <a:pt x="635" y="462"/>
                </a:cubicBezTo>
                <a:cubicBezTo>
                  <a:pt x="639" y="458"/>
                  <a:pt x="642" y="453"/>
                  <a:pt x="648" y="450"/>
                </a:cubicBezTo>
                <a:cubicBezTo>
                  <a:pt x="656" y="446"/>
                  <a:pt x="665" y="443"/>
                  <a:pt x="674" y="444"/>
                </a:cubicBezTo>
                <a:cubicBezTo>
                  <a:pt x="678" y="445"/>
                  <a:pt x="680" y="443"/>
                  <a:pt x="683" y="441"/>
                </a:cubicBezTo>
                <a:cubicBezTo>
                  <a:pt x="685" y="438"/>
                  <a:pt x="687" y="436"/>
                  <a:pt x="688" y="433"/>
                </a:cubicBezTo>
                <a:cubicBezTo>
                  <a:pt x="692" y="423"/>
                  <a:pt x="700" y="418"/>
                  <a:pt x="710" y="416"/>
                </a:cubicBezTo>
                <a:cubicBezTo>
                  <a:pt x="714" y="416"/>
                  <a:pt x="717" y="414"/>
                  <a:pt x="719" y="410"/>
                </a:cubicBezTo>
                <a:cubicBezTo>
                  <a:pt x="721" y="404"/>
                  <a:pt x="725" y="400"/>
                  <a:pt x="730" y="396"/>
                </a:cubicBezTo>
                <a:cubicBezTo>
                  <a:pt x="740" y="390"/>
                  <a:pt x="747" y="380"/>
                  <a:pt x="756" y="372"/>
                </a:cubicBezTo>
                <a:cubicBezTo>
                  <a:pt x="760" y="368"/>
                  <a:pt x="764" y="362"/>
                  <a:pt x="768" y="358"/>
                </a:cubicBezTo>
                <a:cubicBezTo>
                  <a:pt x="783" y="344"/>
                  <a:pt x="795" y="330"/>
                  <a:pt x="802" y="311"/>
                </a:cubicBezTo>
                <a:cubicBezTo>
                  <a:pt x="810" y="287"/>
                  <a:pt x="823" y="266"/>
                  <a:pt x="843" y="251"/>
                </a:cubicBezTo>
                <a:cubicBezTo>
                  <a:pt x="856" y="240"/>
                  <a:pt x="871" y="236"/>
                  <a:pt x="888" y="241"/>
                </a:cubicBezTo>
                <a:cubicBezTo>
                  <a:pt x="899" y="245"/>
                  <a:pt x="910" y="249"/>
                  <a:pt x="921" y="253"/>
                </a:cubicBezTo>
                <a:cubicBezTo>
                  <a:pt x="927" y="255"/>
                  <a:pt x="932" y="257"/>
                  <a:pt x="938" y="255"/>
                </a:cubicBezTo>
                <a:cubicBezTo>
                  <a:pt x="946" y="253"/>
                  <a:pt x="954" y="254"/>
                  <a:pt x="961" y="253"/>
                </a:cubicBezTo>
                <a:cubicBezTo>
                  <a:pt x="971" y="252"/>
                  <a:pt x="981" y="253"/>
                  <a:pt x="991" y="250"/>
                </a:cubicBezTo>
                <a:cubicBezTo>
                  <a:pt x="1006" y="246"/>
                  <a:pt x="1018" y="236"/>
                  <a:pt x="1028" y="224"/>
                </a:cubicBezTo>
                <a:cubicBezTo>
                  <a:pt x="1029" y="223"/>
                  <a:pt x="1030" y="222"/>
                  <a:pt x="1029" y="220"/>
                </a:cubicBezTo>
                <a:cubicBezTo>
                  <a:pt x="1028" y="214"/>
                  <a:pt x="1028" y="208"/>
                  <a:pt x="1026" y="202"/>
                </a:cubicBezTo>
                <a:cubicBezTo>
                  <a:pt x="1021" y="191"/>
                  <a:pt x="1017" y="179"/>
                  <a:pt x="1012" y="168"/>
                </a:cubicBezTo>
                <a:cubicBezTo>
                  <a:pt x="1003" y="148"/>
                  <a:pt x="1001" y="127"/>
                  <a:pt x="1005" y="105"/>
                </a:cubicBezTo>
                <a:cubicBezTo>
                  <a:pt x="1008" y="93"/>
                  <a:pt x="1013" y="81"/>
                  <a:pt x="1018" y="70"/>
                </a:cubicBezTo>
                <a:cubicBezTo>
                  <a:pt x="1020" y="64"/>
                  <a:pt x="1021" y="59"/>
                  <a:pt x="1024" y="53"/>
                </a:cubicBezTo>
                <a:cubicBezTo>
                  <a:pt x="1029" y="43"/>
                  <a:pt x="1039" y="38"/>
                  <a:pt x="1045" y="29"/>
                </a:cubicBezTo>
                <a:cubicBezTo>
                  <a:pt x="1045" y="28"/>
                  <a:pt x="1047" y="27"/>
                  <a:pt x="1048" y="26"/>
                </a:cubicBezTo>
                <a:cubicBezTo>
                  <a:pt x="1054" y="24"/>
                  <a:pt x="1058" y="20"/>
                  <a:pt x="1063" y="16"/>
                </a:cubicBezTo>
                <a:cubicBezTo>
                  <a:pt x="1072" y="11"/>
                  <a:pt x="1081" y="6"/>
                  <a:pt x="1091" y="5"/>
                </a:cubicBezTo>
                <a:cubicBezTo>
                  <a:pt x="1096" y="4"/>
                  <a:pt x="1102" y="2"/>
                  <a:pt x="1107" y="0"/>
                </a:cubicBezTo>
                <a:cubicBezTo>
                  <a:pt x="1114" y="0"/>
                  <a:pt x="1120" y="0"/>
                  <a:pt x="1126" y="0"/>
                </a:cubicBezTo>
                <a:cubicBezTo>
                  <a:pt x="1126" y="0"/>
                  <a:pt x="1127" y="1"/>
                  <a:pt x="1127" y="1"/>
                </a:cubicBezTo>
                <a:cubicBezTo>
                  <a:pt x="1140" y="1"/>
                  <a:pt x="1151" y="5"/>
                  <a:pt x="1163" y="9"/>
                </a:cubicBezTo>
                <a:cubicBezTo>
                  <a:pt x="1171" y="12"/>
                  <a:pt x="1180" y="16"/>
                  <a:pt x="1188" y="18"/>
                </a:cubicBezTo>
                <a:cubicBezTo>
                  <a:pt x="1199" y="20"/>
                  <a:pt x="1209" y="25"/>
                  <a:pt x="1219" y="31"/>
                </a:cubicBezTo>
                <a:cubicBezTo>
                  <a:pt x="1226" y="35"/>
                  <a:pt x="1233" y="41"/>
                  <a:pt x="1239" y="47"/>
                </a:cubicBezTo>
                <a:cubicBezTo>
                  <a:pt x="1247" y="56"/>
                  <a:pt x="1252" y="66"/>
                  <a:pt x="1250" y="77"/>
                </a:cubicBezTo>
                <a:cubicBezTo>
                  <a:pt x="1250" y="84"/>
                  <a:pt x="1251" y="89"/>
                  <a:pt x="1254" y="94"/>
                </a:cubicBezTo>
                <a:cubicBezTo>
                  <a:pt x="1256" y="98"/>
                  <a:pt x="1258" y="102"/>
                  <a:pt x="1260" y="105"/>
                </a:cubicBezTo>
                <a:cubicBezTo>
                  <a:pt x="1267" y="116"/>
                  <a:pt x="1269" y="127"/>
                  <a:pt x="1265" y="139"/>
                </a:cubicBezTo>
                <a:cubicBezTo>
                  <a:pt x="1263" y="145"/>
                  <a:pt x="1264" y="150"/>
                  <a:pt x="1268" y="155"/>
                </a:cubicBezTo>
                <a:cubicBezTo>
                  <a:pt x="1269" y="156"/>
                  <a:pt x="1270" y="157"/>
                  <a:pt x="1271" y="158"/>
                </a:cubicBezTo>
                <a:cubicBezTo>
                  <a:pt x="1277" y="166"/>
                  <a:pt x="1284" y="173"/>
                  <a:pt x="1288" y="181"/>
                </a:cubicBezTo>
                <a:cubicBezTo>
                  <a:pt x="1293" y="190"/>
                  <a:pt x="1289" y="198"/>
                  <a:pt x="1279" y="198"/>
                </a:cubicBezTo>
                <a:cubicBezTo>
                  <a:pt x="1278" y="198"/>
                  <a:pt x="1277" y="198"/>
                  <a:pt x="1276" y="198"/>
                </a:cubicBezTo>
                <a:cubicBezTo>
                  <a:pt x="1269" y="200"/>
                  <a:pt x="1267" y="204"/>
                  <a:pt x="1268" y="210"/>
                </a:cubicBezTo>
                <a:cubicBezTo>
                  <a:pt x="1270" y="215"/>
                  <a:pt x="1268" y="218"/>
                  <a:pt x="1264" y="220"/>
                </a:cubicBezTo>
                <a:cubicBezTo>
                  <a:pt x="1260" y="223"/>
                  <a:pt x="1259" y="227"/>
                  <a:pt x="1262" y="232"/>
                </a:cubicBezTo>
                <a:cubicBezTo>
                  <a:pt x="1262" y="233"/>
                  <a:pt x="1263" y="234"/>
                  <a:pt x="1264" y="236"/>
                </a:cubicBezTo>
                <a:cubicBezTo>
                  <a:pt x="1265" y="239"/>
                  <a:pt x="1266" y="242"/>
                  <a:pt x="1263" y="245"/>
                </a:cubicBezTo>
                <a:cubicBezTo>
                  <a:pt x="1259" y="249"/>
                  <a:pt x="1259" y="253"/>
                  <a:pt x="1260" y="258"/>
                </a:cubicBezTo>
                <a:cubicBezTo>
                  <a:pt x="1263" y="273"/>
                  <a:pt x="1254" y="286"/>
                  <a:pt x="1239" y="289"/>
                </a:cubicBezTo>
                <a:cubicBezTo>
                  <a:pt x="1230" y="290"/>
                  <a:pt x="1221" y="289"/>
                  <a:pt x="1213" y="288"/>
                </a:cubicBezTo>
                <a:cubicBezTo>
                  <a:pt x="1201" y="287"/>
                  <a:pt x="1189" y="286"/>
                  <a:pt x="1177" y="290"/>
                </a:cubicBezTo>
                <a:cubicBezTo>
                  <a:pt x="1174" y="292"/>
                  <a:pt x="1171" y="294"/>
                  <a:pt x="1168" y="297"/>
                </a:cubicBezTo>
                <a:cubicBezTo>
                  <a:pt x="1164" y="304"/>
                  <a:pt x="1159" y="311"/>
                  <a:pt x="1152" y="316"/>
                </a:cubicBezTo>
                <a:cubicBezTo>
                  <a:pt x="1151" y="318"/>
                  <a:pt x="1150" y="320"/>
                  <a:pt x="1150" y="322"/>
                </a:cubicBezTo>
                <a:cubicBezTo>
                  <a:pt x="1152" y="329"/>
                  <a:pt x="1153" y="335"/>
                  <a:pt x="1158" y="340"/>
                </a:cubicBezTo>
                <a:cubicBezTo>
                  <a:pt x="1165" y="347"/>
                  <a:pt x="1166" y="353"/>
                  <a:pt x="1162" y="361"/>
                </a:cubicBezTo>
                <a:cubicBezTo>
                  <a:pt x="1159" y="367"/>
                  <a:pt x="1160" y="369"/>
                  <a:pt x="1165" y="372"/>
                </a:cubicBezTo>
                <a:cubicBezTo>
                  <a:pt x="1169" y="375"/>
                  <a:pt x="1174" y="378"/>
                  <a:pt x="1177" y="382"/>
                </a:cubicBezTo>
                <a:cubicBezTo>
                  <a:pt x="1180" y="388"/>
                  <a:pt x="1185" y="393"/>
                  <a:pt x="1188" y="399"/>
                </a:cubicBezTo>
                <a:cubicBezTo>
                  <a:pt x="1190" y="403"/>
                  <a:pt x="1193" y="406"/>
                  <a:pt x="1197" y="409"/>
                </a:cubicBezTo>
                <a:cubicBezTo>
                  <a:pt x="1209" y="417"/>
                  <a:pt x="1216" y="429"/>
                  <a:pt x="1218" y="444"/>
                </a:cubicBezTo>
                <a:cubicBezTo>
                  <a:pt x="1221" y="457"/>
                  <a:pt x="1223" y="470"/>
                  <a:pt x="1225" y="483"/>
                </a:cubicBezTo>
                <a:cubicBezTo>
                  <a:pt x="1227" y="493"/>
                  <a:pt x="1229" y="502"/>
                  <a:pt x="1229" y="512"/>
                </a:cubicBezTo>
                <a:cubicBezTo>
                  <a:pt x="1228" y="517"/>
                  <a:pt x="1230" y="521"/>
                  <a:pt x="1234" y="523"/>
                </a:cubicBezTo>
                <a:cubicBezTo>
                  <a:pt x="1245" y="527"/>
                  <a:pt x="1251" y="534"/>
                  <a:pt x="1254" y="545"/>
                </a:cubicBezTo>
                <a:cubicBezTo>
                  <a:pt x="1255" y="547"/>
                  <a:pt x="1255" y="550"/>
                  <a:pt x="1258" y="552"/>
                </a:cubicBezTo>
                <a:cubicBezTo>
                  <a:pt x="1263" y="556"/>
                  <a:pt x="1266" y="561"/>
                  <a:pt x="1268" y="566"/>
                </a:cubicBezTo>
                <a:cubicBezTo>
                  <a:pt x="1272" y="576"/>
                  <a:pt x="1277" y="584"/>
                  <a:pt x="1286" y="590"/>
                </a:cubicBezTo>
                <a:cubicBezTo>
                  <a:pt x="1290" y="593"/>
                  <a:pt x="1294" y="596"/>
                  <a:pt x="1296" y="600"/>
                </a:cubicBezTo>
                <a:cubicBezTo>
                  <a:pt x="1297" y="604"/>
                  <a:pt x="1301" y="606"/>
                  <a:pt x="1303" y="609"/>
                </a:cubicBezTo>
                <a:cubicBezTo>
                  <a:pt x="1304" y="611"/>
                  <a:pt x="1306" y="610"/>
                  <a:pt x="1307" y="610"/>
                </a:cubicBezTo>
                <a:cubicBezTo>
                  <a:pt x="1316" y="604"/>
                  <a:pt x="1327" y="604"/>
                  <a:pt x="1337" y="599"/>
                </a:cubicBezTo>
                <a:cubicBezTo>
                  <a:pt x="1346" y="595"/>
                  <a:pt x="1356" y="590"/>
                  <a:pt x="1364" y="584"/>
                </a:cubicBezTo>
                <a:cubicBezTo>
                  <a:pt x="1367" y="581"/>
                  <a:pt x="1371" y="578"/>
                  <a:pt x="1375" y="577"/>
                </a:cubicBezTo>
                <a:cubicBezTo>
                  <a:pt x="1380" y="576"/>
                  <a:pt x="1382" y="574"/>
                  <a:pt x="1382" y="568"/>
                </a:cubicBezTo>
                <a:cubicBezTo>
                  <a:pt x="1382" y="567"/>
                  <a:pt x="1383" y="565"/>
                  <a:pt x="1384" y="563"/>
                </a:cubicBezTo>
                <a:cubicBezTo>
                  <a:pt x="1389" y="551"/>
                  <a:pt x="1398" y="544"/>
                  <a:pt x="1407" y="536"/>
                </a:cubicBezTo>
                <a:cubicBezTo>
                  <a:pt x="1416" y="528"/>
                  <a:pt x="1427" y="524"/>
                  <a:pt x="1433" y="514"/>
                </a:cubicBezTo>
                <a:cubicBezTo>
                  <a:pt x="1434" y="512"/>
                  <a:pt x="1436" y="511"/>
                  <a:pt x="1437" y="509"/>
                </a:cubicBezTo>
                <a:cubicBezTo>
                  <a:pt x="1449" y="498"/>
                  <a:pt x="1462" y="489"/>
                  <a:pt x="1473" y="477"/>
                </a:cubicBezTo>
                <a:cubicBezTo>
                  <a:pt x="1476" y="474"/>
                  <a:pt x="1478" y="475"/>
                  <a:pt x="1480" y="477"/>
                </a:cubicBezTo>
                <a:cubicBezTo>
                  <a:pt x="1489" y="487"/>
                  <a:pt x="1498" y="496"/>
                  <a:pt x="1506" y="505"/>
                </a:cubicBezTo>
                <a:cubicBezTo>
                  <a:pt x="1507" y="506"/>
                  <a:pt x="1509" y="508"/>
                  <a:pt x="1511" y="507"/>
                </a:cubicBezTo>
                <a:cubicBezTo>
                  <a:pt x="1512" y="506"/>
                  <a:pt x="1514" y="505"/>
                  <a:pt x="1514" y="503"/>
                </a:cubicBezTo>
                <a:cubicBezTo>
                  <a:pt x="1515" y="496"/>
                  <a:pt x="1515" y="488"/>
                  <a:pt x="1515" y="481"/>
                </a:cubicBezTo>
                <a:cubicBezTo>
                  <a:pt x="1515" y="478"/>
                  <a:pt x="1513" y="474"/>
                  <a:pt x="1510" y="473"/>
                </a:cubicBezTo>
                <a:cubicBezTo>
                  <a:pt x="1502" y="472"/>
                  <a:pt x="1494" y="462"/>
                  <a:pt x="1498" y="454"/>
                </a:cubicBezTo>
                <a:cubicBezTo>
                  <a:pt x="1502" y="447"/>
                  <a:pt x="1503" y="439"/>
                  <a:pt x="1506" y="431"/>
                </a:cubicBezTo>
                <a:cubicBezTo>
                  <a:pt x="1507" y="426"/>
                  <a:pt x="1509" y="420"/>
                  <a:pt x="1515" y="417"/>
                </a:cubicBezTo>
                <a:cubicBezTo>
                  <a:pt x="1527" y="409"/>
                  <a:pt x="1539" y="401"/>
                  <a:pt x="1551" y="394"/>
                </a:cubicBezTo>
                <a:cubicBezTo>
                  <a:pt x="1555" y="391"/>
                  <a:pt x="1560" y="389"/>
                  <a:pt x="1565" y="388"/>
                </a:cubicBezTo>
                <a:cubicBezTo>
                  <a:pt x="1574" y="387"/>
                  <a:pt x="1580" y="392"/>
                  <a:pt x="1583" y="400"/>
                </a:cubicBezTo>
                <a:cubicBezTo>
                  <a:pt x="1585" y="405"/>
                  <a:pt x="1585" y="411"/>
                  <a:pt x="1592" y="413"/>
                </a:cubicBezTo>
                <a:cubicBezTo>
                  <a:pt x="1596" y="414"/>
                  <a:pt x="1599" y="418"/>
                  <a:pt x="1598" y="423"/>
                </a:cubicBezTo>
                <a:cubicBezTo>
                  <a:pt x="1598" y="426"/>
                  <a:pt x="1599" y="428"/>
                  <a:pt x="1602" y="430"/>
                </a:cubicBezTo>
                <a:cubicBezTo>
                  <a:pt x="1609" y="435"/>
                  <a:pt x="1611" y="440"/>
                  <a:pt x="1607" y="448"/>
                </a:cubicBezTo>
                <a:cubicBezTo>
                  <a:pt x="1606" y="450"/>
                  <a:pt x="1605" y="452"/>
                  <a:pt x="1608" y="453"/>
                </a:cubicBezTo>
                <a:cubicBezTo>
                  <a:pt x="1612" y="454"/>
                  <a:pt x="1612" y="458"/>
                  <a:pt x="1613" y="461"/>
                </a:cubicBezTo>
                <a:cubicBezTo>
                  <a:pt x="1613" y="462"/>
                  <a:pt x="1613" y="462"/>
                  <a:pt x="1613" y="463"/>
                </a:cubicBezTo>
                <a:close/>
                <a:moveTo>
                  <a:pt x="336" y="819"/>
                </a:moveTo>
                <a:cubicBezTo>
                  <a:pt x="336" y="817"/>
                  <a:pt x="337" y="814"/>
                  <a:pt x="335" y="813"/>
                </a:cubicBezTo>
                <a:cubicBezTo>
                  <a:pt x="330" y="810"/>
                  <a:pt x="329" y="806"/>
                  <a:pt x="329" y="801"/>
                </a:cubicBezTo>
                <a:cubicBezTo>
                  <a:pt x="330" y="797"/>
                  <a:pt x="328" y="796"/>
                  <a:pt x="325" y="796"/>
                </a:cubicBezTo>
                <a:cubicBezTo>
                  <a:pt x="322" y="797"/>
                  <a:pt x="318" y="797"/>
                  <a:pt x="315" y="798"/>
                </a:cubicBezTo>
                <a:cubicBezTo>
                  <a:pt x="312" y="798"/>
                  <a:pt x="310" y="799"/>
                  <a:pt x="309" y="802"/>
                </a:cubicBezTo>
                <a:cubicBezTo>
                  <a:pt x="308" y="805"/>
                  <a:pt x="306" y="807"/>
                  <a:pt x="303" y="808"/>
                </a:cubicBezTo>
                <a:cubicBezTo>
                  <a:pt x="299" y="810"/>
                  <a:pt x="299" y="812"/>
                  <a:pt x="302" y="814"/>
                </a:cubicBezTo>
                <a:cubicBezTo>
                  <a:pt x="306" y="819"/>
                  <a:pt x="311" y="824"/>
                  <a:pt x="315" y="829"/>
                </a:cubicBezTo>
                <a:cubicBezTo>
                  <a:pt x="320" y="834"/>
                  <a:pt x="325" y="839"/>
                  <a:pt x="330" y="845"/>
                </a:cubicBezTo>
                <a:cubicBezTo>
                  <a:pt x="331" y="845"/>
                  <a:pt x="332" y="847"/>
                  <a:pt x="333" y="847"/>
                </a:cubicBezTo>
                <a:cubicBezTo>
                  <a:pt x="335" y="846"/>
                  <a:pt x="334" y="844"/>
                  <a:pt x="335" y="843"/>
                </a:cubicBezTo>
                <a:cubicBezTo>
                  <a:pt x="337" y="836"/>
                  <a:pt x="340" y="830"/>
                  <a:pt x="336" y="822"/>
                </a:cubicBezTo>
                <a:cubicBezTo>
                  <a:pt x="336" y="821"/>
                  <a:pt x="336" y="821"/>
                  <a:pt x="336" y="819"/>
                </a:cubicBezTo>
                <a:close/>
              </a:path>
            </a:pathLst>
          </a:custGeom>
          <a:solidFill>
            <a:srgbClr val="FED866"/>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9" name="TextBox 36"/>
          <p:cNvSpPr txBox="1"/>
          <p:nvPr/>
        </p:nvSpPr>
        <p:spPr>
          <a:xfrm>
            <a:off x="3274552" y="4230381"/>
            <a:ext cx="842367" cy="486843"/>
          </a:xfrm>
          <a:prstGeom prst="rect">
            <a:avLst/>
          </a:prstGeom>
          <a:noFill/>
        </p:spPr>
        <p:txBody>
          <a:bodyPr wrap="none" lIns="96435" tIns="48218" rIns="96435" bIns="48218" rtlCol="0" anchor="ctr">
            <a:spAutoFit/>
          </a:bodyPr>
          <a:lstStyle/>
          <a:p>
            <a:pPr algn="ctr"/>
            <a:r>
              <a:rPr lang="zh-CN" altLang="en-US" sz="2530" b="1" dirty="0">
                <a:solidFill>
                  <a:srgbClr val="FFFFFF"/>
                </a:solidFill>
                <a:latin typeface="微软雅黑" panose="020B0503020204020204" pitchFamily="34" charset="-122"/>
                <a:ea typeface="微软雅黑" panose="020B0503020204020204" pitchFamily="34" charset="-122"/>
              </a:rPr>
              <a:t>标题</a:t>
            </a:r>
            <a:endParaRPr lang="zh-CN" altLang="en-US" sz="2530" b="1" dirty="0">
              <a:solidFill>
                <a:srgbClr val="FFFFFF"/>
              </a:solidFill>
              <a:latin typeface="微软雅黑" panose="020B0503020204020204" pitchFamily="34" charset="-122"/>
              <a:ea typeface="微软雅黑" panose="020B0503020204020204" pitchFamily="34" charset="-122"/>
            </a:endParaRPr>
          </a:p>
        </p:txBody>
      </p:sp>
      <p:sp>
        <p:nvSpPr>
          <p:cNvPr id="10" name="TextBox 37"/>
          <p:cNvSpPr txBox="1"/>
          <p:nvPr/>
        </p:nvSpPr>
        <p:spPr>
          <a:xfrm>
            <a:off x="1626820" y="4909338"/>
            <a:ext cx="656418" cy="374377"/>
          </a:xfrm>
          <a:prstGeom prst="rect">
            <a:avLst/>
          </a:prstGeom>
          <a:noFill/>
        </p:spPr>
        <p:txBody>
          <a:bodyPr wrap="none" lIns="96435" tIns="48218" rIns="96435" bIns="48218" rtlCol="0" anchor="ctr">
            <a:spAutoFit/>
          </a:bodyPr>
          <a:lstStyle/>
          <a:p>
            <a:pPr algn="ctr"/>
            <a:r>
              <a:rPr lang="zh-CN" altLang="en-US" b="1" dirty="0">
                <a:solidFill>
                  <a:srgbClr val="FED866"/>
                </a:solidFill>
                <a:latin typeface="微软雅黑" panose="020B0503020204020204" pitchFamily="34" charset="-122"/>
                <a:ea typeface="微软雅黑" panose="020B0503020204020204" pitchFamily="34" charset="-122"/>
              </a:rPr>
              <a:t>标题</a:t>
            </a:r>
            <a:endParaRPr lang="zh-CN" altLang="en-US" b="1" dirty="0">
              <a:solidFill>
                <a:srgbClr val="FED866"/>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4882986" y="3518644"/>
            <a:ext cx="627564" cy="357001"/>
          </a:xfrm>
          <a:prstGeom prst="rect">
            <a:avLst/>
          </a:prstGeom>
          <a:noFill/>
        </p:spPr>
        <p:txBody>
          <a:bodyPr wrap="none" lIns="96435" tIns="48218" rIns="96435" bIns="48218" rtlCol="0" anchor="ctr">
            <a:spAutoFit/>
          </a:bodyPr>
          <a:lstStyle/>
          <a:p>
            <a:pPr algn="ctr"/>
            <a:r>
              <a:rPr lang="zh-CN" altLang="en-US" sz="1685" b="1" dirty="0">
                <a:solidFill>
                  <a:srgbClr val="FED866"/>
                </a:solidFill>
                <a:latin typeface="微软雅黑" panose="020B0503020204020204" pitchFamily="34" charset="-122"/>
                <a:ea typeface="微软雅黑" panose="020B0503020204020204" pitchFamily="34" charset="-122"/>
              </a:rPr>
              <a:t>标题</a:t>
            </a:r>
            <a:endParaRPr lang="zh-CN" altLang="en-US" sz="1685" b="1" dirty="0">
              <a:solidFill>
                <a:srgbClr val="FED866"/>
              </a:solidFill>
              <a:latin typeface="微软雅黑" panose="020B0503020204020204" pitchFamily="34" charset="-122"/>
              <a:ea typeface="微软雅黑" panose="020B0503020204020204" pitchFamily="34" charset="-122"/>
            </a:endParaRPr>
          </a:p>
        </p:txBody>
      </p:sp>
      <p:sp>
        <p:nvSpPr>
          <p:cNvPr id="12" name="TextBox 39"/>
          <p:cNvSpPr txBox="1"/>
          <p:nvPr/>
        </p:nvSpPr>
        <p:spPr>
          <a:xfrm>
            <a:off x="5814286" y="2414941"/>
            <a:ext cx="656418" cy="374377"/>
          </a:xfrm>
          <a:prstGeom prst="rect">
            <a:avLst/>
          </a:prstGeom>
          <a:noFill/>
        </p:spPr>
        <p:txBody>
          <a:bodyPr wrap="none" lIns="96435" tIns="48218" rIns="96435" bIns="48218" rtlCol="0" anchor="ctr">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标题</a:t>
            </a:r>
            <a:endParaRPr lang="zh-CN" altLang="en-US" b="1" dirty="0">
              <a:solidFill>
                <a:srgbClr val="FFFFFF"/>
              </a:solidFill>
              <a:latin typeface="微软雅黑" panose="020B0503020204020204" pitchFamily="34" charset="-122"/>
              <a:ea typeface="微软雅黑" panose="020B0503020204020204" pitchFamily="34" charset="-122"/>
            </a:endParaRPr>
          </a:p>
        </p:txBody>
      </p:sp>
      <p:cxnSp>
        <p:nvCxnSpPr>
          <p:cNvPr id="13" name="肘形连接符 40"/>
          <p:cNvCxnSpPr/>
          <p:nvPr/>
        </p:nvCxnSpPr>
        <p:spPr>
          <a:xfrm flipV="1">
            <a:off x="7036998" y="1873200"/>
            <a:ext cx="1806709" cy="911301"/>
          </a:xfrm>
          <a:prstGeom prst="bentConnector3">
            <a:avLst>
              <a:gd name="adj1" fmla="val 50000"/>
            </a:avLst>
          </a:prstGeom>
          <a:ln>
            <a:solidFill>
              <a:srgbClr val="FFFFFF"/>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4" name="肘形连接符 41"/>
          <p:cNvCxnSpPr/>
          <p:nvPr/>
        </p:nvCxnSpPr>
        <p:spPr>
          <a:xfrm flipV="1">
            <a:off x="5930572" y="3088268"/>
            <a:ext cx="2913135" cy="811376"/>
          </a:xfrm>
          <a:prstGeom prst="bentConnector3">
            <a:avLst>
              <a:gd name="adj1" fmla="val 50000"/>
            </a:avLst>
          </a:prstGeom>
          <a:ln>
            <a:solidFill>
              <a:srgbClr val="FED866"/>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5" name="肘形连接符 72"/>
          <p:cNvCxnSpPr/>
          <p:nvPr/>
        </p:nvCxnSpPr>
        <p:spPr>
          <a:xfrm flipV="1">
            <a:off x="4692301" y="4227394"/>
            <a:ext cx="4151405" cy="816784"/>
          </a:xfrm>
          <a:prstGeom prst="bentConnector3">
            <a:avLst>
              <a:gd name="adj1" fmla="val 50000"/>
            </a:avLst>
          </a:prstGeom>
          <a:ln>
            <a:solidFill>
              <a:srgbClr val="FFFFFF"/>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6" name="肘形连接符 73"/>
          <p:cNvCxnSpPr/>
          <p:nvPr/>
        </p:nvCxnSpPr>
        <p:spPr>
          <a:xfrm flipV="1">
            <a:off x="1930662" y="5437346"/>
            <a:ext cx="6913044" cy="606200"/>
          </a:xfrm>
          <a:prstGeom prst="bentConnector3">
            <a:avLst>
              <a:gd name="adj1" fmla="val 50000"/>
            </a:avLst>
          </a:prstGeom>
          <a:ln>
            <a:solidFill>
              <a:srgbClr val="FED866"/>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7" name="TextBox 75"/>
          <p:cNvSpPr txBox="1"/>
          <p:nvPr/>
        </p:nvSpPr>
        <p:spPr>
          <a:xfrm>
            <a:off x="8970160" y="2758119"/>
            <a:ext cx="2582356" cy="678050"/>
          </a:xfrm>
          <a:prstGeom prst="rect">
            <a:avLst/>
          </a:prstGeom>
          <a:noFill/>
        </p:spPr>
        <p:txBody>
          <a:bodyPr wrap="square" lIns="96435" tIns="48218" rIns="96435" bIns="48218" rtlCol="0">
            <a:spAutoFit/>
          </a:bodyPr>
          <a:lstStyle/>
          <a:p>
            <a:pPr algn="just">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8" name="TextBox 76"/>
          <p:cNvSpPr txBox="1"/>
          <p:nvPr/>
        </p:nvSpPr>
        <p:spPr>
          <a:xfrm>
            <a:off x="8970160" y="3888370"/>
            <a:ext cx="2582356" cy="678050"/>
          </a:xfrm>
          <a:prstGeom prst="rect">
            <a:avLst/>
          </a:prstGeom>
          <a:noFill/>
        </p:spPr>
        <p:txBody>
          <a:bodyPr wrap="square" lIns="96435" tIns="48218" rIns="96435" bIns="48218" rtlCol="0">
            <a:spAutoFit/>
          </a:bodyPr>
          <a:lstStyle/>
          <a:p>
            <a:pPr algn="just">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9" name="TextBox 77"/>
          <p:cNvSpPr txBox="1"/>
          <p:nvPr/>
        </p:nvSpPr>
        <p:spPr>
          <a:xfrm>
            <a:off x="8970160" y="5098321"/>
            <a:ext cx="2582356" cy="678050"/>
          </a:xfrm>
          <a:prstGeom prst="rect">
            <a:avLst/>
          </a:prstGeom>
          <a:noFill/>
        </p:spPr>
        <p:txBody>
          <a:bodyPr wrap="square" lIns="96435" tIns="48218" rIns="96435" bIns="48218" rtlCol="0">
            <a:spAutoFit/>
          </a:bodyPr>
          <a:lstStyle/>
          <a:p>
            <a:pPr algn="just">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20" name="TextBox 75"/>
          <p:cNvSpPr txBox="1"/>
          <p:nvPr/>
        </p:nvSpPr>
        <p:spPr>
          <a:xfrm>
            <a:off x="8970160" y="1548168"/>
            <a:ext cx="2582356" cy="678050"/>
          </a:xfrm>
          <a:prstGeom prst="rect">
            <a:avLst/>
          </a:prstGeom>
          <a:noFill/>
        </p:spPr>
        <p:txBody>
          <a:bodyPr wrap="square" lIns="96435" tIns="48218" rIns="96435" bIns="48218" rtlCol="0">
            <a:spAutoFit/>
          </a:bodyPr>
          <a:lstStyle/>
          <a:p>
            <a:pPr algn="just">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86400000">
                                      <p:cBhvr>
                                        <p:cTn id="6" dur="425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70800000">
                                      <p:cBhvr>
                                        <p:cTn id="8" dur="425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112800000">
                                      <p:cBhvr>
                                        <p:cTn id="10" dur="4250" fill="hold"/>
                                        <p:tgtEl>
                                          <p:spTgt spid="6"/>
                                        </p:tgtEl>
                                        <p:attrNameLst>
                                          <p:attrName>r</p:attrName>
                                        </p:attrNameLst>
                                      </p:cBhvr>
                                    </p:animRot>
                                  </p:childTnLst>
                                </p:cTn>
                              </p:par>
                              <p:par>
                                <p:cTn id="11" presetID="8" presetClass="emph" presetSubtype="0" repeatCount="indefinite" fill="hold" grpId="0" nodeType="withEffect">
                                  <p:stCondLst>
                                    <p:cond delay="0"/>
                                  </p:stCondLst>
                                  <p:childTnLst>
                                    <p:animRot by="83400000">
                                      <p:cBhvr>
                                        <p:cTn id="12" dur="4250" fill="hold"/>
                                        <p:tgtEl>
                                          <p:spTgt spid="7"/>
                                        </p:tgtEl>
                                        <p:attrNameLst>
                                          <p:attrName>r</p:attrName>
                                        </p:attrNameLst>
                                      </p:cBhvr>
                                    </p:animRot>
                                  </p:childTnLst>
                                </p:cTn>
                              </p:par>
                              <p:par>
                                <p:cTn id="13" presetID="2" presetClass="entr" presetSubtype="1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nodeType="with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 presetClass="entr" presetSubtype="8" accel="10000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accel="100000" fill="hold" grpId="0" nodeType="withEffect">
                                  <p:stCondLst>
                                    <p:cond delay="20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accel="100000" fill="hold" grpId="0" nodeType="withEffect">
                                  <p:stCondLst>
                                    <p:cond delay="25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accel="100000" fill="hold" grpId="0" nodeType="withEffect">
                                  <p:stCondLst>
                                    <p:cond delay="3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9" name="文本框 8"/>
          <p:cNvSpPr txBox="1"/>
          <p:nvPr/>
        </p:nvSpPr>
        <p:spPr>
          <a:xfrm>
            <a:off x="214604" y="177282"/>
            <a:ext cx="951723" cy="369332"/>
          </a:xfrm>
          <a:prstGeom prst="rect">
            <a:avLst/>
          </a:prstGeom>
          <a:noFill/>
        </p:spPr>
        <p:txBody>
          <a:bodyPr wrap="square" rtlCol="0">
            <a:spAutoFit/>
          </a:bodyPr>
          <a:lstStyle/>
          <a:p>
            <a:r>
              <a:rPr lang="en-US" altLang="zh-CN" dirty="0">
                <a:solidFill>
                  <a:srgbClr val="FFFFFF"/>
                </a:solidFill>
              </a:rPr>
              <a:t>LOGO</a:t>
            </a:r>
            <a:endParaRPr lang="zh-CN" altLang="en-US" dirty="0">
              <a:solidFill>
                <a:srgbClr val="FFFFFF"/>
              </a:solidFill>
            </a:endParaRPr>
          </a:p>
        </p:txBody>
      </p:sp>
      <p:pic>
        <p:nvPicPr>
          <p:cNvPr id="11" name="图片 10"/>
          <p:cNvPicPr>
            <a:picLocks noChangeAspect="1"/>
          </p:cNvPicPr>
          <p:nvPr/>
        </p:nvPicPr>
        <p:blipFill>
          <a:blip r:embed="rId1">
            <a:lum bright="70000" contrast="-70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4529805" y="221378"/>
            <a:ext cx="3599695" cy="3599695"/>
          </a:xfrm>
          <a:prstGeom prst="rect">
            <a:avLst/>
          </a:prstGeom>
        </p:spPr>
      </p:pic>
      <p:sp>
        <p:nvSpPr>
          <p:cNvPr id="12" name="文本框 11"/>
          <p:cNvSpPr txBox="1"/>
          <p:nvPr/>
        </p:nvSpPr>
        <p:spPr>
          <a:xfrm>
            <a:off x="5756414" y="3359408"/>
            <a:ext cx="4316964" cy="1014730"/>
          </a:xfrm>
          <a:prstGeom prst="rect">
            <a:avLst/>
          </a:prstGeom>
          <a:noFill/>
        </p:spPr>
        <p:txBody>
          <a:bodyPr wrap="square" rtlCol="0">
            <a:spAutoFit/>
          </a:bodyPr>
          <a:lstStyle/>
          <a:p>
            <a:r>
              <a:rPr lang="en-US" altLang="zh-CN" sz="6000" b="1" dirty="0">
                <a:solidFill>
                  <a:srgbClr val="FFD966"/>
                </a:solidFill>
                <a:latin typeface="Ash" panose="02000000000000000000" pitchFamily="2" charset="0"/>
              </a:rPr>
              <a:t>20XX</a:t>
            </a:r>
            <a:endParaRPr lang="zh-CN" altLang="en-US" sz="6000" b="1" dirty="0">
              <a:solidFill>
                <a:srgbClr val="FFD966"/>
              </a:solidFill>
              <a:latin typeface="Ash" panose="02000000000000000000" pitchFamily="2" charset="0"/>
            </a:endParaRPr>
          </a:p>
        </p:txBody>
      </p:sp>
      <p:sp>
        <p:nvSpPr>
          <p:cNvPr id="13" name="文本框 12"/>
          <p:cNvSpPr txBox="1"/>
          <p:nvPr/>
        </p:nvSpPr>
        <p:spPr>
          <a:xfrm>
            <a:off x="3971728" y="3267075"/>
            <a:ext cx="2552108" cy="1107996"/>
          </a:xfrm>
          <a:prstGeom prst="rect">
            <a:avLst/>
          </a:prstGeom>
          <a:noFill/>
        </p:spPr>
        <p:txBody>
          <a:bodyPr wrap="square" rtlCol="0">
            <a:spAutoFit/>
          </a:bodyPr>
          <a:lstStyle/>
          <a:p>
            <a:r>
              <a:rPr lang="zh-CN" altLang="en-US" sz="6600" dirty="0">
                <a:solidFill>
                  <a:srgbClr val="FFFFFF"/>
                </a:solidFill>
                <a:latin typeface="方正尚酷简体" panose="03000509000000000000" pitchFamily="65" charset="-122"/>
                <a:ea typeface="方正尚酷简体" panose="03000509000000000000" pitchFamily="65" charset="-122"/>
              </a:rPr>
              <a:t>奔跑</a:t>
            </a:r>
            <a:endParaRPr lang="zh-CN" altLang="en-US" sz="6600" dirty="0">
              <a:solidFill>
                <a:srgbClr val="FFFFFF"/>
              </a:solidFill>
              <a:latin typeface="方正尚酷简体" panose="03000509000000000000" pitchFamily="65" charset="-122"/>
              <a:ea typeface="方正尚酷简体" panose="03000509000000000000" pitchFamily="65" charset="-122"/>
            </a:endParaRPr>
          </a:p>
        </p:txBody>
      </p:sp>
      <p:sp>
        <p:nvSpPr>
          <p:cNvPr id="14" name="直角三角形 13"/>
          <p:cNvSpPr/>
          <p:nvPr/>
        </p:nvSpPr>
        <p:spPr>
          <a:xfrm rot="18533944">
            <a:off x="3020732" y="3651673"/>
            <a:ext cx="298579" cy="261257"/>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rot="7758710">
            <a:off x="8916834" y="3183195"/>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10119441">
            <a:off x="8889560" y="3389575"/>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258799" y="4338396"/>
            <a:ext cx="6065559" cy="707886"/>
          </a:xfrm>
          <a:prstGeom prst="rect">
            <a:avLst/>
          </a:prstGeom>
          <a:noFill/>
        </p:spPr>
        <p:txBody>
          <a:bodyPr wrap="square" rtlCol="0">
            <a:spAutoFit/>
          </a:bodyPr>
          <a:lstStyle/>
          <a:p>
            <a:r>
              <a:rPr lang="zh-CN" altLang="en-US" sz="4000" b="1" spc="600" dirty="0">
                <a:solidFill>
                  <a:srgbClr val="FFFFFF"/>
                </a:solidFill>
              </a:rPr>
              <a:t>汇报结束，感谢聆听</a:t>
            </a:r>
            <a:endParaRPr lang="zh-CN" altLang="en-US" sz="4000" b="1" spc="600" dirty="0">
              <a:solidFill>
                <a:srgbClr val="FFFFFF"/>
              </a:solidFill>
            </a:endParaRPr>
          </a:p>
        </p:txBody>
      </p:sp>
      <p:sp>
        <p:nvSpPr>
          <p:cNvPr id="19" name="矩形: 圆角 18"/>
          <p:cNvSpPr/>
          <p:nvPr/>
        </p:nvSpPr>
        <p:spPr>
          <a:xfrm>
            <a:off x="3365429" y="5190603"/>
            <a:ext cx="5008547" cy="492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FFFF"/>
                </a:solidFill>
              </a:rPr>
              <a:t>汇报人：小Q办公   汇报时间：</a:t>
            </a:r>
            <a:r>
              <a:rPr lang="en-US" altLang="zh-CN" b="1" dirty="0">
                <a:solidFill>
                  <a:srgbClr val="FFFFFF"/>
                </a:solidFill>
              </a:rPr>
              <a:t>20XX.01.01</a:t>
            </a:r>
            <a:endParaRPr lang="zh-CN" altLang="en-US" b="1" dirty="0">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9000">
        <p15:prstTrans prst="crush"/>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58698 -0.00695 L -6.25E-7 4.07407E-6 " pathEditMode="relative" rAng="0" ptsTypes="AA">
                                      <p:cBhvr>
                                        <p:cTn id="6" dur="1000" fill="hold"/>
                                        <p:tgtEl>
                                          <p:spTgt spid="11"/>
                                        </p:tgtEl>
                                        <p:attrNameLst>
                                          <p:attrName>ppt_x</p:attrName>
                                          <p:attrName>ppt_y</p:attrName>
                                        </p:attrNameLst>
                                      </p:cBhvr>
                                      <p:rCtr x="29349" y="347"/>
                                    </p:animMotion>
                                  </p:childTnLst>
                                </p:cTn>
                              </p:par>
                              <p:par>
                                <p:cTn id="7" presetID="1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750"/>
                                        <p:tgtEl>
                                          <p:spTgt spid="9"/>
                                        </p:tgtEl>
                                        <p:attrNameLst>
                                          <p:attrName>ppt_x</p:attrName>
                                        </p:attrNameLst>
                                      </p:cBhvr>
                                      <p:tavLst>
                                        <p:tav tm="0">
                                          <p:val>
                                            <p:strVal val="#ppt_x-#ppt_w*1.125000"/>
                                          </p:val>
                                        </p:tav>
                                        <p:tav tm="100000">
                                          <p:val>
                                            <p:strVal val="#ppt_x"/>
                                          </p:val>
                                        </p:tav>
                                      </p:tavLst>
                                    </p:anim>
                                    <p:animEffect transition="in" filter="wipe(right)">
                                      <p:cBhvr>
                                        <p:cTn id="10" dur="750"/>
                                        <p:tgtEl>
                                          <p:spTgt spid="9"/>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750" fill="hold"/>
                                        <p:tgtEl>
                                          <p:spTgt spid="14"/>
                                        </p:tgtEl>
                                        <p:attrNameLst>
                                          <p:attrName>ppt_w</p:attrName>
                                        </p:attrNameLst>
                                      </p:cBhvr>
                                      <p:tavLst>
                                        <p:tav tm="0">
                                          <p:val>
                                            <p:fltVal val="0"/>
                                          </p:val>
                                        </p:tav>
                                        <p:tav tm="100000">
                                          <p:val>
                                            <p:strVal val="#ppt_w"/>
                                          </p:val>
                                        </p:tav>
                                      </p:tavLst>
                                    </p:anim>
                                    <p:anim calcmode="lin" valueType="num">
                                      <p:cBhvr>
                                        <p:cTn id="15" dur="750" fill="hold"/>
                                        <p:tgtEl>
                                          <p:spTgt spid="14"/>
                                        </p:tgtEl>
                                        <p:attrNameLst>
                                          <p:attrName>ppt_h</p:attrName>
                                        </p:attrNameLst>
                                      </p:cBhvr>
                                      <p:tavLst>
                                        <p:tav tm="0">
                                          <p:val>
                                            <p:fltVal val="0"/>
                                          </p:val>
                                        </p:tav>
                                        <p:tav tm="100000">
                                          <p:val>
                                            <p:strVal val="#ppt_h"/>
                                          </p:val>
                                        </p:tav>
                                      </p:tavLst>
                                    </p:anim>
                                    <p:anim calcmode="lin" valueType="num">
                                      <p:cBhvr>
                                        <p:cTn id="16" dur="750" fill="hold"/>
                                        <p:tgtEl>
                                          <p:spTgt spid="14"/>
                                        </p:tgtEl>
                                        <p:attrNameLst>
                                          <p:attrName>style.rotation</p:attrName>
                                        </p:attrNameLst>
                                      </p:cBhvr>
                                      <p:tavLst>
                                        <p:tav tm="0">
                                          <p:val>
                                            <p:fltVal val="90"/>
                                          </p:val>
                                        </p:tav>
                                        <p:tav tm="100000">
                                          <p:val>
                                            <p:fltVal val="0"/>
                                          </p:val>
                                        </p:tav>
                                      </p:tavLst>
                                    </p:anim>
                                    <p:animEffect transition="in" filter="fade">
                                      <p:cBhvr>
                                        <p:cTn id="17" dur="750"/>
                                        <p:tgtEl>
                                          <p:spTgt spid="1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 calcmode="lin" valueType="num">
                                      <p:cBhvr>
                                        <p:cTn id="22" dur="750" fill="hold"/>
                                        <p:tgtEl>
                                          <p:spTgt spid="15"/>
                                        </p:tgtEl>
                                        <p:attrNameLst>
                                          <p:attrName>style.rotation</p:attrName>
                                        </p:attrNameLst>
                                      </p:cBhvr>
                                      <p:tavLst>
                                        <p:tav tm="0">
                                          <p:val>
                                            <p:fltVal val="90"/>
                                          </p:val>
                                        </p:tav>
                                        <p:tav tm="100000">
                                          <p:val>
                                            <p:fltVal val="0"/>
                                          </p:val>
                                        </p:tav>
                                      </p:tavLst>
                                    </p:anim>
                                    <p:animEffect transition="in" filter="fade">
                                      <p:cBhvr>
                                        <p:cTn id="23" dur="750"/>
                                        <p:tgtEl>
                                          <p:spTgt spid="1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750" fill="hold"/>
                                        <p:tgtEl>
                                          <p:spTgt spid="16"/>
                                        </p:tgtEl>
                                        <p:attrNameLst>
                                          <p:attrName>ppt_w</p:attrName>
                                        </p:attrNameLst>
                                      </p:cBhvr>
                                      <p:tavLst>
                                        <p:tav tm="0">
                                          <p:val>
                                            <p:fltVal val="0"/>
                                          </p:val>
                                        </p:tav>
                                        <p:tav tm="100000">
                                          <p:val>
                                            <p:strVal val="#ppt_w"/>
                                          </p:val>
                                        </p:tav>
                                      </p:tavLst>
                                    </p:anim>
                                    <p:anim calcmode="lin" valueType="num">
                                      <p:cBhvr>
                                        <p:cTn id="27" dur="750" fill="hold"/>
                                        <p:tgtEl>
                                          <p:spTgt spid="16"/>
                                        </p:tgtEl>
                                        <p:attrNameLst>
                                          <p:attrName>ppt_h</p:attrName>
                                        </p:attrNameLst>
                                      </p:cBhvr>
                                      <p:tavLst>
                                        <p:tav tm="0">
                                          <p:val>
                                            <p:fltVal val="0"/>
                                          </p:val>
                                        </p:tav>
                                        <p:tav tm="100000">
                                          <p:val>
                                            <p:strVal val="#ppt_h"/>
                                          </p:val>
                                        </p:tav>
                                      </p:tavLst>
                                    </p:anim>
                                    <p:anim calcmode="lin" valueType="num">
                                      <p:cBhvr>
                                        <p:cTn id="28" dur="750" fill="hold"/>
                                        <p:tgtEl>
                                          <p:spTgt spid="16"/>
                                        </p:tgtEl>
                                        <p:attrNameLst>
                                          <p:attrName>style.rotation</p:attrName>
                                        </p:attrNameLst>
                                      </p:cBhvr>
                                      <p:tavLst>
                                        <p:tav tm="0">
                                          <p:val>
                                            <p:fltVal val="90"/>
                                          </p:val>
                                        </p:tav>
                                        <p:tav tm="100000">
                                          <p:val>
                                            <p:fltVal val="0"/>
                                          </p:val>
                                        </p:tav>
                                      </p:tavLst>
                                    </p:anim>
                                    <p:animEffect transition="in" filter="fade">
                                      <p:cBhvr>
                                        <p:cTn id="29" dur="750"/>
                                        <p:tgtEl>
                                          <p:spTgt spid="16"/>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750" fill="hold"/>
                                        <p:tgtEl>
                                          <p:spTgt spid="13"/>
                                        </p:tgtEl>
                                        <p:attrNameLst>
                                          <p:attrName>ppt_w</p:attrName>
                                        </p:attrNameLst>
                                      </p:cBhvr>
                                      <p:tavLst>
                                        <p:tav tm="0">
                                          <p:val>
                                            <p:fltVal val="0"/>
                                          </p:val>
                                        </p:tav>
                                        <p:tav tm="100000">
                                          <p:val>
                                            <p:strVal val="#ppt_w"/>
                                          </p:val>
                                        </p:tav>
                                      </p:tavLst>
                                    </p:anim>
                                    <p:anim calcmode="lin" valueType="num">
                                      <p:cBhvr>
                                        <p:cTn id="34" dur="750" fill="hold"/>
                                        <p:tgtEl>
                                          <p:spTgt spid="13"/>
                                        </p:tgtEl>
                                        <p:attrNameLst>
                                          <p:attrName>ppt_h</p:attrName>
                                        </p:attrNameLst>
                                      </p:cBhvr>
                                      <p:tavLst>
                                        <p:tav tm="0">
                                          <p:val>
                                            <p:fltVal val="0"/>
                                          </p:val>
                                        </p:tav>
                                        <p:tav tm="100000">
                                          <p:val>
                                            <p:strVal val="#ppt_h"/>
                                          </p:val>
                                        </p:tav>
                                      </p:tavLst>
                                    </p:anim>
                                    <p:animEffect transition="in" filter="fade">
                                      <p:cBhvr>
                                        <p:cTn id="35" dur="75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750" fill="hold"/>
                                        <p:tgtEl>
                                          <p:spTgt spid="12"/>
                                        </p:tgtEl>
                                        <p:attrNameLst>
                                          <p:attrName>ppt_w</p:attrName>
                                        </p:attrNameLst>
                                      </p:cBhvr>
                                      <p:tavLst>
                                        <p:tav tm="0">
                                          <p:val>
                                            <p:fltVal val="0"/>
                                          </p:val>
                                        </p:tav>
                                        <p:tav tm="100000">
                                          <p:val>
                                            <p:strVal val="#ppt_w"/>
                                          </p:val>
                                        </p:tav>
                                      </p:tavLst>
                                    </p:anim>
                                    <p:anim calcmode="lin" valueType="num">
                                      <p:cBhvr>
                                        <p:cTn id="39" dur="750" fill="hold"/>
                                        <p:tgtEl>
                                          <p:spTgt spid="12"/>
                                        </p:tgtEl>
                                        <p:attrNameLst>
                                          <p:attrName>ppt_h</p:attrName>
                                        </p:attrNameLst>
                                      </p:cBhvr>
                                      <p:tavLst>
                                        <p:tav tm="0">
                                          <p:val>
                                            <p:fltVal val="0"/>
                                          </p:val>
                                        </p:tav>
                                        <p:tav tm="100000">
                                          <p:val>
                                            <p:strVal val="#ppt_h"/>
                                          </p:val>
                                        </p:tav>
                                      </p:tavLst>
                                    </p:anim>
                                    <p:animEffect transition="in" filter="fade">
                                      <p:cBhvr>
                                        <p:cTn id="40" dur="750"/>
                                        <p:tgtEl>
                                          <p:spTgt spid="1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750"/>
                                        <p:tgtEl>
                                          <p:spTgt spid="18"/>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750"/>
                                        <p:tgtEl>
                                          <p:spTgt spid="19"/>
                                        </p:tgtEl>
                                      </p:cBhvr>
                                    </p:animEffect>
                                    <p:anim calcmode="lin" valueType="num">
                                      <p:cBhvr>
                                        <p:cTn id="48" dur="750" fill="hold"/>
                                        <p:tgtEl>
                                          <p:spTgt spid="19"/>
                                        </p:tgtEl>
                                        <p:attrNameLst>
                                          <p:attrName>ppt_x</p:attrName>
                                        </p:attrNameLst>
                                      </p:cBhvr>
                                      <p:tavLst>
                                        <p:tav tm="0">
                                          <p:val>
                                            <p:strVal val="#ppt_x"/>
                                          </p:val>
                                        </p:tav>
                                        <p:tav tm="100000">
                                          <p:val>
                                            <p:strVal val="#ppt_x"/>
                                          </p:val>
                                        </p:tav>
                                      </p:tavLst>
                                    </p:anim>
                                    <p:anim calcmode="lin" valueType="num">
                                      <p:cBhvr>
                                        <p:cTn id="4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animBg="1"/>
      <p:bldP spid="15" grpId="0" animBg="1"/>
      <p:bldP spid="16" grpId="0" animBg="1"/>
      <p:bldP spid="18"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b="1" dirty="0">
                <a:solidFill>
                  <a:srgbClr val="FFD966"/>
                </a:solidFill>
                <a:latin typeface="微软雅黑" panose="020B0503020204020204" pitchFamily="34" charset="-122"/>
                <a:ea typeface="微软雅黑" panose="020B0503020204020204" pitchFamily="34" charset="-122"/>
              </a:rPr>
              <a:t>工作总结概述</a:t>
            </a:r>
            <a:endParaRPr lang="zh-CN" altLang="en-US" sz="4400" b="1" dirty="0">
              <a:solidFill>
                <a:srgbClr val="FFD966"/>
              </a:solidFill>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idx="1"/>
          </p:nvPr>
        </p:nvSpPr>
        <p:spPr>
          <a:xfrm>
            <a:off x="4619678" y="3643050"/>
            <a:ext cx="3519387" cy="231832"/>
          </a:xfrm>
        </p:spPr>
        <p:txBody>
          <a:bodyPr/>
          <a:lstStyle/>
          <a:p>
            <a:pPr algn="dist"/>
            <a:r>
              <a:rPr lang="en-US" altLang="zh-CN" sz="1200" dirty="0">
                <a:latin typeface="微软雅黑" panose="020B0503020204020204" pitchFamily="34" charset="-122"/>
                <a:ea typeface="微软雅黑" panose="020B0503020204020204" pitchFamily="34" charset="-122"/>
              </a:rPr>
              <a:t>Summary of work</a:t>
            </a:r>
            <a:endParaRPr lang="en-US" altLang="zh-CN" sz="1200" dirty="0">
              <a:latin typeface="微软雅黑" panose="020B0503020204020204" pitchFamily="34" charset="-122"/>
              <a:ea typeface="微软雅黑" panose="020B0503020204020204" pitchFamily="34" charset="-122"/>
            </a:endParaRPr>
          </a:p>
          <a:p>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mn-lt"/>
                <a:ea typeface="+mn-ea"/>
                <a:cs typeface="+mn-ea"/>
                <a:sym typeface="+mn-lt"/>
              </a:rPr>
              <a:t>工作总结概述</a:t>
            </a:r>
            <a:endParaRPr lang="zh-CN" altLang="en-US" dirty="0">
              <a:latin typeface="+mn-lt"/>
              <a:ea typeface="+mn-ea"/>
              <a:cs typeface="+mn-ea"/>
              <a:sym typeface="+mn-lt"/>
            </a:endParaRPr>
          </a:p>
        </p:txBody>
      </p:sp>
      <p:sp>
        <p:nvSpPr>
          <p:cNvPr id="5" name="文本占位符 4"/>
          <p:cNvSpPr>
            <a:spLocks noGrp="1"/>
          </p:cNvSpPr>
          <p:nvPr>
            <p:ph type="body" idx="1"/>
          </p:nvPr>
        </p:nvSpPr>
        <p:spPr/>
        <p:txBody>
          <a:bodyPr/>
          <a:lstStyle/>
          <a:p>
            <a:r>
              <a:rPr lang="en-US" altLang="zh-CN" sz="1100" dirty="0">
                <a:latin typeface="+mn-lt"/>
                <a:ea typeface="+mn-ea"/>
                <a:cs typeface="+mn-ea"/>
                <a:sym typeface="+mn-lt"/>
              </a:rPr>
              <a:t>Summary of work</a:t>
            </a:r>
            <a:endParaRPr lang="en-US" altLang="zh-CN" sz="1100" dirty="0">
              <a:latin typeface="+mn-lt"/>
              <a:ea typeface="+mn-ea"/>
              <a:cs typeface="+mn-ea"/>
              <a:sym typeface="+mn-lt"/>
            </a:endParaRPr>
          </a:p>
          <a:p>
            <a:endParaRPr lang="en-US" altLang="zh-CN" dirty="0">
              <a:latin typeface="+mn-lt"/>
              <a:ea typeface="+mn-ea"/>
              <a:cs typeface="+mn-ea"/>
              <a:sym typeface="+mn-lt"/>
            </a:endParaRPr>
          </a:p>
          <a:p>
            <a:endParaRPr lang="zh-CN" altLang="en-US" dirty="0">
              <a:latin typeface="+mn-lt"/>
              <a:ea typeface="+mn-ea"/>
              <a:cs typeface="+mn-ea"/>
              <a:sym typeface="+mn-lt"/>
            </a:endParaRPr>
          </a:p>
        </p:txBody>
      </p:sp>
      <p:cxnSp>
        <p:nvCxnSpPr>
          <p:cNvPr id="6" name="Straight Connector 65"/>
          <p:cNvCxnSpPr/>
          <p:nvPr/>
        </p:nvCxnSpPr>
        <p:spPr>
          <a:xfrm>
            <a:off x="3925476" y="5169539"/>
            <a:ext cx="1803237" cy="0"/>
          </a:xfrm>
          <a:prstGeom prst="line">
            <a:avLst/>
          </a:prstGeom>
          <a:ln w="28575">
            <a:solidFill>
              <a:srgbClr val="FFFF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4"/>
          <p:cNvCxnSpPr/>
          <p:nvPr/>
        </p:nvCxnSpPr>
        <p:spPr>
          <a:xfrm>
            <a:off x="4556946" y="4052052"/>
            <a:ext cx="2163886" cy="0"/>
          </a:xfrm>
          <a:prstGeom prst="line">
            <a:avLst/>
          </a:prstGeom>
          <a:ln w="28575">
            <a:solidFill>
              <a:srgbClr val="FFFF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63"/>
          <p:cNvCxnSpPr/>
          <p:nvPr/>
        </p:nvCxnSpPr>
        <p:spPr>
          <a:xfrm>
            <a:off x="4025218" y="2954188"/>
            <a:ext cx="1803237" cy="0"/>
          </a:xfrm>
          <a:prstGeom prst="line">
            <a:avLst/>
          </a:prstGeom>
          <a:ln w="28575">
            <a:solidFill>
              <a:srgbClr val="FFFF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62"/>
          <p:cNvCxnSpPr/>
          <p:nvPr/>
        </p:nvCxnSpPr>
        <p:spPr>
          <a:xfrm>
            <a:off x="3402109" y="1756372"/>
            <a:ext cx="1803237" cy="0"/>
          </a:xfrm>
          <a:prstGeom prst="line">
            <a:avLst/>
          </a:prstGeom>
          <a:ln w="28575">
            <a:solidFill>
              <a:srgbClr val="FFFF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4"/>
          <p:cNvGrpSpPr/>
          <p:nvPr/>
        </p:nvGrpSpPr>
        <p:grpSpPr>
          <a:xfrm>
            <a:off x="3222159" y="4713392"/>
            <a:ext cx="1194815" cy="1124575"/>
            <a:chOff x="6139503" y="4871969"/>
            <a:chExt cx="1192668" cy="1122553"/>
          </a:xfrm>
          <a:solidFill>
            <a:srgbClr val="FED866"/>
          </a:solidFill>
          <a:effectLst/>
        </p:grpSpPr>
        <p:sp>
          <p:nvSpPr>
            <p:cNvPr id="11" name="Rounded Rectangle 5"/>
            <p:cNvSpPr>
              <a:spLocks noChangeArrowheads="1"/>
            </p:cNvSpPr>
            <p:nvPr/>
          </p:nvSpPr>
          <p:spPr bwMode="auto">
            <a:xfrm>
              <a:off x="6139503" y="4871969"/>
              <a:ext cx="1192668" cy="1122553"/>
            </a:xfrm>
            <a:prstGeom prst="roundRect">
              <a:avLst>
                <a:gd name="adj" fmla="val 9375"/>
              </a:avLst>
            </a:prstGeom>
            <a:grp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mn-lt"/>
                <a:ea typeface="+mn-ea"/>
                <a:cs typeface="+mn-ea"/>
                <a:sym typeface="+mn-lt"/>
              </a:endParaRPr>
            </a:p>
          </p:txBody>
        </p:sp>
        <p:sp>
          <p:nvSpPr>
            <p:cNvPr id="12" name="TextBox 21"/>
            <p:cNvSpPr txBox="1">
              <a:spLocks noChangeArrowheads="1"/>
            </p:cNvSpPr>
            <p:nvPr/>
          </p:nvSpPr>
          <p:spPr bwMode="auto">
            <a:xfrm>
              <a:off x="6356737" y="5179787"/>
              <a:ext cx="771727" cy="557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mn-lt"/>
                  <a:ea typeface="+mn-ea"/>
                  <a:cs typeface="+mn-ea"/>
                  <a:sym typeface="+mn-lt"/>
                </a:rPr>
                <a:t>01</a:t>
              </a:r>
              <a:endParaRPr lang="nb-NO" altLang="id-ID" sz="2780" dirty="0">
                <a:solidFill>
                  <a:schemeClr val="bg1"/>
                </a:solidFill>
                <a:latin typeface="+mn-lt"/>
                <a:ea typeface="+mn-ea"/>
                <a:cs typeface="+mn-ea"/>
                <a:sym typeface="+mn-lt"/>
              </a:endParaRPr>
            </a:p>
          </p:txBody>
        </p:sp>
      </p:grpSp>
      <p:grpSp>
        <p:nvGrpSpPr>
          <p:cNvPr id="13" name="Group 7"/>
          <p:cNvGrpSpPr/>
          <p:nvPr/>
        </p:nvGrpSpPr>
        <p:grpSpPr>
          <a:xfrm>
            <a:off x="3503290" y="3588824"/>
            <a:ext cx="1194815" cy="1124576"/>
            <a:chOff x="6420131" y="3749417"/>
            <a:chExt cx="1192668" cy="1122553"/>
          </a:xfrm>
          <a:effectLst/>
        </p:grpSpPr>
        <p:sp>
          <p:nvSpPr>
            <p:cNvPr id="14" name="Rounded Rectangle 8"/>
            <p:cNvSpPr>
              <a:spLocks noChangeArrowheads="1"/>
            </p:cNvSpPr>
            <p:nvPr/>
          </p:nvSpPr>
          <p:spPr bwMode="auto">
            <a:xfrm>
              <a:off x="6420131" y="3749417"/>
              <a:ext cx="1192668" cy="1122553"/>
            </a:xfrm>
            <a:prstGeom prst="roundRect">
              <a:avLst>
                <a:gd name="adj" fmla="val 9375"/>
              </a:avLst>
            </a:prstGeom>
            <a:solidFill>
              <a:schemeClr val="accent3"/>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mn-lt"/>
                <a:ea typeface="+mn-ea"/>
                <a:cs typeface="+mn-ea"/>
                <a:sym typeface="+mn-lt"/>
              </a:endParaRPr>
            </a:p>
          </p:txBody>
        </p:sp>
        <p:sp>
          <p:nvSpPr>
            <p:cNvPr id="15" name="TextBox 22"/>
            <p:cNvSpPr txBox="1">
              <a:spLocks noChangeArrowheads="1"/>
            </p:cNvSpPr>
            <p:nvPr/>
          </p:nvSpPr>
          <p:spPr bwMode="auto">
            <a:xfrm>
              <a:off x="6672041" y="4034885"/>
              <a:ext cx="771727" cy="5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mn-lt"/>
                  <a:ea typeface="+mn-ea"/>
                  <a:cs typeface="+mn-ea"/>
                  <a:sym typeface="+mn-lt"/>
                </a:rPr>
                <a:t>02</a:t>
              </a:r>
              <a:endParaRPr lang="nb-NO" altLang="id-ID" sz="2780" dirty="0">
                <a:solidFill>
                  <a:schemeClr val="bg1"/>
                </a:solidFill>
                <a:latin typeface="+mn-lt"/>
                <a:ea typeface="+mn-ea"/>
                <a:cs typeface="+mn-ea"/>
                <a:sym typeface="+mn-lt"/>
              </a:endParaRPr>
            </a:p>
          </p:txBody>
        </p:sp>
      </p:grpSp>
      <p:grpSp>
        <p:nvGrpSpPr>
          <p:cNvPr id="16" name="Group 10"/>
          <p:cNvGrpSpPr/>
          <p:nvPr/>
        </p:nvGrpSpPr>
        <p:grpSpPr>
          <a:xfrm>
            <a:off x="3081592" y="2464261"/>
            <a:ext cx="1194815" cy="1124573"/>
            <a:chOff x="5999190" y="2626865"/>
            <a:chExt cx="1192668" cy="1122553"/>
          </a:xfrm>
          <a:solidFill>
            <a:srgbClr val="FED866"/>
          </a:solidFill>
          <a:effectLst/>
        </p:grpSpPr>
        <p:sp>
          <p:nvSpPr>
            <p:cNvPr id="17" name="Rounded Rectangle 11"/>
            <p:cNvSpPr>
              <a:spLocks noChangeArrowheads="1"/>
            </p:cNvSpPr>
            <p:nvPr/>
          </p:nvSpPr>
          <p:spPr bwMode="auto">
            <a:xfrm>
              <a:off x="5999190" y="2626865"/>
              <a:ext cx="1192668" cy="1122553"/>
            </a:xfrm>
            <a:prstGeom prst="roundRect">
              <a:avLst>
                <a:gd name="adj" fmla="val 9375"/>
              </a:avLst>
            </a:prstGeom>
            <a:grp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mn-lt"/>
                <a:ea typeface="+mn-ea"/>
                <a:cs typeface="+mn-ea"/>
                <a:sym typeface="+mn-lt"/>
              </a:endParaRPr>
            </a:p>
          </p:txBody>
        </p:sp>
        <p:sp>
          <p:nvSpPr>
            <p:cNvPr id="18" name="TextBox 23"/>
            <p:cNvSpPr txBox="1">
              <a:spLocks noChangeArrowheads="1"/>
            </p:cNvSpPr>
            <p:nvPr/>
          </p:nvSpPr>
          <p:spPr bwMode="auto">
            <a:xfrm>
              <a:off x="6231728" y="2895663"/>
              <a:ext cx="771727" cy="5573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mn-lt"/>
                  <a:ea typeface="+mn-ea"/>
                  <a:cs typeface="+mn-ea"/>
                  <a:sym typeface="+mn-lt"/>
                </a:rPr>
                <a:t>03</a:t>
              </a:r>
              <a:endParaRPr lang="nb-NO" altLang="id-ID" sz="2780" dirty="0">
                <a:solidFill>
                  <a:schemeClr val="bg1"/>
                </a:solidFill>
                <a:latin typeface="+mn-lt"/>
                <a:ea typeface="+mn-ea"/>
                <a:cs typeface="+mn-ea"/>
                <a:sym typeface="+mn-lt"/>
              </a:endParaRPr>
            </a:p>
          </p:txBody>
        </p:sp>
      </p:grpSp>
      <p:grpSp>
        <p:nvGrpSpPr>
          <p:cNvPr id="19" name="Group 13"/>
          <p:cNvGrpSpPr/>
          <p:nvPr/>
        </p:nvGrpSpPr>
        <p:grpSpPr>
          <a:xfrm>
            <a:off x="2484191" y="1402355"/>
            <a:ext cx="1194815" cy="1124575"/>
            <a:chOff x="5402860" y="1566869"/>
            <a:chExt cx="1192668" cy="1122553"/>
          </a:xfrm>
          <a:effectLst/>
        </p:grpSpPr>
        <p:sp>
          <p:nvSpPr>
            <p:cNvPr id="20"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1"/>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mn-lt"/>
                <a:ea typeface="+mn-ea"/>
                <a:cs typeface="+mn-ea"/>
                <a:sym typeface="+mn-lt"/>
              </a:endParaRPr>
            </a:p>
          </p:txBody>
        </p:sp>
        <p:sp>
          <p:nvSpPr>
            <p:cNvPr id="21" name="TextBox 24"/>
            <p:cNvSpPr txBox="1">
              <a:spLocks noChangeArrowheads="1"/>
            </p:cNvSpPr>
            <p:nvPr/>
          </p:nvSpPr>
          <p:spPr bwMode="auto">
            <a:xfrm rot="20681241">
              <a:off x="5613324" y="1802304"/>
              <a:ext cx="771727" cy="5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mn-lt"/>
                  <a:ea typeface="+mn-ea"/>
                  <a:cs typeface="+mn-ea"/>
                  <a:sym typeface="+mn-lt"/>
                </a:rPr>
                <a:t>04</a:t>
              </a:r>
              <a:endParaRPr lang="nb-NO" altLang="id-ID" sz="2780" dirty="0">
                <a:solidFill>
                  <a:schemeClr val="bg1"/>
                </a:solidFill>
                <a:latin typeface="+mn-lt"/>
                <a:ea typeface="+mn-ea"/>
                <a:cs typeface="+mn-ea"/>
                <a:sym typeface="+mn-lt"/>
              </a:endParaRPr>
            </a:p>
          </p:txBody>
        </p:sp>
      </p:grpSp>
      <p:grpSp>
        <p:nvGrpSpPr>
          <p:cNvPr id="22" name="Group 26"/>
          <p:cNvGrpSpPr>
            <a:grpSpLocks noChangeAspect="1"/>
          </p:cNvGrpSpPr>
          <p:nvPr/>
        </p:nvGrpSpPr>
        <p:grpSpPr>
          <a:xfrm>
            <a:off x="4625205" y="1362763"/>
            <a:ext cx="901620" cy="901620"/>
            <a:chOff x="5385173" y="1917525"/>
            <a:chExt cx="1440000" cy="1440000"/>
          </a:xfrm>
        </p:grpSpPr>
        <p:sp>
          <p:nvSpPr>
            <p:cNvPr id="23"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sp>
          <p:nvSpPr>
            <p:cNvPr id="24"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dirty="0">
                <a:cs typeface="+mn-ea"/>
                <a:sym typeface="+mn-lt"/>
              </a:endParaRPr>
            </a:p>
          </p:txBody>
        </p:sp>
      </p:grpSp>
      <p:grpSp>
        <p:nvGrpSpPr>
          <p:cNvPr id="25" name="Group 29"/>
          <p:cNvGrpSpPr>
            <a:grpSpLocks noChangeAspect="1"/>
          </p:cNvGrpSpPr>
          <p:nvPr/>
        </p:nvGrpSpPr>
        <p:grpSpPr>
          <a:xfrm>
            <a:off x="5606144" y="4700422"/>
            <a:ext cx="901619" cy="901620"/>
            <a:chOff x="5385173" y="1917525"/>
            <a:chExt cx="1440000" cy="1440000"/>
          </a:xfrm>
          <a:solidFill>
            <a:srgbClr val="FED866"/>
          </a:solidFill>
        </p:grpSpPr>
        <p:sp>
          <p:nvSpPr>
            <p:cNvPr id="26" name="Oval 30"/>
            <p:cNvSpPr>
              <a:spLocks noChangeAspect="1"/>
            </p:cNvSpPr>
            <p:nvPr/>
          </p:nvSpPr>
          <p:spPr>
            <a:xfrm>
              <a:off x="5385173" y="1917525"/>
              <a:ext cx="1440000" cy="1440000"/>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sp>
          <p:nvSpPr>
            <p:cNvPr id="27" name="Oval 31"/>
            <p:cNvSpPr/>
            <p:nvPr/>
          </p:nvSpPr>
          <p:spPr>
            <a:xfrm>
              <a:off x="5475175" y="2007525"/>
              <a:ext cx="1260001" cy="1260000"/>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grpSp>
      <p:grpSp>
        <p:nvGrpSpPr>
          <p:cNvPr id="28" name="Group 32"/>
          <p:cNvGrpSpPr>
            <a:grpSpLocks noChangeAspect="1"/>
          </p:cNvGrpSpPr>
          <p:nvPr/>
        </p:nvGrpSpPr>
        <p:grpSpPr>
          <a:xfrm>
            <a:off x="6507068" y="3599385"/>
            <a:ext cx="901620" cy="901620"/>
            <a:chOff x="5385173" y="1917525"/>
            <a:chExt cx="1440000" cy="1440000"/>
          </a:xfrm>
        </p:grpSpPr>
        <p:sp>
          <p:nvSpPr>
            <p:cNvPr id="29"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sp>
          <p:nvSpPr>
            <p:cNvPr id="30" name="Oval 34"/>
            <p:cNvSpPr/>
            <p:nvPr/>
          </p:nvSpPr>
          <p:spPr>
            <a:xfrm>
              <a:off x="5475173" y="2007525"/>
              <a:ext cx="1260000" cy="126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grpSp>
      <p:grpSp>
        <p:nvGrpSpPr>
          <p:cNvPr id="31" name="Group 35"/>
          <p:cNvGrpSpPr>
            <a:grpSpLocks noChangeAspect="1"/>
          </p:cNvGrpSpPr>
          <p:nvPr/>
        </p:nvGrpSpPr>
        <p:grpSpPr>
          <a:xfrm>
            <a:off x="5421400" y="2433795"/>
            <a:ext cx="901620" cy="901620"/>
            <a:chOff x="5385173" y="1917525"/>
            <a:chExt cx="1440000" cy="1440000"/>
          </a:xfrm>
          <a:solidFill>
            <a:srgbClr val="FED866"/>
          </a:solidFill>
        </p:grpSpPr>
        <p:sp>
          <p:nvSpPr>
            <p:cNvPr id="32" name="Oval 36"/>
            <p:cNvSpPr>
              <a:spLocks noChangeAspect="1"/>
            </p:cNvSpPr>
            <p:nvPr/>
          </p:nvSpPr>
          <p:spPr>
            <a:xfrm>
              <a:off x="5385173" y="1917525"/>
              <a:ext cx="1440000" cy="1440000"/>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sp>
          <p:nvSpPr>
            <p:cNvPr id="33" name="Oval 37"/>
            <p:cNvSpPr/>
            <p:nvPr/>
          </p:nvSpPr>
          <p:spPr>
            <a:xfrm>
              <a:off x="5475173" y="2007525"/>
              <a:ext cx="1260000" cy="1260000"/>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grpSp>
      <p:grpSp>
        <p:nvGrpSpPr>
          <p:cNvPr id="34" name="Group 38"/>
          <p:cNvGrpSpPr>
            <a:grpSpLocks noChangeAspect="1"/>
          </p:cNvGrpSpPr>
          <p:nvPr/>
        </p:nvGrpSpPr>
        <p:grpSpPr>
          <a:xfrm>
            <a:off x="4827460" y="1559992"/>
            <a:ext cx="488379" cy="488379"/>
            <a:chOff x="-2771775" y="66675"/>
            <a:chExt cx="827087" cy="827088"/>
          </a:xfrm>
          <a:solidFill>
            <a:schemeClr val="bg1"/>
          </a:solidFill>
        </p:grpSpPr>
        <p:sp>
          <p:nvSpPr>
            <p:cNvPr id="35"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36"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37"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grpSp>
      <p:grpSp>
        <p:nvGrpSpPr>
          <p:cNvPr id="38" name="Group 42"/>
          <p:cNvGrpSpPr/>
          <p:nvPr/>
        </p:nvGrpSpPr>
        <p:grpSpPr>
          <a:xfrm>
            <a:off x="5836904" y="4983016"/>
            <a:ext cx="433144" cy="331053"/>
            <a:chOff x="5516563" y="84138"/>
            <a:chExt cx="1414463" cy="1081087"/>
          </a:xfrm>
          <a:solidFill>
            <a:schemeClr val="bg1"/>
          </a:solidFill>
        </p:grpSpPr>
        <p:sp>
          <p:nvSpPr>
            <p:cNvPr id="39"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0"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1"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2"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3"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4"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5"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grpSp>
      <p:grpSp>
        <p:nvGrpSpPr>
          <p:cNvPr id="46" name="Group 50"/>
          <p:cNvGrpSpPr/>
          <p:nvPr/>
        </p:nvGrpSpPr>
        <p:grpSpPr>
          <a:xfrm>
            <a:off x="6724604" y="3853818"/>
            <a:ext cx="448210" cy="385986"/>
            <a:chOff x="2727325" y="-39687"/>
            <a:chExt cx="1463675" cy="1260475"/>
          </a:xfrm>
          <a:solidFill>
            <a:schemeClr val="bg1"/>
          </a:solidFill>
        </p:grpSpPr>
        <p:sp>
          <p:nvSpPr>
            <p:cNvPr id="47"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8" name="Freeform 21"/>
            <p:cNvSpPr/>
            <p:nvPr/>
          </p:nvSpPr>
          <p:spPr bwMode="auto">
            <a:xfrm>
              <a:off x="2982913" y="215900"/>
              <a:ext cx="206375" cy="2017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grpSp>
      <p:sp>
        <p:nvSpPr>
          <p:cNvPr id="49" name="Freeform 13"/>
          <p:cNvSpPr>
            <a:spLocks noChangeAspect="1" noEditPoints="1"/>
          </p:cNvSpPr>
          <p:nvPr/>
        </p:nvSpPr>
        <p:spPr bwMode="auto">
          <a:xfrm>
            <a:off x="5674671" y="2659340"/>
            <a:ext cx="424142" cy="413042"/>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50" name="TextBox 54"/>
          <p:cNvSpPr txBox="1"/>
          <p:nvPr/>
        </p:nvSpPr>
        <p:spPr>
          <a:xfrm>
            <a:off x="6624505" y="4630517"/>
            <a:ext cx="1768573" cy="304250"/>
          </a:xfrm>
          <a:prstGeom prst="rect">
            <a:avLst/>
          </a:prstGeom>
          <a:noFill/>
        </p:spPr>
        <p:txBody>
          <a:bodyPr wrap="square" lIns="0" tIns="0" rIns="0" bIns="0" rtlCol="0">
            <a:spAutoFit/>
          </a:bodyPr>
          <a:lstStyle/>
          <a:p>
            <a:pPr algn="just">
              <a:lnSpc>
                <a:spcPct val="120000"/>
              </a:lnSpc>
            </a:pPr>
            <a:r>
              <a:rPr lang="zh-CN" altLang="en-US" b="1">
                <a:solidFill>
                  <a:schemeClr val="accent4"/>
                </a:solidFill>
                <a:cs typeface="+mn-ea"/>
                <a:sym typeface="+mn-lt"/>
              </a:rPr>
              <a:t>请替换文字内容</a:t>
            </a:r>
            <a:endParaRPr lang="id-ID" b="1" dirty="0">
              <a:solidFill>
                <a:schemeClr val="accent4"/>
              </a:solidFill>
              <a:cs typeface="+mn-ea"/>
              <a:sym typeface="+mn-lt"/>
            </a:endParaRPr>
          </a:p>
        </p:txBody>
      </p:sp>
      <p:sp>
        <p:nvSpPr>
          <p:cNvPr id="51" name="TextBox 55"/>
          <p:cNvSpPr txBox="1"/>
          <p:nvPr/>
        </p:nvSpPr>
        <p:spPr>
          <a:xfrm>
            <a:off x="7511858" y="3589498"/>
            <a:ext cx="1768573" cy="304250"/>
          </a:xfrm>
          <a:prstGeom prst="rect">
            <a:avLst/>
          </a:prstGeom>
          <a:noFill/>
        </p:spPr>
        <p:txBody>
          <a:bodyPr wrap="square" lIns="0" tIns="0" rIns="0" bIns="0" rtlCol="0">
            <a:spAutoFit/>
          </a:bodyPr>
          <a:lstStyle/>
          <a:p>
            <a:pPr algn="just">
              <a:lnSpc>
                <a:spcPct val="120000"/>
              </a:lnSpc>
            </a:pPr>
            <a:r>
              <a:rPr lang="zh-CN" altLang="en-US" b="1">
                <a:solidFill>
                  <a:schemeClr val="accent3"/>
                </a:solidFill>
                <a:cs typeface="+mn-ea"/>
                <a:sym typeface="+mn-lt"/>
              </a:rPr>
              <a:t>请替换文字内容</a:t>
            </a:r>
            <a:endParaRPr lang="id-ID" b="1" dirty="0">
              <a:solidFill>
                <a:schemeClr val="accent3"/>
              </a:solidFill>
              <a:cs typeface="+mn-ea"/>
              <a:sym typeface="+mn-lt"/>
            </a:endParaRPr>
          </a:p>
        </p:txBody>
      </p:sp>
      <p:sp>
        <p:nvSpPr>
          <p:cNvPr id="52" name="TextBox 56"/>
          <p:cNvSpPr txBox="1"/>
          <p:nvPr/>
        </p:nvSpPr>
        <p:spPr>
          <a:xfrm>
            <a:off x="6440886" y="2376623"/>
            <a:ext cx="1768573" cy="304250"/>
          </a:xfrm>
          <a:prstGeom prst="rect">
            <a:avLst/>
          </a:prstGeom>
          <a:noFill/>
        </p:spPr>
        <p:txBody>
          <a:bodyPr wrap="square" lIns="0" tIns="0" rIns="0" bIns="0" rtlCol="0">
            <a:spAutoFit/>
          </a:bodyPr>
          <a:lstStyle/>
          <a:p>
            <a:pPr algn="just">
              <a:lnSpc>
                <a:spcPct val="120000"/>
              </a:lnSpc>
            </a:pPr>
            <a:r>
              <a:rPr lang="zh-CN" altLang="en-US" b="1">
                <a:solidFill>
                  <a:schemeClr val="accent2"/>
                </a:solidFill>
                <a:cs typeface="+mn-ea"/>
                <a:sym typeface="+mn-lt"/>
              </a:rPr>
              <a:t>请替换文字内容</a:t>
            </a:r>
            <a:endParaRPr lang="id-ID" b="1" dirty="0">
              <a:solidFill>
                <a:schemeClr val="accent2"/>
              </a:solidFill>
              <a:cs typeface="+mn-ea"/>
              <a:sym typeface="+mn-lt"/>
            </a:endParaRPr>
          </a:p>
        </p:txBody>
      </p:sp>
      <p:sp>
        <p:nvSpPr>
          <p:cNvPr id="53" name="TextBox 57"/>
          <p:cNvSpPr txBox="1"/>
          <p:nvPr/>
        </p:nvSpPr>
        <p:spPr>
          <a:xfrm>
            <a:off x="5679334" y="1259392"/>
            <a:ext cx="1768573" cy="304250"/>
          </a:xfrm>
          <a:prstGeom prst="rect">
            <a:avLst/>
          </a:prstGeom>
          <a:noFill/>
        </p:spPr>
        <p:txBody>
          <a:bodyPr wrap="square" lIns="0" tIns="0" rIns="0" bIns="0" rtlCol="0">
            <a:spAutoFit/>
          </a:bodyPr>
          <a:lstStyle/>
          <a:p>
            <a:pPr algn="just">
              <a:lnSpc>
                <a:spcPct val="120000"/>
              </a:lnSpc>
            </a:pPr>
            <a:r>
              <a:rPr lang="zh-CN" altLang="en-US" b="1" dirty="0">
                <a:solidFill>
                  <a:schemeClr val="accent1"/>
                </a:solidFill>
                <a:cs typeface="+mn-ea"/>
                <a:sym typeface="+mn-lt"/>
              </a:rPr>
              <a:t>请替换文字内容</a:t>
            </a:r>
            <a:endParaRPr lang="id-ID" b="1" dirty="0">
              <a:solidFill>
                <a:schemeClr val="accent1"/>
              </a:solidFill>
              <a:cs typeface="+mn-ea"/>
              <a:sym typeface="+mn-lt"/>
            </a:endParaRPr>
          </a:p>
        </p:txBody>
      </p:sp>
      <p:sp>
        <p:nvSpPr>
          <p:cNvPr id="54" name="TextBox 58"/>
          <p:cNvSpPr txBox="1"/>
          <p:nvPr/>
        </p:nvSpPr>
        <p:spPr>
          <a:xfrm>
            <a:off x="5672729" y="1647575"/>
            <a:ext cx="4303846" cy="567656"/>
          </a:xfrm>
          <a:prstGeom prst="rect">
            <a:avLst/>
          </a:prstGeom>
          <a:noFill/>
        </p:spPr>
        <p:txBody>
          <a:bodyPr wrap="square" lIns="0" tIns="0" rIns="0" bIns="0" numCol="1" spcCol="36000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a:p>
            <a:pPr algn="just">
              <a:lnSpc>
                <a:spcPct val="120000"/>
              </a:lnSpc>
              <a:defRPr/>
            </a:pPr>
            <a:r>
              <a:rPr lang="en-US" altLang="zh-CN" sz="695" dirty="0">
                <a:solidFill>
                  <a:schemeClr val="bg1">
                    <a:lumMod val="65000"/>
                  </a:schemeClr>
                </a:solidFill>
                <a:cs typeface="+mn-ea"/>
                <a:sym typeface="+mn-lt"/>
              </a:rPr>
              <a:t>.</a:t>
            </a:r>
            <a:r>
              <a:rPr lang="zh-CN" altLang="en-US" sz="695" dirty="0">
                <a:solidFill>
                  <a:schemeClr val="bg1">
                    <a:lumMod val="65000"/>
                  </a:schemeClr>
                </a:solidFill>
                <a:cs typeface="+mn-ea"/>
                <a:sym typeface="+mn-lt"/>
              </a:rPr>
              <a:t>。</a:t>
            </a:r>
            <a:endParaRPr lang="en-US" altLang="zh-CN" sz="695" dirty="0">
              <a:solidFill>
                <a:schemeClr val="bg1">
                  <a:lumMod val="65000"/>
                </a:schemeClr>
              </a:solidFill>
              <a:cs typeface="+mn-ea"/>
              <a:sym typeface="+mn-lt"/>
            </a:endParaRPr>
          </a:p>
        </p:txBody>
      </p:sp>
      <p:sp>
        <p:nvSpPr>
          <p:cNvPr id="55" name="TextBox 59"/>
          <p:cNvSpPr txBox="1"/>
          <p:nvPr/>
        </p:nvSpPr>
        <p:spPr>
          <a:xfrm>
            <a:off x="6452673" y="2768445"/>
            <a:ext cx="4303846" cy="567656"/>
          </a:xfrm>
          <a:prstGeom prst="rect">
            <a:avLst/>
          </a:prstGeom>
          <a:noFill/>
        </p:spPr>
        <p:txBody>
          <a:bodyPr wrap="square" lIns="0" tIns="0" rIns="0" bIns="0" numCol="1" spcCol="36000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56" name="TextBox 60"/>
          <p:cNvSpPr txBox="1"/>
          <p:nvPr/>
        </p:nvSpPr>
        <p:spPr>
          <a:xfrm>
            <a:off x="7508791" y="3939809"/>
            <a:ext cx="4202447" cy="567656"/>
          </a:xfrm>
          <a:prstGeom prst="rect">
            <a:avLst/>
          </a:prstGeom>
          <a:noFill/>
        </p:spPr>
        <p:txBody>
          <a:bodyPr wrap="square" lIns="0" tIns="0" rIns="0" bIns="0" numCol="1" spcCol="36000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57" name="TextBox 61"/>
          <p:cNvSpPr txBox="1"/>
          <p:nvPr/>
        </p:nvSpPr>
        <p:spPr>
          <a:xfrm>
            <a:off x="6636752" y="5026793"/>
            <a:ext cx="4303846" cy="567656"/>
          </a:xfrm>
          <a:prstGeom prst="rect">
            <a:avLst/>
          </a:prstGeom>
          <a:noFill/>
        </p:spPr>
        <p:txBody>
          <a:bodyPr wrap="square" lIns="0" tIns="0" rIns="0" bIns="0" numCol="1" spcCol="36000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2500"/>
                            </p:stCondLst>
                            <p:childTnLst>
                              <p:par>
                                <p:cTn id="38" presetID="16" presetClass="entr" presetSubtype="37"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outVertical)">
                                      <p:cBhvr>
                                        <p:cTn id="40" dur="750"/>
                                        <p:tgtEl>
                                          <p:spTgt spid="22"/>
                                        </p:tgtEl>
                                      </p:cBhvr>
                                    </p:animEffect>
                                  </p:childTnLst>
                                </p:cTn>
                              </p:par>
                            </p:childTnLst>
                          </p:cTn>
                        </p:par>
                        <p:par>
                          <p:cTn id="41" fill="hold">
                            <p:stCondLst>
                              <p:cond delay="3500"/>
                            </p:stCondLst>
                            <p:childTnLst>
                              <p:par>
                                <p:cTn id="42" presetID="16" presetClass="entr" presetSubtype="37"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outVertical)">
                                      <p:cBhvr>
                                        <p:cTn id="44" dur="750"/>
                                        <p:tgtEl>
                                          <p:spTgt spid="31"/>
                                        </p:tgtEl>
                                      </p:cBhvr>
                                    </p:animEffect>
                                  </p:childTnLst>
                                </p:cTn>
                              </p:par>
                            </p:childTnLst>
                          </p:cTn>
                        </p:par>
                        <p:par>
                          <p:cTn id="45" fill="hold">
                            <p:stCondLst>
                              <p:cond delay="4500"/>
                            </p:stCondLst>
                            <p:childTnLst>
                              <p:par>
                                <p:cTn id="46" presetID="16" presetClass="entr" presetSubtype="37"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outVertical)">
                                      <p:cBhvr>
                                        <p:cTn id="48" dur="750"/>
                                        <p:tgtEl>
                                          <p:spTgt spid="28"/>
                                        </p:tgtEl>
                                      </p:cBhvr>
                                    </p:animEffect>
                                  </p:childTnLst>
                                </p:cTn>
                              </p:par>
                            </p:childTnLst>
                          </p:cTn>
                        </p:par>
                        <p:par>
                          <p:cTn id="49" fill="hold">
                            <p:stCondLst>
                              <p:cond delay="5500"/>
                            </p:stCondLst>
                            <p:childTnLst>
                              <p:par>
                                <p:cTn id="50" presetID="16" presetClass="entr" presetSubtype="37"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750"/>
                                        <p:tgtEl>
                                          <p:spTgt spid="25"/>
                                        </p:tgtEl>
                                      </p:cBhvr>
                                    </p:animEffect>
                                  </p:childTnLst>
                                </p:cTn>
                              </p:par>
                            </p:childTnLst>
                          </p:cTn>
                        </p:par>
                        <p:par>
                          <p:cTn id="53" fill="hold">
                            <p:stCondLst>
                              <p:cond delay="6500"/>
                            </p:stCondLst>
                            <p:childTnLst>
                              <p:par>
                                <p:cTn id="54" presetID="53" presetClass="entr" presetSubtype="16"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left)">
                                      <p:cBhvr>
                                        <p:cTn id="82" dur="500"/>
                                        <p:tgtEl>
                                          <p:spTgt spid="5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left)">
                                      <p:cBhvr>
                                        <p:cTn id="85" dur="500"/>
                                        <p:tgtEl>
                                          <p:spTgt spid="51"/>
                                        </p:tgtEl>
                                      </p:cBhvr>
                                    </p:animEffect>
                                  </p:childTnLst>
                                </p:cTn>
                              </p:par>
                            </p:childTnLst>
                          </p:cTn>
                        </p:par>
                        <p:par>
                          <p:cTn id="86" fill="hold">
                            <p:stCondLst>
                              <p:cond delay="8500"/>
                            </p:stCondLst>
                            <p:childTnLst>
                              <p:par>
                                <p:cTn id="87" presetID="22" presetClass="entr" presetSubtype="8"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left)">
                                      <p:cBhvr>
                                        <p:cTn id="89" dur="500"/>
                                        <p:tgtEl>
                                          <p:spTgt spid="50"/>
                                        </p:tgtEl>
                                      </p:cBhvr>
                                    </p:animEffect>
                                  </p:childTnLst>
                                </p:cTn>
                              </p:par>
                            </p:childTnLst>
                          </p:cTn>
                        </p:par>
                        <p:par>
                          <p:cTn id="90" fill="hold">
                            <p:stCondLst>
                              <p:cond delay="9000"/>
                            </p:stCondLst>
                            <p:childTnLst>
                              <p:par>
                                <p:cTn id="91" presetID="2" presetClass="entr" presetSubtype="2"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1+#ppt_w/2"/>
                                          </p:val>
                                        </p:tav>
                                        <p:tav tm="100000">
                                          <p:val>
                                            <p:strVal val="#ppt_x"/>
                                          </p:val>
                                        </p:tav>
                                      </p:tavLst>
                                    </p:anim>
                                    <p:anim calcmode="lin" valueType="num">
                                      <p:cBhvr additive="base">
                                        <p:cTn id="94" dur="500" fill="hold"/>
                                        <p:tgtEl>
                                          <p:spTgt spid="54"/>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500" fill="hold"/>
                                        <p:tgtEl>
                                          <p:spTgt spid="55"/>
                                        </p:tgtEl>
                                        <p:attrNameLst>
                                          <p:attrName>ppt_x</p:attrName>
                                        </p:attrNameLst>
                                      </p:cBhvr>
                                      <p:tavLst>
                                        <p:tav tm="0">
                                          <p:val>
                                            <p:strVal val="1+#ppt_w/2"/>
                                          </p:val>
                                        </p:tav>
                                        <p:tav tm="100000">
                                          <p:val>
                                            <p:strVal val="#ppt_x"/>
                                          </p:val>
                                        </p:tav>
                                      </p:tavLst>
                                    </p:anim>
                                    <p:anim calcmode="lin" valueType="num">
                                      <p:cBhvr additive="base">
                                        <p:cTn id="98" dur="500" fill="hold"/>
                                        <p:tgtEl>
                                          <p:spTgt spid="55"/>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additive="base">
                                        <p:cTn id="101" dur="500" fill="hold"/>
                                        <p:tgtEl>
                                          <p:spTgt spid="56"/>
                                        </p:tgtEl>
                                        <p:attrNameLst>
                                          <p:attrName>ppt_x</p:attrName>
                                        </p:attrNameLst>
                                      </p:cBhvr>
                                      <p:tavLst>
                                        <p:tav tm="0">
                                          <p:val>
                                            <p:strVal val="1+#ppt_w/2"/>
                                          </p:val>
                                        </p:tav>
                                        <p:tav tm="100000">
                                          <p:val>
                                            <p:strVal val="#ppt_x"/>
                                          </p:val>
                                        </p:tav>
                                      </p:tavLst>
                                    </p:anim>
                                    <p:anim calcmode="lin" valueType="num">
                                      <p:cBhvr additive="base">
                                        <p:cTn id="102" dur="500" fill="hold"/>
                                        <p:tgtEl>
                                          <p:spTgt spid="56"/>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additive="base">
                                        <p:cTn id="105" dur="500" fill="hold"/>
                                        <p:tgtEl>
                                          <p:spTgt spid="57"/>
                                        </p:tgtEl>
                                        <p:attrNameLst>
                                          <p:attrName>ppt_x</p:attrName>
                                        </p:attrNameLst>
                                      </p:cBhvr>
                                      <p:tavLst>
                                        <p:tav tm="0">
                                          <p:val>
                                            <p:strVal val="1+#ppt_w/2"/>
                                          </p:val>
                                        </p:tav>
                                        <p:tav tm="100000">
                                          <p:val>
                                            <p:strVal val="#ppt_x"/>
                                          </p:val>
                                        </p:tav>
                                      </p:tavLst>
                                    </p:anim>
                                    <p:anim calcmode="lin" valueType="num">
                                      <p:cBhvr additive="base">
                                        <p:cTn id="106"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3" grpId="0"/>
      <p:bldP spid="54" grpId="0"/>
      <p:bldP spid="55"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C000">
                    <a:lumMod val="60000"/>
                    <a:lumOff val="40000"/>
                  </a:srgbClr>
                </a:solidFill>
                <a:latin typeface="+mn-lt"/>
                <a:ea typeface="+mn-ea"/>
                <a:cs typeface="+mn-ea"/>
                <a:sym typeface="+mn-lt"/>
              </a:rPr>
              <a:t>工作总结概述</a:t>
            </a:r>
            <a:endParaRPr lang="zh-CN" altLang="en-US" dirty="0">
              <a:latin typeface="+mn-lt"/>
              <a:ea typeface="+mn-ea"/>
              <a:cs typeface="+mn-ea"/>
              <a:sym typeface="+mn-lt"/>
            </a:endParaRPr>
          </a:p>
        </p:txBody>
      </p:sp>
      <p:sp>
        <p:nvSpPr>
          <p:cNvPr id="3" name="文本占位符 2"/>
          <p:cNvSpPr>
            <a:spLocks noGrp="1"/>
          </p:cNvSpPr>
          <p:nvPr>
            <p:ph type="body" idx="1"/>
          </p:nvPr>
        </p:nvSpPr>
        <p:spPr/>
        <p:txBody>
          <a:bodyPr/>
          <a:lstStyle/>
          <a:p>
            <a:r>
              <a:rPr lang="en-US" altLang="zh-CN" sz="1200" dirty="0">
                <a:solidFill>
                  <a:srgbClr val="FFD966"/>
                </a:solidFill>
                <a:latin typeface="+mn-lt"/>
                <a:ea typeface="+mn-ea"/>
                <a:cs typeface="+mn-ea"/>
                <a:sym typeface="+mn-lt"/>
              </a:rPr>
              <a:t>Summary of work</a:t>
            </a:r>
            <a:endParaRPr lang="en-US" altLang="zh-CN" sz="1200" dirty="0">
              <a:solidFill>
                <a:srgbClr val="FFD966"/>
              </a:solidFill>
              <a:latin typeface="+mn-lt"/>
              <a:ea typeface="+mn-ea"/>
              <a:cs typeface="+mn-ea"/>
              <a:sym typeface="+mn-lt"/>
            </a:endParaRPr>
          </a:p>
          <a:p>
            <a:endParaRPr lang="en-US" altLang="zh-CN" sz="1200" dirty="0">
              <a:solidFill>
                <a:srgbClr val="535962"/>
              </a:solidFill>
              <a:latin typeface="+mn-lt"/>
              <a:ea typeface="+mn-ea"/>
              <a:cs typeface="+mn-ea"/>
              <a:sym typeface="+mn-lt"/>
            </a:endParaRPr>
          </a:p>
          <a:p>
            <a:endParaRPr lang="en-US" altLang="zh-CN" sz="1200" dirty="0">
              <a:latin typeface="+mn-lt"/>
              <a:ea typeface="+mn-ea"/>
              <a:cs typeface="+mn-ea"/>
              <a:sym typeface="+mn-lt"/>
            </a:endParaRPr>
          </a:p>
          <a:p>
            <a:endParaRPr lang="zh-CN" altLang="en-US" sz="1200" dirty="0">
              <a:latin typeface="+mn-lt"/>
              <a:ea typeface="+mn-ea"/>
              <a:cs typeface="+mn-ea"/>
              <a:sym typeface="+mn-lt"/>
            </a:endParaRPr>
          </a:p>
        </p:txBody>
      </p:sp>
      <p:grpSp>
        <p:nvGrpSpPr>
          <p:cNvPr id="4" name="Group 11"/>
          <p:cNvGrpSpPr/>
          <p:nvPr/>
        </p:nvGrpSpPr>
        <p:grpSpPr>
          <a:xfrm>
            <a:off x="1828010" y="1587942"/>
            <a:ext cx="3695028" cy="3695028"/>
            <a:chOff x="6240781" y="1363135"/>
            <a:chExt cx="4963584" cy="4963584"/>
          </a:xfrm>
        </p:grpSpPr>
        <p:grpSp>
          <p:nvGrpSpPr>
            <p:cNvPr id="5" name="Group 12"/>
            <p:cNvGrpSpPr/>
            <p:nvPr/>
          </p:nvGrpSpPr>
          <p:grpSpPr>
            <a:xfrm>
              <a:off x="6240781" y="1363135"/>
              <a:ext cx="3255433" cy="2434167"/>
              <a:chOff x="4657725" y="946151"/>
              <a:chExt cx="2441575" cy="1825625"/>
            </a:xfrm>
          </p:grpSpPr>
          <p:sp>
            <p:nvSpPr>
              <p:cNvPr id="19"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sp>
            <p:nvSpPr>
              <p:cNvPr id="20"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grpSp>
        <p:grpSp>
          <p:nvGrpSpPr>
            <p:cNvPr id="6" name="Group 13"/>
            <p:cNvGrpSpPr/>
            <p:nvPr/>
          </p:nvGrpSpPr>
          <p:grpSpPr>
            <a:xfrm>
              <a:off x="6240781" y="3111502"/>
              <a:ext cx="2434167" cy="3215217"/>
              <a:chOff x="4657725" y="2257426"/>
              <a:chExt cx="1825625" cy="2411413"/>
            </a:xfrm>
          </p:grpSpPr>
          <p:sp>
            <p:nvSpPr>
              <p:cNvPr id="17"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sp>
            <p:nvSpPr>
              <p:cNvPr id="18"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FED866"/>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grpSp>
        <p:grpSp>
          <p:nvGrpSpPr>
            <p:cNvPr id="7" name="Group 14"/>
            <p:cNvGrpSpPr/>
            <p:nvPr/>
          </p:nvGrpSpPr>
          <p:grpSpPr>
            <a:xfrm>
              <a:off x="7967980" y="3892551"/>
              <a:ext cx="3236384" cy="2434167"/>
              <a:chOff x="5953125" y="2843213"/>
              <a:chExt cx="2427288" cy="1825625"/>
            </a:xfrm>
          </p:grpSpPr>
          <p:sp>
            <p:nvSpPr>
              <p:cNvPr id="15"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sp>
            <p:nvSpPr>
              <p:cNvPr id="16"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rgbClr val="FFFFFF"/>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grpSp>
        <p:grpSp>
          <p:nvGrpSpPr>
            <p:cNvPr id="8" name="Group 15"/>
            <p:cNvGrpSpPr/>
            <p:nvPr/>
          </p:nvGrpSpPr>
          <p:grpSpPr>
            <a:xfrm>
              <a:off x="8770198" y="1363135"/>
              <a:ext cx="2434167" cy="3276600"/>
              <a:chOff x="6554788" y="946151"/>
              <a:chExt cx="1825625" cy="2457450"/>
            </a:xfrm>
          </p:grpSpPr>
          <p:sp>
            <p:nvSpPr>
              <p:cNvPr id="13"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sp>
            <p:nvSpPr>
              <p:cNvPr id="14"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rgbClr val="FED866"/>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grpSp>
        <p:sp>
          <p:nvSpPr>
            <p:cNvPr id="9" name="TextBox 16"/>
            <p:cNvSpPr txBox="1"/>
            <p:nvPr/>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cs typeface="+mn-ea"/>
                  <a:sym typeface="+mn-lt"/>
                </a:rPr>
                <a:t>标题内容</a:t>
              </a:r>
              <a:endParaRPr lang="id-ID" sz="1735" b="1" dirty="0">
                <a:solidFill>
                  <a:schemeClr val="bg1"/>
                </a:solidFill>
                <a:cs typeface="+mn-ea"/>
                <a:sym typeface="+mn-lt"/>
              </a:endParaRPr>
            </a:p>
          </p:txBody>
        </p:sp>
        <p:sp>
          <p:nvSpPr>
            <p:cNvPr id="10" name="TextBox 17"/>
            <p:cNvSpPr txBox="1"/>
            <p:nvPr/>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cs typeface="+mn-ea"/>
                  <a:sym typeface="+mn-lt"/>
                </a:rPr>
                <a:t>标题内容</a:t>
              </a:r>
              <a:endParaRPr lang="id-ID" sz="1735" b="1" dirty="0">
                <a:solidFill>
                  <a:schemeClr val="bg1"/>
                </a:solidFill>
                <a:cs typeface="+mn-ea"/>
                <a:sym typeface="+mn-lt"/>
              </a:endParaRPr>
            </a:p>
          </p:txBody>
        </p:sp>
        <p:sp>
          <p:nvSpPr>
            <p:cNvPr id="11" name="TextBox 18"/>
            <p:cNvSpPr txBox="1"/>
            <p:nvPr/>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cs typeface="+mn-ea"/>
                  <a:sym typeface="+mn-lt"/>
                </a:rPr>
                <a:t>标题内容</a:t>
              </a:r>
              <a:endParaRPr lang="id-ID" sz="1735" b="1" dirty="0">
                <a:solidFill>
                  <a:schemeClr val="bg1"/>
                </a:solidFill>
                <a:cs typeface="+mn-ea"/>
                <a:sym typeface="+mn-lt"/>
              </a:endParaRPr>
            </a:p>
          </p:txBody>
        </p:sp>
        <p:sp>
          <p:nvSpPr>
            <p:cNvPr id="12" name="TextBox 19"/>
            <p:cNvSpPr txBox="1"/>
            <p:nvPr/>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cs typeface="+mn-ea"/>
                  <a:sym typeface="+mn-lt"/>
                </a:rPr>
                <a:t>标题内容</a:t>
              </a:r>
              <a:endParaRPr lang="id-ID" sz="1735" b="1" dirty="0">
                <a:solidFill>
                  <a:schemeClr val="bg1"/>
                </a:solidFill>
                <a:cs typeface="+mn-ea"/>
                <a:sym typeface="+mn-lt"/>
              </a:endParaRPr>
            </a:p>
          </p:txBody>
        </p:sp>
      </p:grpSp>
      <p:grpSp>
        <p:nvGrpSpPr>
          <p:cNvPr id="21" name="Group 30"/>
          <p:cNvGrpSpPr/>
          <p:nvPr/>
        </p:nvGrpSpPr>
        <p:grpSpPr>
          <a:xfrm>
            <a:off x="7030418" y="807457"/>
            <a:ext cx="3609160" cy="1063127"/>
            <a:chOff x="8592386" y="1132398"/>
            <a:chExt cx="2990246" cy="1160837"/>
          </a:xfrm>
        </p:grpSpPr>
        <p:sp>
          <p:nvSpPr>
            <p:cNvPr id="22" name="Rectangle 28"/>
            <p:cNvSpPr/>
            <p:nvPr/>
          </p:nvSpPr>
          <p:spPr>
            <a:xfrm>
              <a:off x="8592386" y="1675998"/>
              <a:ext cx="2990246" cy="617237"/>
            </a:xfrm>
            <a:prstGeom prst="rect">
              <a:avLst/>
            </a:prstGeom>
          </p:spPr>
          <p:txBody>
            <a:bodyPr wrap="square" lIns="0" tIns="0" rIns="0" bIns="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23" name="TextBox 29"/>
            <p:cNvSpPr txBox="1"/>
            <p:nvPr/>
          </p:nvSpPr>
          <p:spPr>
            <a:xfrm>
              <a:off x="8592386" y="1132398"/>
              <a:ext cx="1501321" cy="369110"/>
            </a:xfrm>
            <a:prstGeom prst="rect">
              <a:avLst/>
            </a:prstGeom>
            <a:noFill/>
          </p:spPr>
          <p:txBody>
            <a:bodyPr wrap="square" lIns="0" tIns="0" rIns="0" bIns="0" rtlCol="0">
              <a:spAutoFit/>
            </a:bodyPr>
            <a:lstStyle/>
            <a:p>
              <a:pPr>
                <a:lnSpc>
                  <a:spcPct val="120000"/>
                </a:lnSpc>
              </a:pPr>
              <a:r>
                <a:rPr lang="zh-CN" altLang="en-US" sz="2000" b="1" dirty="0">
                  <a:solidFill>
                    <a:srgbClr val="FFFFFF"/>
                  </a:solidFill>
                  <a:cs typeface="+mn-ea"/>
                  <a:sym typeface="+mn-lt"/>
                </a:rPr>
                <a:t>请替换文字内容</a:t>
              </a:r>
              <a:endParaRPr lang="en-GB" sz="2000" b="1" dirty="0">
                <a:solidFill>
                  <a:srgbClr val="FFFFFF"/>
                </a:solidFill>
                <a:cs typeface="+mn-ea"/>
                <a:sym typeface="+mn-lt"/>
              </a:endParaRPr>
            </a:p>
          </p:txBody>
        </p:sp>
      </p:grpSp>
      <p:grpSp>
        <p:nvGrpSpPr>
          <p:cNvPr id="24" name="Group 30"/>
          <p:cNvGrpSpPr/>
          <p:nvPr/>
        </p:nvGrpSpPr>
        <p:grpSpPr>
          <a:xfrm>
            <a:off x="7072767" y="2232374"/>
            <a:ext cx="3624121" cy="1060572"/>
            <a:chOff x="8627471" y="1791090"/>
            <a:chExt cx="3002641" cy="1158047"/>
          </a:xfrm>
        </p:grpSpPr>
        <p:sp>
          <p:nvSpPr>
            <p:cNvPr id="25" name="Rectangle 28"/>
            <p:cNvSpPr/>
            <p:nvPr/>
          </p:nvSpPr>
          <p:spPr>
            <a:xfrm>
              <a:off x="8639866" y="2331900"/>
              <a:ext cx="2990246" cy="617237"/>
            </a:xfrm>
            <a:prstGeom prst="rect">
              <a:avLst/>
            </a:prstGeom>
          </p:spPr>
          <p:txBody>
            <a:bodyPr wrap="square" lIns="0" tIns="0" rIns="0" bIns="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26" name="TextBox 29"/>
            <p:cNvSpPr txBox="1"/>
            <p:nvPr/>
          </p:nvSpPr>
          <p:spPr>
            <a:xfrm>
              <a:off x="8627471" y="1791090"/>
              <a:ext cx="1501321" cy="369110"/>
            </a:xfrm>
            <a:prstGeom prst="rect">
              <a:avLst/>
            </a:prstGeom>
            <a:noFill/>
          </p:spPr>
          <p:txBody>
            <a:bodyPr wrap="square" lIns="0" tIns="0" rIns="0" bIns="0" rtlCol="0">
              <a:spAutoFit/>
            </a:bodyPr>
            <a:lstStyle/>
            <a:p>
              <a:pPr>
                <a:lnSpc>
                  <a:spcPct val="120000"/>
                </a:lnSpc>
              </a:pPr>
              <a:r>
                <a:rPr lang="zh-CN" altLang="en-US" sz="2000" b="1" dirty="0">
                  <a:solidFill>
                    <a:srgbClr val="FFFFFF"/>
                  </a:solidFill>
                  <a:cs typeface="+mn-ea"/>
                  <a:sym typeface="+mn-lt"/>
                </a:rPr>
                <a:t>请替换文字内容</a:t>
              </a:r>
              <a:endParaRPr lang="en-GB" sz="2000" b="1" dirty="0">
                <a:solidFill>
                  <a:srgbClr val="FFFFFF"/>
                </a:solidFill>
                <a:cs typeface="+mn-ea"/>
                <a:sym typeface="+mn-lt"/>
              </a:endParaRPr>
            </a:p>
          </p:txBody>
        </p:sp>
      </p:grpSp>
      <p:grpSp>
        <p:nvGrpSpPr>
          <p:cNvPr id="27" name="Group 30"/>
          <p:cNvGrpSpPr/>
          <p:nvPr/>
        </p:nvGrpSpPr>
        <p:grpSpPr>
          <a:xfrm>
            <a:off x="7072768" y="3654735"/>
            <a:ext cx="3609160" cy="1005591"/>
            <a:chOff x="8627473" y="2306010"/>
            <a:chExt cx="2990246" cy="1098013"/>
          </a:xfrm>
        </p:grpSpPr>
        <p:sp>
          <p:nvSpPr>
            <p:cNvPr id="28" name="Rectangle 28"/>
            <p:cNvSpPr/>
            <p:nvPr/>
          </p:nvSpPr>
          <p:spPr>
            <a:xfrm>
              <a:off x="8627473" y="2786786"/>
              <a:ext cx="2990246" cy="617237"/>
            </a:xfrm>
            <a:prstGeom prst="rect">
              <a:avLst/>
            </a:prstGeom>
          </p:spPr>
          <p:txBody>
            <a:bodyPr wrap="square" lIns="0" tIns="0" rIns="0" bIns="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29" name="TextBox 29"/>
            <p:cNvSpPr txBox="1"/>
            <p:nvPr/>
          </p:nvSpPr>
          <p:spPr>
            <a:xfrm>
              <a:off x="8633669" y="2306010"/>
              <a:ext cx="1583587" cy="369110"/>
            </a:xfrm>
            <a:prstGeom prst="rect">
              <a:avLst/>
            </a:prstGeom>
            <a:noFill/>
          </p:spPr>
          <p:txBody>
            <a:bodyPr wrap="square" lIns="0" tIns="0" rIns="0" bIns="0" rtlCol="0">
              <a:spAutoFit/>
            </a:bodyPr>
            <a:lstStyle/>
            <a:p>
              <a:pPr>
                <a:lnSpc>
                  <a:spcPct val="120000"/>
                </a:lnSpc>
              </a:pPr>
              <a:r>
                <a:rPr lang="zh-CN" altLang="en-US" sz="2000" b="1" dirty="0">
                  <a:solidFill>
                    <a:srgbClr val="FFFFFF"/>
                  </a:solidFill>
                  <a:cs typeface="+mn-ea"/>
                  <a:sym typeface="+mn-lt"/>
                </a:rPr>
                <a:t>请替换文字内容</a:t>
              </a:r>
              <a:endParaRPr lang="en-GB" sz="2000" b="1" dirty="0">
                <a:solidFill>
                  <a:srgbClr val="FFFFFF"/>
                </a:solidFill>
                <a:cs typeface="+mn-ea"/>
                <a:sym typeface="+mn-lt"/>
              </a:endParaRPr>
            </a:p>
          </p:txBody>
        </p:sp>
      </p:grpSp>
      <p:grpSp>
        <p:nvGrpSpPr>
          <p:cNvPr id="30" name="Group 30"/>
          <p:cNvGrpSpPr/>
          <p:nvPr/>
        </p:nvGrpSpPr>
        <p:grpSpPr>
          <a:xfrm>
            <a:off x="7087726" y="4872666"/>
            <a:ext cx="3637573" cy="1022077"/>
            <a:chOff x="8639868" y="2873655"/>
            <a:chExt cx="3013787" cy="1116014"/>
          </a:xfrm>
        </p:grpSpPr>
        <p:sp>
          <p:nvSpPr>
            <p:cNvPr id="31" name="Rectangle 28"/>
            <p:cNvSpPr/>
            <p:nvPr/>
          </p:nvSpPr>
          <p:spPr>
            <a:xfrm>
              <a:off x="8663409" y="3372432"/>
              <a:ext cx="2990246" cy="617237"/>
            </a:xfrm>
            <a:prstGeom prst="rect">
              <a:avLst/>
            </a:prstGeom>
          </p:spPr>
          <p:txBody>
            <a:bodyPr wrap="square" lIns="0" tIns="0" rIns="0" bIns="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32" name="TextBox 29"/>
            <p:cNvSpPr txBox="1"/>
            <p:nvPr/>
          </p:nvSpPr>
          <p:spPr>
            <a:xfrm>
              <a:off x="8639868" y="2873655"/>
              <a:ext cx="1501321" cy="369110"/>
            </a:xfrm>
            <a:prstGeom prst="rect">
              <a:avLst/>
            </a:prstGeom>
            <a:noFill/>
          </p:spPr>
          <p:txBody>
            <a:bodyPr wrap="square" lIns="0" tIns="0" rIns="0" bIns="0" rtlCol="0">
              <a:spAutoFit/>
            </a:bodyPr>
            <a:lstStyle/>
            <a:p>
              <a:pPr>
                <a:lnSpc>
                  <a:spcPct val="120000"/>
                </a:lnSpc>
              </a:pPr>
              <a:r>
                <a:rPr lang="zh-CN" altLang="en-US" sz="2000" b="1" dirty="0">
                  <a:solidFill>
                    <a:srgbClr val="FFFFFF"/>
                  </a:solidFill>
                  <a:cs typeface="+mn-ea"/>
                  <a:sym typeface="+mn-lt"/>
                </a:rPr>
                <a:t>请替换文字内容</a:t>
              </a:r>
              <a:endParaRPr lang="en-GB" sz="2000" b="1"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FC000">
                    <a:lumMod val="60000"/>
                    <a:lumOff val="40000"/>
                  </a:srgbClr>
                </a:solidFill>
                <a:latin typeface="+mn-lt"/>
                <a:ea typeface="+mn-ea"/>
                <a:cs typeface="+mn-ea"/>
                <a:sym typeface="+mn-lt"/>
              </a:rPr>
              <a:t>工作总结概述</a:t>
            </a:r>
            <a:endParaRPr lang="zh-CN" altLang="en-US" dirty="0">
              <a:latin typeface="+mn-lt"/>
              <a:ea typeface="+mn-ea"/>
              <a:cs typeface="+mn-ea"/>
              <a:sym typeface="+mn-lt"/>
            </a:endParaRPr>
          </a:p>
        </p:txBody>
      </p:sp>
      <p:sp>
        <p:nvSpPr>
          <p:cNvPr id="3" name="PA-TextPlaceholder 2"/>
          <p:cNvSpPr>
            <a:spLocks noGrp="1"/>
          </p:cNvSpPr>
          <p:nvPr>
            <p:ph type="body" idx="1"/>
            <p:custDataLst>
              <p:tags r:id="rId2"/>
            </p:custDataLst>
          </p:nvPr>
        </p:nvSpPr>
        <p:spPr>
          <a:ln>
            <a:noFill/>
          </a:ln>
        </p:spPr>
        <p:txBody>
          <a:bodyPr/>
          <a:lstStyle/>
          <a:p>
            <a:r>
              <a:rPr lang="en-US" altLang="zh-CN" sz="1200" dirty="0">
                <a:latin typeface="+mn-lt"/>
                <a:ea typeface="+mn-ea"/>
                <a:cs typeface="+mn-ea"/>
                <a:sym typeface="+mn-lt"/>
              </a:rPr>
              <a:t>Summary of work</a:t>
            </a:r>
            <a:endParaRPr lang="en-US" altLang="zh-CN" sz="1200" dirty="0">
              <a:latin typeface="+mn-lt"/>
              <a:ea typeface="+mn-ea"/>
              <a:cs typeface="+mn-ea"/>
              <a:sym typeface="+mn-lt"/>
            </a:endParaRPr>
          </a:p>
          <a:p>
            <a:endParaRPr lang="en-US" altLang="zh-CN" sz="1200" dirty="0">
              <a:latin typeface="+mn-lt"/>
              <a:ea typeface="+mn-ea"/>
              <a:cs typeface="+mn-ea"/>
              <a:sym typeface="+mn-lt"/>
            </a:endParaRPr>
          </a:p>
          <a:p>
            <a:endParaRPr lang="en-US" altLang="zh-CN" sz="1200" dirty="0">
              <a:latin typeface="+mn-lt"/>
              <a:ea typeface="+mn-ea"/>
              <a:cs typeface="+mn-ea"/>
              <a:sym typeface="+mn-lt"/>
            </a:endParaRPr>
          </a:p>
          <a:p>
            <a:endParaRPr lang="zh-CN" altLang="en-US" sz="1200" dirty="0">
              <a:latin typeface="+mn-lt"/>
              <a:ea typeface="+mn-ea"/>
              <a:cs typeface="+mn-ea"/>
              <a:sym typeface="+mn-lt"/>
            </a:endParaRPr>
          </a:p>
        </p:txBody>
      </p:sp>
      <p:sp>
        <p:nvSpPr>
          <p:cNvPr id="4" name="PA-六边形 3"/>
          <p:cNvSpPr/>
          <p:nvPr>
            <p:custDataLst>
              <p:tags r:id="rId3"/>
            </p:custDataLst>
          </p:nvPr>
        </p:nvSpPr>
        <p:spPr>
          <a:xfrm>
            <a:off x="9132518" y="2478784"/>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6</a:t>
            </a:r>
            <a:endParaRPr lang="zh-CN" altLang="en-US" sz="5060" dirty="0">
              <a:solidFill>
                <a:schemeClr val="bg1"/>
              </a:solidFill>
              <a:cs typeface="+mn-ea"/>
              <a:sym typeface="+mn-lt"/>
            </a:endParaRPr>
          </a:p>
        </p:txBody>
      </p:sp>
      <p:sp>
        <p:nvSpPr>
          <p:cNvPr id="5" name="PA-六边形 4"/>
          <p:cNvSpPr/>
          <p:nvPr>
            <p:custDataLst>
              <p:tags r:id="rId4"/>
            </p:custDataLst>
          </p:nvPr>
        </p:nvSpPr>
        <p:spPr>
          <a:xfrm>
            <a:off x="7740734" y="3238202"/>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5</a:t>
            </a:r>
            <a:endParaRPr lang="zh-CN" altLang="en-US" sz="5060" dirty="0">
              <a:solidFill>
                <a:schemeClr val="bg1"/>
              </a:solidFill>
              <a:cs typeface="+mn-ea"/>
              <a:sym typeface="+mn-lt"/>
            </a:endParaRPr>
          </a:p>
        </p:txBody>
      </p:sp>
      <p:sp>
        <p:nvSpPr>
          <p:cNvPr id="6" name="PA-六边形 5"/>
          <p:cNvSpPr/>
          <p:nvPr>
            <p:custDataLst>
              <p:tags r:id="rId5"/>
            </p:custDataLst>
          </p:nvPr>
        </p:nvSpPr>
        <p:spPr>
          <a:xfrm>
            <a:off x="6338025" y="2478784"/>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4</a:t>
            </a:r>
            <a:endParaRPr lang="zh-CN" altLang="en-US" sz="5060" dirty="0">
              <a:solidFill>
                <a:schemeClr val="bg1"/>
              </a:solidFill>
              <a:cs typeface="+mn-ea"/>
              <a:sym typeface="+mn-lt"/>
            </a:endParaRPr>
          </a:p>
        </p:txBody>
      </p:sp>
      <p:sp>
        <p:nvSpPr>
          <p:cNvPr id="7" name="PA-六边形 6"/>
          <p:cNvSpPr/>
          <p:nvPr>
            <p:custDataLst>
              <p:tags r:id="rId6"/>
            </p:custDataLst>
          </p:nvPr>
        </p:nvSpPr>
        <p:spPr>
          <a:xfrm>
            <a:off x="4946202" y="3238202"/>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3</a:t>
            </a:r>
            <a:endParaRPr lang="zh-CN" altLang="en-US" sz="5060" dirty="0">
              <a:solidFill>
                <a:schemeClr val="bg1"/>
              </a:solidFill>
              <a:cs typeface="+mn-ea"/>
              <a:sym typeface="+mn-lt"/>
            </a:endParaRPr>
          </a:p>
        </p:txBody>
      </p:sp>
      <p:sp>
        <p:nvSpPr>
          <p:cNvPr id="8" name="PA-六边形 7"/>
          <p:cNvSpPr/>
          <p:nvPr>
            <p:custDataLst>
              <p:tags r:id="rId7"/>
            </p:custDataLst>
          </p:nvPr>
        </p:nvSpPr>
        <p:spPr>
          <a:xfrm>
            <a:off x="3552281" y="2478784"/>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2</a:t>
            </a:r>
            <a:endParaRPr lang="zh-CN" altLang="en-US" sz="5060" dirty="0">
              <a:solidFill>
                <a:schemeClr val="bg1"/>
              </a:solidFill>
              <a:cs typeface="+mn-ea"/>
              <a:sym typeface="+mn-lt"/>
            </a:endParaRPr>
          </a:p>
        </p:txBody>
      </p:sp>
      <p:sp>
        <p:nvSpPr>
          <p:cNvPr id="9" name="PA-六边形 8"/>
          <p:cNvSpPr/>
          <p:nvPr>
            <p:custDataLst>
              <p:tags r:id="rId8"/>
            </p:custDataLst>
          </p:nvPr>
        </p:nvSpPr>
        <p:spPr>
          <a:xfrm>
            <a:off x="2160497" y="3238202"/>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1</a:t>
            </a:r>
            <a:endParaRPr lang="zh-CN" altLang="en-US" sz="5060" dirty="0">
              <a:solidFill>
                <a:schemeClr val="bg1"/>
              </a:solidFill>
              <a:cs typeface="+mn-ea"/>
              <a:sym typeface="+mn-lt"/>
            </a:endParaRPr>
          </a:p>
        </p:txBody>
      </p:sp>
      <p:sp>
        <p:nvSpPr>
          <p:cNvPr id="10" name="PA-任意多边形 6"/>
          <p:cNvSpPr/>
          <p:nvPr>
            <p:custDataLst>
              <p:tags r:id="rId9"/>
            </p:custDataLst>
          </p:nvPr>
        </p:nvSpPr>
        <p:spPr bwMode="auto">
          <a:xfrm>
            <a:off x="2535831" y="4745277"/>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1" name="PA-任意多边形 7"/>
          <p:cNvSpPr/>
          <p:nvPr>
            <p:custDataLst>
              <p:tags r:id="rId10"/>
            </p:custDataLst>
          </p:nvPr>
        </p:nvSpPr>
        <p:spPr bwMode="auto">
          <a:xfrm flipH="1">
            <a:off x="2160499" y="2112950"/>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2" name="PA-任意多边形 8"/>
          <p:cNvSpPr/>
          <p:nvPr>
            <p:custDataLst>
              <p:tags r:id="rId11"/>
            </p:custDataLst>
          </p:nvPr>
        </p:nvSpPr>
        <p:spPr bwMode="auto">
          <a:xfrm>
            <a:off x="5312821" y="4745277"/>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3" name="PA-任意多边形 9"/>
          <p:cNvSpPr/>
          <p:nvPr>
            <p:custDataLst>
              <p:tags r:id="rId12"/>
            </p:custDataLst>
          </p:nvPr>
        </p:nvSpPr>
        <p:spPr bwMode="auto">
          <a:xfrm flipH="1">
            <a:off x="4930154" y="2112950"/>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4" name="PA-任意多边形 10"/>
          <p:cNvSpPr/>
          <p:nvPr>
            <p:custDataLst>
              <p:tags r:id="rId13"/>
            </p:custDataLst>
          </p:nvPr>
        </p:nvSpPr>
        <p:spPr bwMode="auto">
          <a:xfrm>
            <a:off x="8119016" y="4745277"/>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5" name="PA-任意多边形 11"/>
          <p:cNvSpPr/>
          <p:nvPr>
            <p:custDataLst>
              <p:tags r:id="rId14"/>
            </p:custDataLst>
          </p:nvPr>
        </p:nvSpPr>
        <p:spPr bwMode="auto">
          <a:xfrm flipH="1">
            <a:off x="7729335" y="2112950"/>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6" name="PA-文本框 31"/>
          <p:cNvSpPr txBox="1"/>
          <p:nvPr>
            <p:custDataLst>
              <p:tags r:id="rId15"/>
            </p:custDataLst>
          </p:nvPr>
        </p:nvSpPr>
        <p:spPr>
          <a:xfrm>
            <a:off x="2427093" y="5114708"/>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endParaRPr lang="zh-CN" altLang="en-US" b="1" dirty="0">
              <a:solidFill>
                <a:srgbClr val="FED866"/>
              </a:solidFill>
              <a:cs typeface="+mn-ea"/>
              <a:sym typeface="+mn-lt"/>
            </a:endParaRPr>
          </a:p>
        </p:txBody>
      </p:sp>
      <p:sp>
        <p:nvSpPr>
          <p:cNvPr id="17" name="PA-文本框 32"/>
          <p:cNvSpPr txBox="1"/>
          <p:nvPr>
            <p:custDataLst>
              <p:tags r:id="rId16"/>
            </p:custDataLst>
          </p:nvPr>
        </p:nvSpPr>
        <p:spPr>
          <a:xfrm>
            <a:off x="2427093" y="5458669"/>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p:txBody>
      </p:sp>
      <p:sp>
        <p:nvSpPr>
          <p:cNvPr id="18" name="PA-文本框 33"/>
          <p:cNvSpPr txBox="1"/>
          <p:nvPr>
            <p:custDataLst>
              <p:tags r:id="rId17"/>
            </p:custDataLst>
          </p:nvPr>
        </p:nvSpPr>
        <p:spPr>
          <a:xfrm>
            <a:off x="2079503" y="914400"/>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endParaRPr lang="zh-CN" altLang="en-US" b="1" dirty="0">
              <a:solidFill>
                <a:srgbClr val="FED866"/>
              </a:solidFill>
              <a:cs typeface="+mn-ea"/>
              <a:sym typeface="+mn-lt"/>
            </a:endParaRPr>
          </a:p>
        </p:txBody>
      </p:sp>
      <p:sp>
        <p:nvSpPr>
          <p:cNvPr id="19" name="PA-文本框 34"/>
          <p:cNvSpPr txBox="1"/>
          <p:nvPr>
            <p:custDataLst>
              <p:tags r:id="rId18"/>
            </p:custDataLst>
          </p:nvPr>
        </p:nvSpPr>
        <p:spPr>
          <a:xfrm>
            <a:off x="2079503" y="1258360"/>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p:txBody>
      </p:sp>
      <p:sp>
        <p:nvSpPr>
          <p:cNvPr id="20" name="PA-文本框 52"/>
          <p:cNvSpPr txBox="1"/>
          <p:nvPr>
            <p:custDataLst>
              <p:tags r:id="rId19"/>
            </p:custDataLst>
          </p:nvPr>
        </p:nvSpPr>
        <p:spPr>
          <a:xfrm>
            <a:off x="5229360" y="5114708"/>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endParaRPr lang="zh-CN" altLang="en-US" b="1" dirty="0">
              <a:solidFill>
                <a:srgbClr val="FED866"/>
              </a:solidFill>
              <a:cs typeface="+mn-ea"/>
              <a:sym typeface="+mn-lt"/>
            </a:endParaRPr>
          </a:p>
        </p:txBody>
      </p:sp>
      <p:sp>
        <p:nvSpPr>
          <p:cNvPr id="21" name="PA-文本框 53"/>
          <p:cNvSpPr txBox="1"/>
          <p:nvPr>
            <p:custDataLst>
              <p:tags r:id="rId20"/>
            </p:custDataLst>
          </p:nvPr>
        </p:nvSpPr>
        <p:spPr>
          <a:xfrm>
            <a:off x="5229360" y="5458669"/>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p:txBody>
      </p:sp>
      <p:sp>
        <p:nvSpPr>
          <p:cNvPr id="22" name="PA-文本框 54"/>
          <p:cNvSpPr txBox="1"/>
          <p:nvPr>
            <p:custDataLst>
              <p:tags r:id="rId21"/>
            </p:custDataLst>
          </p:nvPr>
        </p:nvSpPr>
        <p:spPr>
          <a:xfrm>
            <a:off x="4860336" y="914400"/>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endParaRPr lang="zh-CN" altLang="en-US" b="1" dirty="0">
              <a:solidFill>
                <a:srgbClr val="FED866"/>
              </a:solidFill>
              <a:cs typeface="+mn-ea"/>
              <a:sym typeface="+mn-lt"/>
            </a:endParaRPr>
          </a:p>
        </p:txBody>
      </p:sp>
      <p:sp>
        <p:nvSpPr>
          <p:cNvPr id="23" name="PA-文本框 55"/>
          <p:cNvSpPr txBox="1"/>
          <p:nvPr>
            <p:custDataLst>
              <p:tags r:id="rId22"/>
            </p:custDataLst>
          </p:nvPr>
        </p:nvSpPr>
        <p:spPr>
          <a:xfrm>
            <a:off x="4860336" y="1258360"/>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p:txBody>
      </p:sp>
      <p:sp>
        <p:nvSpPr>
          <p:cNvPr id="24" name="PA-文本框 56"/>
          <p:cNvSpPr txBox="1"/>
          <p:nvPr>
            <p:custDataLst>
              <p:tags r:id="rId23"/>
            </p:custDataLst>
          </p:nvPr>
        </p:nvSpPr>
        <p:spPr>
          <a:xfrm>
            <a:off x="8019617" y="5114708"/>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endParaRPr lang="zh-CN" altLang="en-US" b="1" dirty="0">
              <a:solidFill>
                <a:srgbClr val="FED866"/>
              </a:solidFill>
              <a:cs typeface="+mn-ea"/>
              <a:sym typeface="+mn-lt"/>
            </a:endParaRPr>
          </a:p>
        </p:txBody>
      </p:sp>
      <p:sp>
        <p:nvSpPr>
          <p:cNvPr id="25" name="PA-文本框 57"/>
          <p:cNvSpPr txBox="1"/>
          <p:nvPr>
            <p:custDataLst>
              <p:tags r:id="rId24"/>
            </p:custDataLst>
          </p:nvPr>
        </p:nvSpPr>
        <p:spPr>
          <a:xfrm>
            <a:off x="8019617" y="5458669"/>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p:txBody>
      </p:sp>
      <p:sp>
        <p:nvSpPr>
          <p:cNvPr id="26" name="PA-文本框 58"/>
          <p:cNvSpPr txBox="1"/>
          <p:nvPr>
            <p:custDataLst>
              <p:tags r:id="rId25"/>
            </p:custDataLst>
          </p:nvPr>
        </p:nvSpPr>
        <p:spPr>
          <a:xfrm>
            <a:off x="7650595" y="914400"/>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endParaRPr lang="zh-CN" altLang="en-US" b="1" dirty="0">
              <a:solidFill>
                <a:srgbClr val="FED866"/>
              </a:solidFill>
              <a:cs typeface="+mn-ea"/>
              <a:sym typeface="+mn-lt"/>
            </a:endParaRPr>
          </a:p>
        </p:txBody>
      </p:sp>
      <p:sp>
        <p:nvSpPr>
          <p:cNvPr id="27" name="PA-文本框 59"/>
          <p:cNvSpPr txBox="1"/>
          <p:nvPr>
            <p:custDataLst>
              <p:tags r:id="rId26"/>
            </p:custDataLst>
          </p:nvPr>
        </p:nvSpPr>
        <p:spPr>
          <a:xfrm>
            <a:off x="7650595" y="1258360"/>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endParaRPr lang="zh-CN" altLang="en-US" sz="1125" dirty="0">
              <a:solidFill>
                <a:srgbClr val="FFFFFF"/>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500"/>
                                        <p:tgtEl>
                                          <p:spTgt spid="15"/>
                                        </p:tgtEl>
                                      </p:cBhvr>
                                    </p:animEffect>
                                  </p:childTnLst>
                                </p:cTn>
                              </p:par>
                            </p:childTnLst>
                          </p:cTn>
                        </p:par>
                        <p:par>
                          <p:cTn id="60" fill="hold">
                            <p:stCondLst>
                              <p:cond delay="1000"/>
                            </p:stCondLst>
                            <p:childTnLst>
                              <p:par>
                                <p:cTn id="61" presetID="2" presetClass="entr" presetSubtype="8" accel="10000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accel="10000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2" accel="10000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1+#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par>
                                <p:cTn id="73" presetID="2" presetClass="entr" presetSubtype="2" ac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par>
                                <p:cTn id="77" presetID="2" presetClass="entr" presetSubtype="8" accel="10000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0-#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par>
                                <p:cTn id="81" presetID="2" presetClass="entr" presetSubtype="8" accel="10000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0-#ppt_w/2"/>
                                          </p:val>
                                        </p:tav>
                                        <p:tav tm="100000">
                                          <p:val>
                                            <p:strVal val="#ppt_x"/>
                                          </p:val>
                                        </p:tav>
                                      </p:tavLst>
                                    </p:anim>
                                    <p:anim calcmode="lin" valueType="num">
                                      <p:cBhvr additive="base">
                                        <p:cTn id="84" dur="500" fill="hold"/>
                                        <p:tgtEl>
                                          <p:spTgt spid="21"/>
                                        </p:tgtEl>
                                        <p:attrNameLst>
                                          <p:attrName>ppt_y</p:attrName>
                                        </p:attrNameLst>
                                      </p:cBhvr>
                                      <p:tavLst>
                                        <p:tav tm="0">
                                          <p:val>
                                            <p:strVal val="#ppt_y"/>
                                          </p:val>
                                        </p:tav>
                                        <p:tav tm="100000">
                                          <p:val>
                                            <p:strVal val="#ppt_y"/>
                                          </p:val>
                                        </p:tav>
                                      </p:tavLst>
                                    </p:anim>
                                  </p:childTnLst>
                                </p:cTn>
                              </p:par>
                              <p:par>
                                <p:cTn id="85" presetID="2" presetClass="entr" presetSubtype="2" accel="10000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1+#ppt_w/2"/>
                                          </p:val>
                                        </p:tav>
                                        <p:tav tm="100000">
                                          <p:val>
                                            <p:strVal val="#ppt_x"/>
                                          </p:val>
                                        </p:tav>
                                      </p:tavLst>
                                    </p:anim>
                                    <p:anim calcmode="lin" valueType="num">
                                      <p:cBhvr additive="base">
                                        <p:cTn id="88" dur="500" fill="hold"/>
                                        <p:tgtEl>
                                          <p:spTgt spid="22"/>
                                        </p:tgtEl>
                                        <p:attrNameLst>
                                          <p:attrName>ppt_y</p:attrName>
                                        </p:attrNameLst>
                                      </p:cBhvr>
                                      <p:tavLst>
                                        <p:tav tm="0">
                                          <p:val>
                                            <p:strVal val="#ppt_y"/>
                                          </p:val>
                                        </p:tav>
                                        <p:tav tm="100000">
                                          <p:val>
                                            <p:strVal val="#ppt_y"/>
                                          </p:val>
                                        </p:tav>
                                      </p:tavLst>
                                    </p:anim>
                                  </p:childTnLst>
                                </p:cTn>
                              </p:par>
                              <p:par>
                                <p:cTn id="89" presetID="2" presetClass="entr" presetSubtype="2" accel="10000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1+#ppt_w/2"/>
                                          </p:val>
                                        </p:tav>
                                        <p:tav tm="100000">
                                          <p:val>
                                            <p:strVal val="#ppt_x"/>
                                          </p:val>
                                        </p:tav>
                                      </p:tavLst>
                                    </p:anim>
                                    <p:anim calcmode="lin" valueType="num">
                                      <p:cBhvr additive="base">
                                        <p:cTn id="92" dur="500" fill="hold"/>
                                        <p:tgtEl>
                                          <p:spTgt spid="23"/>
                                        </p:tgtEl>
                                        <p:attrNameLst>
                                          <p:attrName>ppt_y</p:attrName>
                                        </p:attrNameLst>
                                      </p:cBhvr>
                                      <p:tavLst>
                                        <p:tav tm="0">
                                          <p:val>
                                            <p:strVal val="#ppt_y"/>
                                          </p:val>
                                        </p:tav>
                                        <p:tav tm="100000">
                                          <p:val>
                                            <p:strVal val="#ppt_y"/>
                                          </p:val>
                                        </p:tav>
                                      </p:tavLst>
                                    </p:anim>
                                  </p:childTnLst>
                                </p:cTn>
                              </p:par>
                              <p:par>
                                <p:cTn id="93" presetID="2" presetClass="entr" presetSubtype="8" accel="10000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0-#ppt_w/2"/>
                                          </p:val>
                                        </p:tav>
                                        <p:tav tm="100000">
                                          <p:val>
                                            <p:strVal val="#ppt_x"/>
                                          </p:val>
                                        </p:tav>
                                      </p:tavLst>
                                    </p:anim>
                                    <p:anim calcmode="lin" valueType="num">
                                      <p:cBhvr additive="base">
                                        <p:cTn id="96" dur="500" fill="hold"/>
                                        <p:tgtEl>
                                          <p:spTgt spid="24"/>
                                        </p:tgtEl>
                                        <p:attrNameLst>
                                          <p:attrName>ppt_y</p:attrName>
                                        </p:attrNameLst>
                                      </p:cBhvr>
                                      <p:tavLst>
                                        <p:tav tm="0">
                                          <p:val>
                                            <p:strVal val="#ppt_y"/>
                                          </p:val>
                                        </p:tav>
                                        <p:tav tm="100000">
                                          <p:val>
                                            <p:strVal val="#ppt_y"/>
                                          </p:val>
                                        </p:tav>
                                      </p:tavLst>
                                    </p:anim>
                                  </p:childTnLst>
                                </p:cTn>
                              </p:par>
                              <p:par>
                                <p:cTn id="97" presetID="2" presetClass="entr" presetSubtype="8" accel="10000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0-#ppt_w/2"/>
                                          </p:val>
                                        </p:tav>
                                        <p:tav tm="100000">
                                          <p:val>
                                            <p:strVal val="#ppt_x"/>
                                          </p:val>
                                        </p:tav>
                                      </p:tavLst>
                                    </p:anim>
                                    <p:anim calcmode="lin" valueType="num">
                                      <p:cBhvr additive="base">
                                        <p:cTn id="100" dur="500" fill="hold"/>
                                        <p:tgtEl>
                                          <p:spTgt spid="25"/>
                                        </p:tgtEl>
                                        <p:attrNameLst>
                                          <p:attrName>ppt_y</p:attrName>
                                        </p:attrNameLst>
                                      </p:cBhvr>
                                      <p:tavLst>
                                        <p:tav tm="0">
                                          <p:val>
                                            <p:strVal val="#ppt_y"/>
                                          </p:val>
                                        </p:tav>
                                        <p:tav tm="100000">
                                          <p:val>
                                            <p:strVal val="#ppt_y"/>
                                          </p:val>
                                        </p:tav>
                                      </p:tavLst>
                                    </p:anim>
                                  </p:childTnLst>
                                </p:cTn>
                              </p:par>
                              <p:par>
                                <p:cTn id="101" presetID="2" presetClass="entr" presetSubtype="2" accel="10000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1+#ppt_w/2"/>
                                          </p:val>
                                        </p:tav>
                                        <p:tav tm="100000">
                                          <p:val>
                                            <p:strVal val="#ppt_x"/>
                                          </p:val>
                                        </p:tav>
                                      </p:tavLst>
                                    </p:anim>
                                    <p:anim calcmode="lin" valueType="num">
                                      <p:cBhvr additive="base">
                                        <p:cTn id="104" dur="500" fill="hold"/>
                                        <p:tgtEl>
                                          <p:spTgt spid="26"/>
                                        </p:tgtEl>
                                        <p:attrNameLst>
                                          <p:attrName>ppt_y</p:attrName>
                                        </p:attrNameLst>
                                      </p:cBhvr>
                                      <p:tavLst>
                                        <p:tav tm="0">
                                          <p:val>
                                            <p:strVal val="#ppt_y"/>
                                          </p:val>
                                        </p:tav>
                                        <p:tav tm="100000">
                                          <p:val>
                                            <p:strVal val="#ppt_y"/>
                                          </p:val>
                                        </p:tav>
                                      </p:tavLst>
                                    </p:anim>
                                  </p:childTnLst>
                                </p:cTn>
                              </p:par>
                              <p:par>
                                <p:cTn id="105" presetID="2" presetClass="entr" presetSubtype="2" accel="10000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1+#ppt_w/2"/>
                                          </p:val>
                                        </p:tav>
                                        <p:tav tm="100000">
                                          <p:val>
                                            <p:strVal val="#ppt_x"/>
                                          </p:val>
                                        </p:tav>
                                      </p:tavLst>
                                    </p:anim>
                                    <p:anim calcmode="lin" valueType="num">
                                      <p:cBhvr additive="base">
                                        <p:cTn id="10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工作总结概述</a:t>
            </a:r>
            <a:endParaRPr lang="zh-CN" altLang="en-US" dirty="0">
              <a:solidFill>
                <a:srgbClr val="FED866"/>
              </a:solidFill>
              <a:latin typeface="+mn-lt"/>
              <a:ea typeface="+mn-ea"/>
              <a:cs typeface="+mn-ea"/>
              <a:sym typeface="+mn-lt"/>
            </a:endParaRPr>
          </a:p>
        </p:txBody>
      </p:sp>
      <p:sp>
        <p:nvSpPr>
          <p:cNvPr id="3" name="PA-TextPlaceholder 2"/>
          <p:cNvSpPr>
            <a:spLocks noGrp="1"/>
          </p:cNvSpPr>
          <p:nvPr>
            <p:ph type="body" idx="1"/>
            <p:custDataLst>
              <p:tags r:id="rId2"/>
            </p:custDataLst>
          </p:nvPr>
        </p:nvSpPr>
        <p:spPr>
          <a:ln>
            <a:noFill/>
          </a:ln>
        </p:spPr>
        <p:txBody>
          <a:bodyPr/>
          <a:lstStyle/>
          <a:p>
            <a:r>
              <a:rPr lang="en-US" altLang="zh-CN" sz="1200" dirty="0">
                <a:solidFill>
                  <a:srgbClr val="FED866"/>
                </a:solidFill>
                <a:latin typeface="+mn-lt"/>
                <a:ea typeface="+mn-ea"/>
                <a:cs typeface="+mn-ea"/>
                <a:sym typeface="+mn-lt"/>
              </a:rPr>
              <a:t>Summary of work</a:t>
            </a:r>
            <a:endParaRPr lang="en-US" altLang="zh-CN" sz="1200" dirty="0">
              <a:solidFill>
                <a:srgbClr val="FED866"/>
              </a:solidFill>
              <a:latin typeface="+mn-lt"/>
              <a:ea typeface="+mn-ea"/>
              <a:cs typeface="+mn-ea"/>
              <a:sym typeface="+mn-lt"/>
            </a:endParaRPr>
          </a:p>
          <a:p>
            <a:endParaRPr lang="en-US" altLang="zh-CN" sz="1200" dirty="0">
              <a:solidFill>
                <a:srgbClr val="FFFFFF"/>
              </a:solidFill>
              <a:latin typeface="+mn-lt"/>
              <a:ea typeface="+mn-ea"/>
              <a:cs typeface="+mn-ea"/>
              <a:sym typeface="+mn-lt"/>
            </a:endParaRPr>
          </a:p>
          <a:p>
            <a:endParaRPr lang="en-US" altLang="zh-CN" sz="1200" dirty="0">
              <a:solidFill>
                <a:srgbClr val="FFFFFF"/>
              </a:solidFill>
              <a:latin typeface="+mn-lt"/>
              <a:ea typeface="+mn-ea"/>
              <a:cs typeface="+mn-ea"/>
              <a:sym typeface="+mn-lt"/>
            </a:endParaRPr>
          </a:p>
          <a:p>
            <a:endParaRPr lang="zh-CN" altLang="en-US" sz="1200" dirty="0">
              <a:latin typeface="+mn-lt"/>
              <a:ea typeface="+mn-ea"/>
              <a:cs typeface="+mn-ea"/>
              <a:sym typeface="+mn-lt"/>
            </a:endParaRPr>
          </a:p>
        </p:txBody>
      </p:sp>
      <p:sp>
        <p:nvSpPr>
          <p:cNvPr id="4" name="PA-MH_Other_1"/>
          <p:cNvSpPr/>
          <p:nvPr>
            <p:custDataLst>
              <p:tags r:id="rId3"/>
            </p:custDataLst>
          </p:nvPr>
        </p:nvSpPr>
        <p:spPr>
          <a:xfrm>
            <a:off x="1161831" y="3096878"/>
            <a:ext cx="9857834" cy="699826"/>
          </a:xfrm>
          <a:prstGeom prst="rightArrow">
            <a:avLst>
              <a:gd name="adj1" fmla="val 53492"/>
              <a:gd name="adj2" fmla="val 825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mn-ea"/>
              <a:sym typeface="+mn-lt"/>
            </a:endParaRPr>
          </a:p>
        </p:txBody>
      </p:sp>
      <p:sp>
        <p:nvSpPr>
          <p:cNvPr id="5" name="PA-MH_Other_2"/>
          <p:cNvSpPr/>
          <p:nvPr>
            <p:custDataLst>
              <p:tags r:id="rId4"/>
            </p:custDataLst>
          </p:nvPr>
        </p:nvSpPr>
        <p:spPr>
          <a:xfrm rot="5400000">
            <a:off x="2001176" y="2957359"/>
            <a:ext cx="1131776" cy="2810464"/>
          </a:xfrm>
          <a:prstGeom prst="bentArrow">
            <a:avLst>
              <a:gd name="adj1" fmla="val 9441"/>
              <a:gd name="adj2" fmla="val 12901"/>
              <a:gd name="adj3" fmla="val 16613"/>
              <a:gd name="adj4" fmla="val 40158"/>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solidFill>
                <a:srgbClr val="FFFFFF"/>
              </a:solidFill>
              <a:cs typeface="+mn-ea"/>
              <a:sym typeface="+mn-lt"/>
            </a:endParaRPr>
          </a:p>
        </p:txBody>
      </p:sp>
      <p:sp>
        <p:nvSpPr>
          <p:cNvPr id="6" name="PA-MH_Other_3"/>
          <p:cNvSpPr/>
          <p:nvPr>
            <p:custDataLst>
              <p:tags r:id="rId5"/>
            </p:custDataLst>
          </p:nvPr>
        </p:nvSpPr>
        <p:spPr>
          <a:xfrm rot="5400000">
            <a:off x="5136441" y="2811144"/>
            <a:ext cx="1131776" cy="3102896"/>
          </a:xfrm>
          <a:prstGeom prst="bentArrow">
            <a:avLst>
              <a:gd name="adj1" fmla="val 9441"/>
              <a:gd name="adj2" fmla="val 12901"/>
              <a:gd name="adj3" fmla="val 16613"/>
              <a:gd name="adj4" fmla="val 40158"/>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solidFill>
                <a:srgbClr val="FFFFFF"/>
              </a:solidFill>
              <a:cs typeface="+mn-ea"/>
              <a:sym typeface="+mn-lt"/>
            </a:endParaRPr>
          </a:p>
        </p:txBody>
      </p:sp>
      <p:sp>
        <p:nvSpPr>
          <p:cNvPr id="7" name="PA-MH_Other_4"/>
          <p:cNvSpPr/>
          <p:nvPr>
            <p:custDataLst>
              <p:tags r:id="rId6"/>
            </p:custDataLst>
          </p:nvPr>
        </p:nvSpPr>
        <p:spPr>
          <a:xfrm rot="5400000">
            <a:off x="8329746" y="2720736"/>
            <a:ext cx="1131776" cy="3283713"/>
          </a:xfrm>
          <a:prstGeom prst="bentArrow">
            <a:avLst>
              <a:gd name="adj1" fmla="val 9441"/>
              <a:gd name="adj2" fmla="val 12901"/>
              <a:gd name="adj3" fmla="val 16613"/>
              <a:gd name="adj4" fmla="val 40158"/>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solidFill>
                <a:srgbClr val="FFFFFF"/>
              </a:solidFill>
              <a:cs typeface="+mn-ea"/>
              <a:sym typeface="+mn-lt"/>
            </a:endParaRPr>
          </a:p>
        </p:txBody>
      </p:sp>
      <p:sp>
        <p:nvSpPr>
          <p:cNvPr id="8" name="PA-MH_Other_5"/>
          <p:cNvSpPr/>
          <p:nvPr>
            <p:custDataLst>
              <p:tags r:id="rId7"/>
            </p:custDataLst>
          </p:nvPr>
        </p:nvSpPr>
        <p:spPr>
          <a:xfrm rot="16200000" flipV="1">
            <a:off x="2002014" y="1124920"/>
            <a:ext cx="1130100" cy="2810464"/>
          </a:xfrm>
          <a:prstGeom prst="bentArrow">
            <a:avLst>
              <a:gd name="adj1" fmla="val 9441"/>
              <a:gd name="adj2" fmla="val 12901"/>
              <a:gd name="adj3" fmla="val 16613"/>
              <a:gd name="adj4" fmla="val 4015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mn-ea"/>
              <a:sym typeface="+mn-lt"/>
            </a:endParaRPr>
          </a:p>
        </p:txBody>
      </p:sp>
      <p:sp>
        <p:nvSpPr>
          <p:cNvPr id="9" name="PA-MH_Other_6"/>
          <p:cNvSpPr/>
          <p:nvPr>
            <p:custDataLst>
              <p:tags r:id="rId8"/>
            </p:custDataLst>
          </p:nvPr>
        </p:nvSpPr>
        <p:spPr>
          <a:xfrm rot="16200000" flipV="1">
            <a:off x="5138953" y="977031"/>
            <a:ext cx="1126754" cy="3102896"/>
          </a:xfrm>
          <a:prstGeom prst="bentArrow">
            <a:avLst>
              <a:gd name="adj1" fmla="val 9441"/>
              <a:gd name="adj2" fmla="val 12901"/>
              <a:gd name="adj3" fmla="val 16613"/>
              <a:gd name="adj4" fmla="val 40158"/>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solidFill>
                <a:srgbClr val="FFFFFF"/>
              </a:solidFill>
              <a:cs typeface="+mn-ea"/>
              <a:sym typeface="+mn-lt"/>
            </a:endParaRPr>
          </a:p>
        </p:txBody>
      </p:sp>
      <p:sp>
        <p:nvSpPr>
          <p:cNvPr id="10" name="PA-MH_Other_7"/>
          <p:cNvSpPr/>
          <p:nvPr>
            <p:custDataLst>
              <p:tags r:id="rId9"/>
            </p:custDataLst>
          </p:nvPr>
        </p:nvSpPr>
        <p:spPr>
          <a:xfrm rot="16200000" flipV="1">
            <a:off x="8332258" y="886622"/>
            <a:ext cx="1126754" cy="3283713"/>
          </a:xfrm>
          <a:prstGeom prst="bentArrow">
            <a:avLst>
              <a:gd name="adj1" fmla="val 9441"/>
              <a:gd name="adj2" fmla="val 12901"/>
              <a:gd name="adj3" fmla="val 16613"/>
              <a:gd name="adj4" fmla="val 40158"/>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solidFill>
                <a:srgbClr val="FFFFFF"/>
              </a:solidFill>
              <a:cs typeface="+mn-ea"/>
              <a:sym typeface="+mn-lt"/>
            </a:endParaRPr>
          </a:p>
        </p:txBody>
      </p:sp>
      <p:sp>
        <p:nvSpPr>
          <p:cNvPr id="11" name="PA-MH_Other_8"/>
          <p:cNvSpPr/>
          <p:nvPr>
            <p:custDataLst>
              <p:tags r:id="rId10"/>
            </p:custDataLst>
          </p:nvPr>
        </p:nvSpPr>
        <p:spPr bwMode="auto">
          <a:xfrm>
            <a:off x="3610662" y="1500253"/>
            <a:ext cx="323684" cy="297428"/>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2" name="PA-MH_Other_9"/>
          <p:cNvSpPr>
            <a:spLocks noChangeAspect="1"/>
          </p:cNvSpPr>
          <p:nvPr>
            <p:custDataLst>
              <p:tags r:id="rId11"/>
            </p:custDataLst>
          </p:nvPr>
        </p:nvSpPr>
        <p:spPr bwMode="auto">
          <a:xfrm>
            <a:off x="6916702" y="1500253"/>
            <a:ext cx="290199" cy="297428"/>
          </a:xfrm>
          <a:custGeom>
            <a:avLst/>
            <a:gdLst>
              <a:gd name="T0" fmla="*/ 1709661 w 2424113"/>
              <a:gd name="T1" fmla="*/ 1178878 h 2703513"/>
              <a:gd name="T2" fmla="*/ 1794476 w 2424113"/>
              <a:gd name="T3" fmla="*/ 1247141 h 2703513"/>
              <a:gd name="T4" fmla="*/ 1864996 w 2424113"/>
              <a:gd name="T5" fmla="*/ 1438593 h 2703513"/>
              <a:gd name="T6" fmla="*/ 1803052 w 2424113"/>
              <a:gd name="T7" fmla="*/ 1682751 h 2703513"/>
              <a:gd name="T8" fmla="*/ 1566715 w 2424113"/>
              <a:gd name="T9" fmla="*/ 1968501 h 2703513"/>
              <a:gd name="T10" fmla="*/ 1225550 w 2424113"/>
              <a:gd name="T11" fmla="*/ 2254251 h 2703513"/>
              <a:gd name="T12" fmla="*/ 1275740 w 2424113"/>
              <a:gd name="T13" fmla="*/ 2068514 h 2703513"/>
              <a:gd name="T14" fmla="*/ 1422816 w 2424113"/>
              <a:gd name="T15" fmla="*/ 1857376 h 2703513"/>
              <a:gd name="T16" fmla="*/ 1644541 w 2424113"/>
              <a:gd name="T17" fmla="*/ 1598931 h 2703513"/>
              <a:gd name="T18" fmla="*/ 1681707 w 2424113"/>
              <a:gd name="T19" fmla="*/ 1485583 h 2703513"/>
              <a:gd name="T20" fmla="*/ 1663918 w 2424113"/>
              <a:gd name="T21" fmla="*/ 1382078 h 2703513"/>
              <a:gd name="T22" fmla="*/ 1598481 w 2424113"/>
              <a:gd name="T23" fmla="*/ 1328421 h 2703513"/>
              <a:gd name="T24" fmla="*/ 1507630 w 2424113"/>
              <a:gd name="T25" fmla="*/ 1333183 h 2703513"/>
              <a:gd name="T26" fmla="*/ 1446640 w 2424113"/>
              <a:gd name="T27" fmla="*/ 1400176 h 2703513"/>
              <a:gd name="T28" fmla="*/ 1255410 w 2424113"/>
              <a:gd name="T29" fmla="*/ 1412241 h 2703513"/>
              <a:gd name="T30" fmla="*/ 1314812 w 2424113"/>
              <a:gd name="T31" fmla="*/ 1261746 h 2703513"/>
              <a:gd name="T32" fmla="*/ 1432028 w 2424113"/>
              <a:gd name="T33" fmla="*/ 1171893 h 2703513"/>
              <a:gd name="T34" fmla="*/ 794166 w 2424113"/>
              <a:gd name="T35" fmla="*/ 1458278 h 2703513"/>
              <a:gd name="T36" fmla="*/ 592061 w 2424113"/>
              <a:gd name="T37" fmla="*/ 1604328 h 2703513"/>
              <a:gd name="T38" fmla="*/ 662703 w 2424113"/>
              <a:gd name="T39" fmla="*/ 1366521 h 2703513"/>
              <a:gd name="T40" fmla="*/ 791315 w 2424113"/>
              <a:gd name="T41" fmla="*/ 1231266 h 2703513"/>
              <a:gd name="T42" fmla="*/ 113045 w 2424113"/>
              <a:gd name="T43" fmla="*/ 555625 h 2703513"/>
              <a:gd name="T44" fmla="*/ 382320 w 2424113"/>
              <a:gd name="T45" fmla="*/ 782186 h 2703513"/>
              <a:gd name="T46" fmla="*/ 442653 w 2424113"/>
              <a:gd name="T47" fmla="*/ 836446 h 2703513"/>
              <a:gd name="T48" fmla="*/ 773531 w 2424113"/>
              <a:gd name="T49" fmla="*/ 834225 h 2703513"/>
              <a:gd name="T50" fmla="*/ 831324 w 2424113"/>
              <a:gd name="T51" fmla="*/ 776474 h 2703513"/>
              <a:gd name="T52" fmla="*/ 1591837 w 2424113"/>
              <a:gd name="T53" fmla="*/ 719993 h 2703513"/>
              <a:gd name="T54" fmla="*/ 1617557 w 2424113"/>
              <a:gd name="T55" fmla="*/ 806936 h 2703513"/>
              <a:gd name="T56" fmla="*/ 1682336 w 2424113"/>
              <a:gd name="T57" fmla="*/ 853899 h 2703513"/>
              <a:gd name="T58" fmla="*/ 2012262 w 2424113"/>
              <a:gd name="T59" fmla="*/ 843427 h 2703513"/>
              <a:gd name="T60" fmla="*/ 2065291 w 2424113"/>
              <a:gd name="T61" fmla="*/ 779013 h 2703513"/>
              <a:gd name="T62" fmla="*/ 2328216 w 2424113"/>
              <a:gd name="T63" fmla="*/ 557212 h 2703513"/>
              <a:gd name="T64" fmla="*/ 2394582 w 2424113"/>
              <a:gd name="T65" fmla="*/ 600366 h 2703513"/>
              <a:gd name="T66" fmla="*/ 2424113 w 2424113"/>
              <a:gd name="T67" fmla="*/ 685406 h 2703513"/>
              <a:gd name="T68" fmla="*/ 2405061 w 2424113"/>
              <a:gd name="T69" fmla="*/ 2643224 h 2703513"/>
              <a:gd name="T70" fmla="*/ 2344728 w 2424113"/>
              <a:gd name="T71" fmla="*/ 2697167 h 2703513"/>
              <a:gd name="T72" fmla="*/ 73987 w 2424113"/>
              <a:gd name="T73" fmla="*/ 2695263 h 2703513"/>
              <a:gd name="T74" fmla="*/ 16512 w 2424113"/>
              <a:gd name="T75" fmla="*/ 2637512 h 2703513"/>
              <a:gd name="T76" fmla="*/ 635 w 2424113"/>
              <a:gd name="T77" fmla="*/ 678425 h 2703513"/>
              <a:gd name="T78" fmla="*/ 33024 w 2424113"/>
              <a:gd name="T79" fmla="*/ 595607 h 2703513"/>
              <a:gd name="T80" fmla="*/ 101296 w 2424113"/>
              <a:gd name="T81" fmla="*/ 556260 h 2703513"/>
              <a:gd name="T82" fmla="*/ 745446 w 2424113"/>
              <a:gd name="T83" fmla="*/ 24766 h 2703513"/>
              <a:gd name="T84" fmla="*/ 793109 w 2424113"/>
              <a:gd name="T85" fmla="*/ 94933 h 2703513"/>
              <a:gd name="T86" fmla="*/ 795016 w 2424113"/>
              <a:gd name="T87" fmla="*/ 702311 h 2703513"/>
              <a:gd name="T88" fmla="*/ 750212 w 2424113"/>
              <a:gd name="T89" fmla="*/ 775018 h 2703513"/>
              <a:gd name="T90" fmla="*/ 513484 w 2424113"/>
              <a:gd name="T91" fmla="*/ 798513 h 2703513"/>
              <a:gd name="T92" fmla="*/ 443259 w 2424113"/>
              <a:gd name="T93" fmla="*/ 762953 h 2703513"/>
              <a:gd name="T94" fmla="*/ 407671 w 2424113"/>
              <a:gd name="T95" fmla="*/ 682308 h 2703513"/>
              <a:gd name="T96" fmla="*/ 420063 w 2424113"/>
              <a:gd name="T97" fmla="*/ 76518 h 2703513"/>
              <a:gd name="T98" fmla="*/ 475353 w 2424113"/>
              <a:gd name="T99" fmla="*/ 15876 h 2703513"/>
              <a:gd name="T100" fmla="*/ 1939853 w 2424113"/>
              <a:gd name="T101" fmla="*/ 2859 h 2703513"/>
              <a:gd name="T102" fmla="*/ 2004357 w 2424113"/>
              <a:gd name="T103" fmla="*/ 49867 h 2703513"/>
              <a:gd name="T104" fmla="*/ 2030413 w 2424113"/>
              <a:gd name="T105" fmla="*/ 136897 h 2703513"/>
              <a:gd name="T106" fmla="*/ 2007853 w 2424113"/>
              <a:gd name="T107" fmla="*/ 738801 h 2703513"/>
              <a:gd name="T108" fmla="*/ 1945255 w 2424113"/>
              <a:gd name="T109" fmla="*/ 789621 h 2703513"/>
              <a:gd name="T110" fmla="*/ 1705666 w 2424113"/>
              <a:gd name="T111" fmla="*/ 783268 h 2703513"/>
              <a:gd name="T112" fmla="*/ 1650059 w 2424113"/>
              <a:gd name="T113" fmla="*/ 722284 h 2703513"/>
              <a:gd name="T114" fmla="*/ 1637984 w 2424113"/>
              <a:gd name="T115" fmla="*/ 116252 h 2703513"/>
              <a:gd name="T116" fmla="*/ 1673891 w 2424113"/>
              <a:gd name="T117" fmla="*/ 35574 h 2703513"/>
              <a:gd name="T118" fmla="*/ 1744115 w 2424113"/>
              <a:gd name="T119" fmla="*/ 318 h 270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4113" h="2703513">
                <a:moveTo>
                  <a:pt x="1563221" y="1147763"/>
                </a:moveTo>
                <a:lnTo>
                  <a:pt x="1580692" y="1148081"/>
                </a:lnTo>
                <a:lnTo>
                  <a:pt x="1597528" y="1149351"/>
                </a:lnTo>
                <a:lnTo>
                  <a:pt x="1614046" y="1150938"/>
                </a:lnTo>
                <a:lnTo>
                  <a:pt x="1630246" y="1153478"/>
                </a:lnTo>
                <a:lnTo>
                  <a:pt x="1645494" y="1156336"/>
                </a:lnTo>
                <a:lnTo>
                  <a:pt x="1660424" y="1160146"/>
                </a:lnTo>
                <a:lnTo>
                  <a:pt x="1668048" y="1162368"/>
                </a:lnTo>
                <a:lnTo>
                  <a:pt x="1675354" y="1164591"/>
                </a:lnTo>
                <a:lnTo>
                  <a:pt x="1682342" y="1167448"/>
                </a:lnTo>
                <a:lnTo>
                  <a:pt x="1689013" y="1169988"/>
                </a:lnTo>
                <a:lnTo>
                  <a:pt x="1696002" y="1172528"/>
                </a:lnTo>
                <a:lnTo>
                  <a:pt x="1702990" y="1175703"/>
                </a:lnTo>
                <a:lnTo>
                  <a:pt x="1709661" y="1178878"/>
                </a:lnTo>
                <a:lnTo>
                  <a:pt x="1715696" y="1182053"/>
                </a:lnTo>
                <a:lnTo>
                  <a:pt x="1722367" y="1185863"/>
                </a:lnTo>
                <a:lnTo>
                  <a:pt x="1728720" y="1189356"/>
                </a:lnTo>
                <a:lnTo>
                  <a:pt x="1735073" y="1193483"/>
                </a:lnTo>
                <a:lnTo>
                  <a:pt x="1740791" y="1197293"/>
                </a:lnTo>
                <a:lnTo>
                  <a:pt x="1746827" y="1201738"/>
                </a:lnTo>
                <a:lnTo>
                  <a:pt x="1752862" y="1205866"/>
                </a:lnTo>
                <a:lnTo>
                  <a:pt x="1758263" y="1210628"/>
                </a:lnTo>
                <a:lnTo>
                  <a:pt x="1763980" y="1215073"/>
                </a:lnTo>
                <a:lnTo>
                  <a:pt x="1769063" y="1220173"/>
                </a:lnTo>
                <a:lnTo>
                  <a:pt x="1774463" y="1225233"/>
                </a:lnTo>
                <a:lnTo>
                  <a:pt x="1779863" y="1230313"/>
                </a:lnTo>
                <a:lnTo>
                  <a:pt x="1784946" y="1235711"/>
                </a:lnTo>
                <a:lnTo>
                  <a:pt x="1794476" y="1247141"/>
                </a:lnTo>
                <a:lnTo>
                  <a:pt x="1803688" y="1258571"/>
                </a:lnTo>
                <a:lnTo>
                  <a:pt x="1812264" y="1270318"/>
                </a:lnTo>
                <a:lnTo>
                  <a:pt x="1820206" y="1282383"/>
                </a:lnTo>
                <a:lnTo>
                  <a:pt x="1827512" y="1294766"/>
                </a:lnTo>
                <a:lnTo>
                  <a:pt x="1834183" y="1307783"/>
                </a:lnTo>
                <a:lnTo>
                  <a:pt x="1840218" y="1320801"/>
                </a:lnTo>
                <a:lnTo>
                  <a:pt x="1845301" y="1334453"/>
                </a:lnTo>
                <a:lnTo>
                  <a:pt x="1850066" y="1348106"/>
                </a:lnTo>
                <a:lnTo>
                  <a:pt x="1854195" y="1362393"/>
                </a:lnTo>
                <a:lnTo>
                  <a:pt x="1857372" y="1377316"/>
                </a:lnTo>
                <a:lnTo>
                  <a:pt x="1860548" y="1391921"/>
                </a:lnTo>
                <a:lnTo>
                  <a:pt x="1862772" y="1407161"/>
                </a:lnTo>
                <a:lnTo>
                  <a:pt x="1864043" y="1422718"/>
                </a:lnTo>
                <a:lnTo>
                  <a:pt x="1864996" y="1438593"/>
                </a:lnTo>
                <a:lnTo>
                  <a:pt x="1865313" y="1454468"/>
                </a:lnTo>
                <a:lnTo>
                  <a:pt x="1864996" y="1472883"/>
                </a:lnTo>
                <a:lnTo>
                  <a:pt x="1864043" y="1491616"/>
                </a:lnTo>
                <a:lnTo>
                  <a:pt x="1862137" y="1509396"/>
                </a:lnTo>
                <a:lnTo>
                  <a:pt x="1859913" y="1527493"/>
                </a:lnTo>
                <a:lnTo>
                  <a:pt x="1856419" y="1544956"/>
                </a:lnTo>
                <a:lnTo>
                  <a:pt x="1852607" y="1562418"/>
                </a:lnTo>
                <a:lnTo>
                  <a:pt x="1847842" y="1579563"/>
                </a:lnTo>
                <a:lnTo>
                  <a:pt x="1842442" y="1596073"/>
                </a:lnTo>
                <a:lnTo>
                  <a:pt x="1836089" y="1613218"/>
                </a:lnTo>
                <a:lnTo>
                  <a:pt x="1829100" y="1630046"/>
                </a:lnTo>
                <a:lnTo>
                  <a:pt x="1821159" y="1647508"/>
                </a:lnTo>
                <a:lnTo>
                  <a:pt x="1812582" y="1664971"/>
                </a:lnTo>
                <a:lnTo>
                  <a:pt x="1803052" y="1682751"/>
                </a:lnTo>
                <a:lnTo>
                  <a:pt x="1792570" y="1700531"/>
                </a:lnTo>
                <a:lnTo>
                  <a:pt x="1781452" y="1718628"/>
                </a:lnTo>
                <a:lnTo>
                  <a:pt x="1769063" y="1737361"/>
                </a:lnTo>
                <a:lnTo>
                  <a:pt x="1760168" y="1750061"/>
                </a:lnTo>
                <a:lnTo>
                  <a:pt x="1749368" y="1764348"/>
                </a:lnTo>
                <a:lnTo>
                  <a:pt x="1736979" y="1779906"/>
                </a:lnTo>
                <a:lnTo>
                  <a:pt x="1722685" y="1796733"/>
                </a:lnTo>
                <a:lnTo>
                  <a:pt x="1706802" y="1814831"/>
                </a:lnTo>
                <a:lnTo>
                  <a:pt x="1689648" y="1834833"/>
                </a:lnTo>
                <a:lnTo>
                  <a:pt x="1670589" y="1855471"/>
                </a:lnTo>
                <a:lnTo>
                  <a:pt x="1649624" y="1878013"/>
                </a:lnTo>
                <a:lnTo>
                  <a:pt x="1610234" y="1919606"/>
                </a:lnTo>
                <a:lnTo>
                  <a:pt x="1579103" y="1953896"/>
                </a:lnTo>
                <a:lnTo>
                  <a:pt x="1566715" y="1968501"/>
                </a:lnTo>
                <a:lnTo>
                  <a:pt x="1555597" y="1980566"/>
                </a:lnTo>
                <a:lnTo>
                  <a:pt x="1547020" y="1991044"/>
                </a:lnTo>
                <a:lnTo>
                  <a:pt x="1540349" y="1999616"/>
                </a:lnTo>
                <a:lnTo>
                  <a:pt x="1534631" y="2006919"/>
                </a:lnTo>
                <a:lnTo>
                  <a:pt x="1529231" y="2014539"/>
                </a:lnTo>
                <a:lnTo>
                  <a:pt x="1524466" y="2021841"/>
                </a:lnTo>
                <a:lnTo>
                  <a:pt x="1519384" y="2029461"/>
                </a:lnTo>
                <a:lnTo>
                  <a:pt x="1514937" y="2036764"/>
                </a:lnTo>
                <a:lnTo>
                  <a:pt x="1510489" y="2043749"/>
                </a:lnTo>
                <a:lnTo>
                  <a:pt x="1506677" y="2051051"/>
                </a:lnTo>
                <a:lnTo>
                  <a:pt x="1502866" y="2058036"/>
                </a:lnTo>
                <a:lnTo>
                  <a:pt x="1865313" y="2058036"/>
                </a:lnTo>
                <a:lnTo>
                  <a:pt x="1865313" y="2254251"/>
                </a:lnTo>
                <a:lnTo>
                  <a:pt x="1225550" y="2254251"/>
                </a:lnTo>
                <a:lnTo>
                  <a:pt x="1226821" y="2240599"/>
                </a:lnTo>
                <a:lnTo>
                  <a:pt x="1228727" y="2226629"/>
                </a:lnTo>
                <a:lnTo>
                  <a:pt x="1230633" y="2213294"/>
                </a:lnTo>
                <a:lnTo>
                  <a:pt x="1233492" y="2199641"/>
                </a:lnTo>
                <a:lnTo>
                  <a:pt x="1236033" y="2186306"/>
                </a:lnTo>
                <a:lnTo>
                  <a:pt x="1238892" y="2172654"/>
                </a:lnTo>
                <a:lnTo>
                  <a:pt x="1242704" y="2159319"/>
                </a:lnTo>
                <a:lnTo>
                  <a:pt x="1246198" y="2145984"/>
                </a:lnTo>
                <a:lnTo>
                  <a:pt x="1250328" y="2132966"/>
                </a:lnTo>
                <a:lnTo>
                  <a:pt x="1254775" y="2119949"/>
                </a:lnTo>
                <a:lnTo>
                  <a:pt x="1259540" y="2106931"/>
                </a:lnTo>
                <a:lnTo>
                  <a:pt x="1264305" y="2093914"/>
                </a:lnTo>
                <a:lnTo>
                  <a:pt x="1270022" y="2081531"/>
                </a:lnTo>
                <a:lnTo>
                  <a:pt x="1275740" y="2068514"/>
                </a:lnTo>
                <a:lnTo>
                  <a:pt x="1281458" y="2056131"/>
                </a:lnTo>
                <a:lnTo>
                  <a:pt x="1287811" y="2043431"/>
                </a:lnTo>
                <a:lnTo>
                  <a:pt x="1294800" y="2030731"/>
                </a:lnTo>
                <a:lnTo>
                  <a:pt x="1302741" y="2017396"/>
                </a:lnTo>
                <a:lnTo>
                  <a:pt x="1311000" y="2004061"/>
                </a:lnTo>
                <a:lnTo>
                  <a:pt x="1320212" y="1989456"/>
                </a:lnTo>
                <a:lnTo>
                  <a:pt x="1330377" y="1975169"/>
                </a:lnTo>
                <a:lnTo>
                  <a:pt x="1341178" y="1959611"/>
                </a:lnTo>
                <a:lnTo>
                  <a:pt x="1352613" y="1944054"/>
                </a:lnTo>
                <a:lnTo>
                  <a:pt x="1365320" y="1927544"/>
                </a:lnTo>
                <a:lnTo>
                  <a:pt x="1378344" y="1910716"/>
                </a:lnTo>
                <a:lnTo>
                  <a:pt x="1392638" y="1893571"/>
                </a:lnTo>
                <a:lnTo>
                  <a:pt x="1407251" y="1875791"/>
                </a:lnTo>
                <a:lnTo>
                  <a:pt x="1422816" y="1857376"/>
                </a:lnTo>
                <a:lnTo>
                  <a:pt x="1439334" y="1838643"/>
                </a:lnTo>
                <a:lnTo>
                  <a:pt x="1456488" y="1819593"/>
                </a:lnTo>
                <a:lnTo>
                  <a:pt x="1474276" y="1799908"/>
                </a:lnTo>
                <a:lnTo>
                  <a:pt x="1493018" y="1779271"/>
                </a:lnTo>
                <a:lnTo>
                  <a:pt x="1522560" y="1747521"/>
                </a:lnTo>
                <a:lnTo>
                  <a:pt x="1548926" y="1717993"/>
                </a:lnTo>
                <a:lnTo>
                  <a:pt x="1572433" y="1691641"/>
                </a:lnTo>
                <a:lnTo>
                  <a:pt x="1592445" y="1667828"/>
                </a:lnTo>
                <a:lnTo>
                  <a:pt x="1609916" y="1646556"/>
                </a:lnTo>
                <a:lnTo>
                  <a:pt x="1624529" y="1627823"/>
                </a:lnTo>
                <a:lnTo>
                  <a:pt x="1630882" y="1619568"/>
                </a:lnTo>
                <a:lnTo>
                  <a:pt x="1635964" y="1611948"/>
                </a:lnTo>
                <a:lnTo>
                  <a:pt x="1640729" y="1604963"/>
                </a:lnTo>
                <a:lnTo>
                  <a:pt x="1644541" y="1598931"/>
                </a:lnTo>
                <a:lnTo>
                  <a:pt x="1649306" y="1590676"/>
                </a:lnTo>
                <a:lnTo>
                  <a:pt x="1653435" y="1582738"/>
                </a:lnTo>
                <a:lnTo>
                  <a:pt x="1657565" y="1574483"/>
                </a:lnTo>
                <a:lnTo>
                  <a:pt x="1661059" y="1566228"/>
                </a:lnTo>
                <a:lnTo>
                  <a:pt x="1664553" y="1557973"/>
                </a:lnTo>
                <a:lnTo>
                  <a:pt x="1667412" y="1550036"/>
                </a:lnTo>
                <a:lnTo>
                  <a:pt x="1670271" y="1541781"/>
                </a:lnTo>
                <a:lnTo>
                  <a:pt x="1673130" y="1533843"/>
                </a:lnTo>
                <a:lnTo>
                  <a:pt x="1675036" y="1525588"/>
                </a:lnTo>
                <a:lnTo>
                  <a:pt x="1676942" y="1517968"/>
                </a:lnTo>
                <a:lnTo>
                  <a:pt x="1678530" y="1509713"/>
                </a:lnTo>
                <a:lnTo>
                  <a:pt x="1679801" y="1501776"/>
                </a:lnTo>
                <a:lnTo>
                  <a:pt x="1680754" y="1493838"/>
                </a:lnTo>
                <a:lnTo>
                  <a:pt x="1681707" y="1485583"/>
                </a:lnTo>
                <a:lnTo>
                  <a:pt x="1682342" y="1477646"/>
                </a:lnTo>
                <a:lnTo>
                  <a:pt x="1682342" y="1469708"/>
                </a:lnTo>
                <a:lnTo>
                  <a:pt x="1682342" y="1460818"/>
                </a:lnTo>
                <a:lnTo>
                  <a:pt x="1682025" y="1452563"/>
                </a:lnTo>
                <a:lnTo>
                  <a:pt x="1681389" y="1444308"/>
                </a:lnTo>
                <a:lnTo>
                  <a:pt x="1680119" y="1436371"/>
                </a:lnTo>
                <a:lnTo>
                  <a:pt x="1678848" y="1428433"/>
                </a:lnTo>
                <a:lnTo>
                  <a:pt x="1677577" y="1421448"/>
                </a:lnTo>
                <a:lnTo>
                  <a:pt x="1675989" y="1414146"/>
                </a:lnTo>
                <a:lnTo>
                  <a:pt x="1674083" y="1407161"/>
                </a:lnTo>
                <a:lnTo>
                  <a:pt x="1671860" y="1400493"/>
                </a:lnTo>
                <a:lnTo>
                  <a:pt x="1669318" y="1393826"/>
                </a:lnTo>
                <a:lnTo>
                  <a:pt x="1666777" y="1388111"/>
                </a:lnTo>
                <a:lnTo>
                  <a:pt x="1663918" y="1382078"/>
                </a:lnTo>
                <a:lnTo>
                  <a:pt x="1660424" y="1376363"/>
                </a:lnTo>
                <a:lnTo>
                  <a:pt x="1657247" y="1370966"/>
                </a:lnTo>
                <a:lnTo>
                  <a:pt x="1653435" y="1365886"/>
                </a:lnTo>
                <a:lnTo>
                  <a:pt x="1649624" y="1361123"/>
                </a:lnTo>
                <a:lnTo>
                  <a:pt x="1645176" y="1356361"/>
                </a:lnTo>
                <a:lnTo>
                  <a:pt x="1640729" y="1352233"/>
                </a:lnTo>
                <a:lnTo>
                  <a:pt x="1635964" y="1348106"/>
                </a:lnTo>
                <a:lnTo>
                  <a:pt x="1631517" y="1344296"/>
                </a:lnTo>
                <a:lnTo>
                  <a:pt x="1626434" y="1340803"/>
                </a:lnTo>
                <a:lnTo>
                  <a:pt x="1621352" y="1337946"/>
                </a:lnTo>
                <a:lnTo>
                  <a:pt x="1615952" y="1335088"/>
                </a:lnTo>
                <a:lnTo>
                  <a:pt x="1610234" y="1332231"/>
                </a:lnTo>
                <a:lnTo>
                  <a:pt x="1604516" y="1330326"/>
                </a:lnTo>
                <a:lnTo>
                  <a:pt x="1598481" y="1328421"/>
                </a:lnTo>
                <a:lnTo>
                  <a:pt x="1592445" y="1326833"/>
                </a:lnTo>
                <a:lnTo>
                  <a:pt x="1586092" y="1325563"/>
                </a:lnTo>
                <a:lnTo>
                  <a:pt x="1579739" y="1324611"/>
                </a:lnTo>
                <a:lnTo>
                  <a:pt x="1572750" y="1323341"/>
                </a:lnTo>
                <a:lnTo>
                  <a:pt x="1565762" y="1323023"/>
                </a:lnTo>
                <a:lnTo>
                  <a:pt x="1558773" y="1323023"/>
                </a:lnTo>
                <a:lnTo>
                  <a:pt x="1551785" y="1323023"/>
                </a:lnTo>
                <a:lnTo>
                  <a:pt x="1544796" y="1323658"/>
                </a:lnTo>
                <a:lnTo>
                  <a:pt x="1538126" y="1324611"/>
                </a:lnTo>
                <a:lnTo>
                  <a:pt x="1531772" y="1325563"/>
                </a:lnTo>
                <a:lnTo>
                  <a:pt x="1525419" y="1326833"/>
                </a:lnTo>
                <a:lnTo>
                  <a:pt x="1519066" y="1328738"/>
                </a:lnTo>
                <a:lnTo>
                  <a:pt x="1513031" y="1330643"/>
                </a:lnTo>
                <a:lnTo>
                  <a:pt x="1507630" y="1333183"/>
                </a:lnTo>
                <a:lnTo>
                  <a:pt x="1501913" y="1335723"/>
                </a:lnTo>
                <a:lnTo>
                  <a:pt x="1496512" y="1338581"/>
                </a:lnTo>
                <a:lnTo>
                  <a:pt x="1491112" y="1342073"/>
                </a:lnTo>
                <a:lnTo>
                  <a:pt x="1486030" y="1345566"/>
                </a:lnTo>
                <a:lnTo>
                  <a:pt x="1481265" y="1349058"/>
                </a:lnTo>
                <a:lnTo>
                  <a:pt x="1476500" y="1353503"/>
                </a:lnTo>
                <a:lnTo>
                  <a:pt x="1472370" y="1357948"/>
                </a:lnTo>
                <a:lnTo>
                  <a:pt x="1467606" y="1363028"/>
                </a:lnTo>
                <a:lnTo>
                  <a:pt x="1463794" y="1367791"/>
                </a:lnTo>
                <a:lnTo>
                  <a:pt x="1459664" y="1373506"/>
                </a:lnTo>
                <a:lnTo>
                  <a:pt x="1456170" y="1379538"/>
                </a:lnTo>
                <a:lnTo>
                  <a:pt x="1452993" y="1386206"/>
                </a:lnTo>
                <a:lnTo>
                  <a:pt x="1449499" y="1392873"/>
                </a:lnTo>
                <a:lnTo>
                  <a:pt x="1446640" y="1400176"/>
                </a:lnTo>
                <a:lnTo>
                  <a:pt x="1443781" y="1407796"/>
                </a:lnTo>
                <a:lnTo>
                  <a:pt x="1441240" y="1415733"/>
                </a:lnTo>
                <a:lnTo>
                  <a:pt x="1439016" y="1424306"/>
                </a:lnTo>
                <a:lnTo>
                  <a:pt x="1436793" y="1433196"/>
                </a:lnTo>
                <a:lnTo>
                  <a:pt x="1435204" y="1442403"/>
                </a:lnTo>
                <a:lnTo>
                  <a:pt x="1432981" y="1452246"/>
                </a:lnTo>
                <a:lnTo>
                  <a:pt x="1431710" y="1462406"/>
                </a:lnTo>
                <a:lnTo>
                  <a:pt x="1430440" y="1472883"/>
                </a:lnTo>
                <a:lnTo>
                  <a:pt x="1429487" y="1483996"/>
                </a:lnTo>
                <a:lnTo>
                  <a:pt x="1428851" y="1495108"/>
                </a:lnTo>
                <a:lnTo>
                  <a:pt x="1246833" y="1474153"/>
                </a:lnTo>
                <a:lnTo>
                  <a:pt x="1249375" y="1452563"/>
                </a:lnTo>
                <a:lnTo>
                  <a:pt x="1252234" y="1432243"/>
                </a:lnTo>
                <a:lnTo>
                  <a:pt x="1255410" y="1412241"/>
                </a:lnTo>
                <a:lnTo>
                  <a:pt x="1259540" y="1392873"/>
                </a:lnTo>
                <a:lnTo>
                  <a:pt x="1263669" y="1374776"/>
                </a:lnTo>
                <a:lnTo>
                  <a:pt x="1269069" y="1356996"/>
                </a:lnTo>
                <a:lnTo>
                  <a:pt x="1274470" y="1340168"/>
                </a:lnTo>
                <a:lnTo>
                  <a:pt x="1280505" y="1324611"/>
                </a:lnTo>
                <a:lnTo>
                  <a:pt x="1283682" y="1316673"/>
                </a:lnTo>
                <a:lnTo>
                  <a:pt x="1287176" y="1309053"/>
                </a:lnTo>
                <a:lnTo>
                  <a:pt x="1290670" y="1301751"/>
                </a:lnTo>
                <a:lnTo>
                  <a:pt x="1294482" y="1294448"/>
                </a:lnTo>
                <a:lnTo>
                  <a:pt x="1298294" y="1287463"/>
                </a:lnTo>
                <a:lnTo>
                  <a:pt x="1302423" y="1281113"/>
                </a:lnTo>
                <a:lnTo>
                  <a:pt x="1306235" y="1274446"/>
                </a:lnTo>
                <a:lnTo>
                  <a:pt x="1310683" y="1267778"/>
                </a:lnTo>
                <a:lnTo>
                  <a:pt x="1314812" y="1261746"/>
                </a:lnTo>
                <a:lnTo>
                  <a:pt x="1318942" y="1255713"/>
                </a:lnTo>
                <a:lnTo>
                  <a:pt x="1323707" y="1249998"/>
                </a:lnTo>
                <a:lnTo>
                  <a:pt x="1328789" y="1244283"/>
                </a:lnTo>
                <a:lnTo>
                  <a:pt x="1333554" y="1238886"/>
                </a:lnTo>
                <a:lnTo>
                  <a:pt x="1338636" y="1233806"/>
                </a:lnTo>
                <a:lnTo>
                  <a:pt x="1343719" y="1228726"/>
                </a:lnTo>
                <a:lnTo>
                  <a:pt x="1349119" y="1223963"/>
                </a:lnTo>
                <a:lnTo>
                  <a:pt x="1359920" y="1214756"/>
                </a:lnTo>
                <a:lnTo>
                  <a:pt x="1371038" y="1206183"/>
                </a:lnTo>
                <a:lnTo>
                  <a:pt x="1382791" y="1197928"/>
                </a:lnTo>
                <a:lnTo>
                  <a:pt x="1394544" y="1190626"/>
                </a:lnTo>
                <a:lnTo>
                  <a:pt x="1406615" y="1183958"/>
                </a:lnTo>
                <a:lnTo>
                  <a:pt x="1419322" y="1177608"/>
                </a:lnTo>
                <a:lnTo>
                  <a:pt x="1432028" y="1171893"/>
                </a:lnTo>
                <a:lnTo>
                  <a:pt x="1445370" y="1167131"/>
                </a:lnTo>
                <a:lnTo>
                  <a:pt x="1459029" y="1162368"/>
                </a:lnTo>
                <a:lnTo>
                  <a:pt x="1473006" y="1158558"/>
                </a:lnTo>
                <a:lnTo>
                  <a:pt x="1487300" y="1155066"/>
                </a:lnTo>
                <a:lnTo>
                  <a:pt x="1501595" y="1152526"/>
                </a:lnTo>
                <a:lnTo>
                  <a:pt x="1516525" y="1150621"/>
                </a:lnTo>
                <a:lnTo>
                  <a:pt x="1532090" y="1149351"/>
                </a:lnTo>
                <a:lnTo>
                  <a:pt x="1547338" y="1148081"/>
                </a:lnTo>
                <a:lnTo>
                  <a:pt x="1563221" y="1147763"/>
                </a:lnTo>
                <a:close/>
                <a:moveTo>
                  <a:pt x="828378" y="1147763"/>
                </a:moveTo>
                <a:lnTo>
                  <a:pt x="976313" y="1147763"/>
                </a:lnTo>
                <a:lnTo>
                  <a:pt x="976313" y="2254251"/>
                </a:lnTo>
                <a:lnTo>
                  <a:pt x="794166" y="2254251"/>
                </a:lnTo>
                <a:lnTo>
                  <a:pt x="794166" y="1458278"/>
                </a:lnTo>
                <a:lnTo>
                  <a:pt x="781178" y="1471613"/>
                </a:lnTo>
                <a:lnTo>
                  <a:pt x="768507" y="1484631"/>
                </a:lnTo>
                <a:lnTo>
                  <a:pt x="755519" y="1497013"/>
                </a:lnTo>
                <a:lnTo>
                  <a:pt x="741897" y="1509078"/>
                </a:lnTo>
                <a:lnTo>
                  <a:pt x="727959" y="1520508"/>
                </a:lnTo>
                <a:lnTo>
                  <a:pt x="714338" y="1531621"/>
                </a:lnTo>
                <a:lnTo>
                  <a:pt x="699766" y="1542098"/>
                </a:lnTo>
                <a:lnTo>
                  <a:pt x="685511" y="1552258"/>
                </a:lnTo>
                <a:lnTo>
                  <a:pt x="670622" y="1562418"/>
                </a:lnTo>
                <a:lnTo>
                  <a:pt x="655417" y="1571626"/>
                </a:lnTo>
                <a:lnTo>
                  <a:pt x="639895" y="1580516"/>
                </a:lnTo>
                <a:lnTo>
                  <a:pt x="624373" y="1589088"/>
                </a:lnTo>
                <a:lnTo>
                  <a:pt x="608534" y="1597026"/>
                </a:lnTo>
                <a:lnTo>
                  <a:pt x="592061" y="1604328"/>
                </a:lnTo>
                <a:lnTo>
                  <a:pt x="575589" y="1611631"/>
                </a:lnTo>
                <a:lnTo>
                  <a:pt x="558800" y="1618298"/>
                </a:lnTo>
                <a:lnTo>
                  <a:pt x="558800" y="1426846"/>
                </a:lnTo>
                <a:lnTo>
                  <a:pt x="567670" y="1423353"/>
                </a:lnTo>
                <a:lnTo>
                  <a:pt x="576856" y="1419226"/>
                </a:lnTo>
                <a:lnTo>
                  <a:pt x="586043" y="1415098"/>
                </a:lnTo>
                <a:lnTo>
                  <a:pt x="595229" y="1410018"/>
                </a:lnTo>
                <a:lnTo>
                  <a:pt x="604416" y="1405256"/>
                </a:lnTo>
                <a:lnTo>
                  <a:pt x="613919" y="1399541"/>
                </a:lnTo>
                <a:lnTo>
                  <a:pt x="623739" y="1393508"/>
                </a:lnTo>
                <a:lnTo>
                  <a:pt x="633243" y="1387793"/>
                </a:lnTo>
                <a:lnTo>
                  <a:pt x="643063" y="1381126"/>
                </a:lnTo>
                <a:lnTo>
                  <a:pt x="652883" y="1373823"/>
                </a:lnTo>
                <a:lnTo>
                  <a:pt x="662703" y="1366521"/>
                </a:lnTo>
                <a:lnTo>
                  <a:pt x="672523" y="1358583"/>
                </a:lnTo>
                <a:lnTo>
                  <a:pt x="682660" y="1350963"/>
                </a:lnTo>
                <a:lnTo>
                  <a:pt x="692797" y="1342391"/>
                </a:lnTo>
                <a:lnTo>
                  <a:pt x="703567" y="1333501"/>
                </a:lnTo>
                <a:lnTo>
                  <a:pt x="713704" y="1323976"/>
                </a:lnTo>
                <a:lnTo>
                  <a:pt x="723841" y="1314451"/>
                </a:lnTo>
                <a:lnTo>
                  <a:pt x="733661" y="1304608"/>
                </a:lnTo>
                <a:lnTo>
                  <a:pt x="743164" y="1294766"/>
                </a:lnTo>
                <a:lnTo>
                  <a:pt x="752034" y="1284923"/>
                </a:lnTo>
                <a:lnTo>
                  <a:pt x="760904" y="1274446"/>
                </a:lnTo>
                <a:lnTo>
                  <a:pt x="769140" y="1263968"/>
                </a:lnTo>
                <a:lnTo>
                  <a:pt x="776743" y="1253173"/>
                </a:lnTo>
                <a:lnTo>
                  <a:pt x="784345" y="1242378"/>
                </a:lnTo>
                <a:lnTo>
                  <a:pt x="791315" y="1231266"/>
                </a:lnTo>
                <a:lnTo>
                  <a:pt x="797650" y="1219836"/>
                </a:lnTo>
                <a:lnTo>
                  <a:pt x="803669" y="1208406"/>
                </a:lnTo>
                <a:lnTo>
                  <a:pt x="809688" y="1196658"/>
                </a:lnTo>
                <a:lnTo>
                  <a:pt x="814756" y="1184911"/>
                </a:lnTo>
                <a:lnTo>
                  <a:pt x="819825" y="1172528"/>
                </a:lnTo>
                <a:lnTo>
                  <a:pt x="824259" y="1160463"/>
                </a:lnTo>
                <a:lnTo>
                  <a:pt x="828378" y="1147763"/>
                </a:lnTo>
                <a:close/>
                <a:moveTo>
                  <a:pt x="181634" y="1037623"/>
                </a:moveTo>
                <a:lnTo>
                  <a:pt x="181634" y="2421740"/>
                </a:lnTo>
                <a:lnTo>
                  <a:pt x="2242479" y="2421740"/>
                </a:lnTo>
                <a:lnTo>
                  <a:pt x="2242479" y="1037623"/>
                </a:lnTo>
                <a:lnTo>
                  <a:pt x="181634" y="1037623"/>
                </a:lnTo>
                <a:close/>
                <a:moveTo>
                  <a:pt x="107329" y="555625"/>
                </a:moveTo>
                <a:lnTo>
                  <a:pt x="113045" y="555625"/>
                </a:lnTo>
                <a:lnTo>
                  <a:pt x="362950" y="555625"/>
                </a:lnTo>
                <a:lnTo>
                  <a:pt x="362950" y="705714"/>
                </a:lnTo>
                <a:lnTo>
                  <a:pt x="363267" y="712695"/>
                </a:lnTo>
                <a:lnTo>
                  <a:pt x="363585" y="719676"/>
                </a:lnTo>
                <a:lnTo>
                  <a:pt x="364220" y="726339"/>
                </a:lnTo>
                <a:lnTo>
                  <a:pt x="365173" y="733003"/>
                </a:lnTo>
                <a:lnTo>
                  <a:pt x="366443" y="739666"/>
                </a:lnTo>
                <a:lnTo>
                  <a:pt x="368348" y="746330"/>
                </a:lnTo>
                <a:lnTo>
                  <a:pt x="369936" y="752676"/>
                </a:lnTo>
                <a:lnTo>
                  <a:pt x="371841" y="758705"/>
                </a:lnTo>
                <a:lnTo>
                  <a:pt x="374064" y="765051"/>
                </a:lnTo>
                <a:lnTo>
                  <a:pt x="376922" y="771080"/>
                </a:lnTo>
                <a:lnTo>
                  <a:pt x="379462" y="776474"/>
                </a:lnTo>
                <a:lnTo>
                  <a:pt x="382320" y="782186"/>
                </a:lnTo>
                <a:lnTo>
                  <a:pt x="385495" y="787263"/>
                </a:lnTo>
                <a:lnTo>
                  <a:pt x="388988" y="792657"/>
                </a:lnTo>
                <a:lnTo>
                  <a:pt x="392164" y="797734"/>
                </a:lnTo>
                <a:lnTo>
                  <a:pt x="396292" y="802494"/>
                </a:lnTo>
                <a:lnTo>
                  <a:pt x="400102" y="806936"/>
                </a:lnTo>
                <a:lnTo>
                  <a:pt x="404230" y="811061"/>
                </a:lnTo>
                <a:lnTo>
                  <a:pt x="408358" y="815504"/>
                </a:lnTo>
                <a:lnTo>
                  <a:pt x="413121" y="818994"/>
                </a:lnTo>
                <a:lnTo>
                  <a:pt x="417567" y="822485"/>
                </a:lnTo>
                <a:lnTo>
                  <a:pt x="422330" y="825975"/>
                </a:lnTo>
                <a:lnTo>
                  <a:pt x="427093" y="828831"/>
                </a:lnTo>
                <a:lnTo>
                  <a:pt x="432174" y="831687"/>
                </a:lnTo>
                <a:lnTo>
                  <a:pt x="437572" y="834225"/>
                </a:lnTo>
                <a:lnTo>
                  <a:pt x="442653" y="836446"/>
                </a:lnTo>
                <a:lnTo>
                  <a:pt x="448051" y="838033"/>
                </a:lnTo>
                <a:lnTo>
                  <a:pt x="453449" y="839620"/>
                </a:lnTo>
                <a:lnTo>
                  <a:pt x="458847" y="841206"/>
                </a:lnTo>
                <a:lnTo>
                  <a:pt x="464881" y="841841"/>
                </a:lnTo>
                <a:lnTo>
                  <a:pt x="470279" y="842475"/>
                </a:lnTo>
                <a:lnTo>
                  <a:pt x="476312" y="842475"/>
                </a:lnTo>
                <a:lnTo>
                  <a:pt x="734474" y="842475"/>
                </a:lnTo>
                <a:lnTo>
                  <a:pt x="740189" y="842475"/>
                </a:lnTo>
                <a:lnTo>
                  <a:pt x="745905" y="841841"/>
                </a:lnTo>
                <a:lnTo>
                  <a:pt x="751621" y="841206"/>
                </a:lnTo>
                <a:lnTo>
                  <a:pt x="757337" y="839620"/>
                </a:lnTo>
                <a:lnTo>
                  <a:pt x="762735" y="838033"/>
                </a:lnTo>
                <a:lnTo>
                  <a:pt x="768133" y="836446"/>
                </a:lnTo>
                <a:lnTo>
                  <a:pt x="773531" y="834225"/>
                </a:lnTo>
                <a:lnTo>
                  <a:pt x="778612" y="831687"/>
                </a:lnTo>
                <a:lnTo>
                  <a:pt x="783693" y="828831"/>
                </a:lnTo>
                <a:lnTo>
                  <a:pt x="788456" y="825975"/>
                </a:lnTo>
                <a:lnTo>
                  <a:pt x="793219" y="822485"/>
                </a:lnTo>
                <a:lnTo>
                  <a:pt x="797664" y="818994"/>
                </a:lnTo>
                <a:lnTo>
                  <a:pt x="802110" y="815504"/>
                </a:lnTo>
                <a:lnTo>
                  <a:pt x="806238" y="811061"/>
                </a:lnTo>
                <a:lnTo>
                  <a:pt x="810684" y="806936"/>
                </a:lnTo>
                <a:lnTo>
                  <a:pt x="814494" y="802494"/>
                </a:lnTo>
                <a:lnTo>
                  <a:pt x="818305" y="797734"/>
                </a:lnTo>
                <a:lnTo>
                  <a:pt x="821798" y="792657"/>
                </a:lnTo>
                <a:lnTo>
                  <a:pt x="824973" y="787263"/>
                </a:lnTo>
                <a:lnTo>
                  <a:pt x="828466" y="782186"/>
                </a:lnTo>
                <a:lnTo>
                  <a:pt x="831324" y="776474"/>
                </a:lnTo>
                <a:lnTo>
                  <a:pt x="833864" y="771080"/>
                </a:lnTo>
                <a:lnTo>
                  <a:pt x="836405" y="765051"/>
                </a:lnTo>
                <a:lnTo>
                  <a:pt x="838627" y="758705"/>
                </a:lnTo>
                <a:lnTo>
                  <a:pt x="840533" y="752676"/>
                </a:lnTo>
                <a:lnTo>
                  <a:pt x="842438" y="746330"/>
                </a:lnTo>
                <a:lnTo>
                  <a:pt x="844343" y="739666"/>
                </a:lnTo>
                <a:lnTo>
                  <a:pt x="845296" y="733003"/>
                </a:lnTo>
                <a:lnTo>
                  <a:pt x="846248" y="726339"/>
                </a:lnTo>
                <a:lnTo>
                  <a:pt x="847201" y="719676"/>
                </a:lnTo>
                <a:lnTo>
                  <a:pt x="847518" y="712695"/>
                </a:lnTo>
                <a:lnTo>
                  <a:pt x="847518" y="705714"/>
                </a:lnTo>
                <a:lnTo>
                  <a:pt x="847518" y="555625"/>
                </a:lnTo>
                <a:lnTo>
                  <a:pt x="1591837" y="555625"/>
                </a:lnTo>
                <a:lnTo>
                  <a:pt x="1591837" y="719993"/>
                </a:lnTo>
                <a:lnTo>
                  <a:pt x="1591837" y="727291"/>
                </a:lnTo>
                <a:lnTo>
                  <a:pt x="1592472" y="733955"/>
                </a:lnTo>
                <a:lnTo>
                  <a:pt x="1593424" y="740618"/>
                </a:lnTo>
                <a:lnTo>
                  <a:pt x="1594377" y="747599"/>
                </a:lnTo>
                <a:lnTo>
                  <a:pt x="1595647" y="754263"/>
                </a:lnTo>
                <a:lnTo>
                  <a:pt x="1596917" y="760609"/>
                </a:lnTo>
                <a:lnTo>
                  <a:pt x="1598822" y="766955"/>
                </a:lnTo>
                <a:lnTo>
                  <a:pt x="1600728" y="773301"/>
                </a:lnTo>
                <a:lnTo>
                  <a:pt x="1603268" y="779013"/>
                </a:lnTo>
                <a:lnTo>
                  <a:pt x="1605491" y="785042"/>
                </a:lnTo>
                <a:lnTo>
                  <a:pt x="1608349" y="791071"/>
                </a:lnTo>
                <a:lnTo>
                  <a:pt x="1611207" y="796148"/>
                </a:lnTo>
                <a:lnTo>
                  <a:pt x="1614382" y="801859"/>
                </a:lnTo>
                <a:lnTo>
                  <a:pt x="1617557" y="806936"/>
                </a:lnTo>
                <a:lnTo>
                  <a:pt x="1621368" y="811696"/>
                </a:lnTo>
                <a:lnTo>
                  <a:pt x="1624861" y="816773"/>
                </a:lnTo>
                <a:lnTo>
                  <a:pt x="1628989" y="821215"/>
                </a:lnTo>
                <a:lnTo>
                  <a:pt x="1633117" y="825658"/>
                </a:lnTo>
                <a:lnTo>
                  <a:pt x="1637563" y="829466"/>
                </a:lnTo>
                <a:lnTo>
                  <a:pt x="1641691" y="833591"/>
                </a:lnTo>
                <a:lnTo>
                  <a:pt x="1646454" y="836764"/>
                </a:lnTo>
                <a:lnTo>
                  <a:pt x="1651217" y="839937"/>
                </a:lnTo>
                <a:lnTo>
                  <a:pt x="1655980" y="843427"/>
                </a:lnTo>
                <a:lnTo>
                  <a:pt x="1661061" y="845966"/>
                </a:lnTo>
                <a:lnTo>
                  <a:pt x="1666141" y="848187"/>
                </a:lnTo>
                <a:lnTo>
                  <a:pt x="1671222" y="850726"/>
                </a:lnTo>
                <a:lnTo>
                  <a:pt x="1676620" y="852629"/>
                </a:lnTo>
                <a:lnTo>
                  <a:pt x="1682336" y="853899"/>
                </a:lnTo>
                <a:lnTo>
                  <a:pt x="1687734" y="855168"/>
                </a:lnTo>
                <a:lnTo>
                  <a:pt x="1693450" y="855803"/>
                </a:lnTo>
                <a:lnTo>
                  <a:pt x="1699483" y="856437"/>
                </a:lnTo>
                <a:lnTo>
                  <a:pt x="1704881" y="856754"/>
                </a:lnTo>
                <a:lnTo>
                  <a:pt x="1963043" y="856754"/>
                </a:lnTo>
                <a:lnTo>
                  <a:pt x="1969076" y="856437"/>
                </a:lnTo>
                <a:lnTo>
                  <a:pt x="1974792" y="855803"/>
                </a:lnTo>
                <a:lnTo>
                  <a:pt x="1980507" y="855168"/>
                </a:lnTo>
                <a:lnTo>
                  <a:pt x="1985906" y="853899"/>
                </a:lnTo>
                <a:lnTo>
                  <a:pt x="1991621" y="852629"/>
                </a:lnTo>
                <a:lnTo>
                  <a:pt x="1996702" y="850726"/>
                </a:lnTo>
                <a:lnTo>
                  <a:pt x="2002100" y="848187"/>
                </a:lnTo>
                <a:lnTo>
                  <a:pt x="2007181" y="845966"/>
                </a:lnTo>
                <a:lnTo>
                  <a:pt x="2012262" y="843427"/>
                </a:lnTo>
                <a:lnTo>
                  <a:pt x="2017342" y="839937"/>
                </a:lnTo>
                <a:lnTo>
                  <a:pt x="2021788" y="836764"/>
                </a:lnTo>
                <a:lnTo>
                  <a:pt x="2026551" y="833591"/>
                </a:lnTo>
                <a:lnTo>
                  <a:pt x="2030997" y="829466"/>
                </a:lnTo>
                <a:lnTo>
                  <a:pt x="2035442" y="825658"/>
                </a:lnTo>
                <a:lnTo>
                  <a:pt x="2039253" y="821215"/>
                </a:lnTo>
                <a:lnTo>
                  <a:pt x="2043381" y="816773"/>
                </a:lnTo>
                <a:lnTo>
                  <a:pt x="2047191" y="811696"/>
                </a:lnTo>
                <a:lnTo>
                  <a:pt x="2050367" y="806936"/>
                </a:lnTo>
                <a:lnTo>
                  <a:pt x="2054177" y="801859"/>
                </a:lnTo>
                <a:lnTo>
                  <a:pt x="2057035" y="796148"/>
                </a:lnTo>
                <a:lnTo>
                  <a:pt x="2059893" y="791071"/>
                </a:lnTo>
                <a:lnTo>
                  <a:pt x="2062751" y="785042"/>
                </a:lnTo>
                <a:lnTo>
                  <a:pt x="2065291" y="779013"/>
                </a:lnTo>
                <a:lnTo>
                  <a:pt x="2067514" y="773301"/>
                </a:lnTo>
                <a:lnTo>
                  <a:pt x="2069419" y="766955"/>
                </a:lnTo>
                <a:lnTo>
                  <a:pt x="2071324" y="760609"/>
                </a:lnTo>
                <a:lnTo>
                  <a:pt x="2072912" y="754263"/>
                </a:lnTo>
                <a:lnTo>
                  <a:pt x="2074182" y="747599"/>
                </a:lnTo>
                <a:lnTo>
                  <a:pt x="2075135" y="740618"/>
                </a:lnTo>
                <a:lnTo>
                  <a:pt x="2075770" y="733955"/>
                </a:lnTo>
                <a:lnTo>
                  <a:pt x="2076088" y="727291"/>
                </a:lnTo>
                <a:lnTo>
                  <a:pt x="2076405" y="719993"/>
                </a:lnTo>
                <a:lnTo>
                  <a:pt x="2076405" y="555625"/>
                </a:lnTo>
                <a:lnTo>
                  <a:pt x="2311068" y="555625"/>
                </a:lnTo>
                <a:lnTo>
                  <a:pt x="2316467" y="555625"/>
                </a:lnTo>
                <a:lnTo>
                  <a:pt x="2322500" y="556260"/>
                </a:lnTo>
                <a:lnTo>
                  <a:pt x="2328216" y="557212"/>
                </a:lnTo>
                <a:lnTo>
                  <a:pt x="2333614" y="558164"/>
                </a:lnTo>
                <a:lnTo>
                  <a:pt x="2339330" y="559750"/>
                </a:lnTo>
                <a:lnTo>
                  <a:pt x="2344728" y="561654"/>
                </a:lnTo>
                <a:lnTo>
                  <a:pt x="2349808" y="563875"/>
                </a:lnTo>
                <a:lnTo>
                  <a:pt x="2354889" y="566096"/>
                </a:lnTo>
                <a:lnTo>
                  <a:pt x="2359970" y="569270"/>
                </a:lnTo>
                <a:lnTo>
                  <a:pt x="2365050" y="572125"/>
                </a:lnTo>
                <a:lnTo>
                  <a:pt x="2369813" y="575299"/>
                </a:lnTo>
                <a:lnTo>
                  <a:pt x="2374259" y="579106"/>
                </a:lnTo>
                <a:lnTo>
                  <a:pt x="2378705" y="582597"/>
                </a:lnTo>
                <a:lnTo>
                  <a:pt x="2382833" y="587039"/>
                </a:lnTo>
                <a:lnTo>
                  <a:pt x="2386961" y="591164"/>
                </a:lnTo>
                <a:lnTo>
                  <a:pt x="2391089" y="595607"/>
                </a:lnTo>
                <a:lnTo>
                  <a:pt x="2394582" y="600366"/>
                </a:lnTo>
                <a:lnTo>
                  <a:pt x="2398392" y="605443"/>
                </a:lnTo>
                <a:lnTo>
                  <a:pt x="2401567" y="610520"/>
                </a:lnTo>
                <a:lnTo>
                  <a:pt x="2405061" y="615915"/>
                </a:lnTo>
                <a:lnTo>
                  <a:pt x="2407919" y="621309"/>
                </a:lnTo>
                <a:lnTo>
                  <a:pt x="2410459" y="627020"/>
                </a:lnTo>
                <a:lnTo>
                  <a:pt x="2412681" y="633049"/>
                </a:lnTo>
                <a:lnTo>
                  <a:pt x="2415222" y="638761"/>
                </a:lnTo>
                <a:lnTo>
                  <a:pt x="2417127" y="645107"/>
                </a:lnTo>
                <a:lnTo>
                  <a:pt x="2419032" y="651771"/>
                </a:lnTo>
                <a:lnTo>
                  <a:pt x="2420620" y="658117"/>
                </a:lnTo>
                <a:lnTo>
                  <a:pt x="2421573" y="664463"/>
                </a:lnTo>
                <a:lnTo>
                  <a:pt x="2422843" y="671444"/>
                </a:lnTo>
                <a:lnTo>
                  <a:pt x="2423795" y="678425"/>
                </a:lnTo>
                <a:lnTo>
                  <a:pt x="2424113" y="685406"/>
                </a:lnTo>
                <a:lnTo>
                  <a:pt x="2424113" y="692387"/>
                </a:lnTo>
                <a:lnTo>
                  <a:pt x="2424113" y="2566434"/>
                </a:lnTo>
                <a:lnTo>
                  <a:pt x="2424113" y="2573732"/>
                </a:lnTo>
                <a:lnTo>
                  <a:pt x="2423795" y="2580713"/>
                </a:lnTo>
                <a:lnTo>
                  <a:pt x="2422843" y="2587694"/>
                </a:lnTo>
                <a:lnTo>
                  <a:pt x="2421573" y="2594040"/>
                </a:lnTo>
                <a:lnTo>
                  <a:pt x="2420620" y="2600704"/>
                </a:lnTo>
                <a:lnTo>
                  <a:pt x="2419032" y="2607368"/>
                </a:lnTo>
                <a:lnTo>
                  <a:pt x="2417127" y="2613396"/>
                </a:lnTo>
                <a:lnTo>
                  <a:pt x="2415222" y="2619743"/>
                </a:lnTo>
                <a:lnTo>
                  <a:pt x="2412681" y="2625772"/>
                </a:lnTo>
                <a:lnTo>
                  <a:pt x="2410459" y="2631801"/>
                </a:lnTo>
                <a:lnTo>
                  <a:pt x="2407919" y="2637512"/>
                </a:lnTo>
                <a:lnTo>
                  <a:pt x="2405061" y="2643224"/>
                </a:lnTo>
                <a:lnTo>
                  <a:pt x="2401567" y="2648301"/>
                </a:lnTo>
                <a:lnTo>
                  <a:pt x="2398392" y="2653695"/>
                </a:lnTo>
                <a:lnTo>
                  <a:pt x="2394582" y="2658772"/>
                </a:lnTo>
                <a:lnTo>
                  <a:pt x="2391089" y="2663214"/>
                </a:lnTo>
                <a:lnTo>
                  <a:pt x="2386961" y="2667974"/>
                </a:lnTo>
                <a:lnTo>
                  <a:pt x="2382833" y="2672099"/>
                </a:lnTo>
                <a:lnTo>
                  <a:pt x="2378705" y="2676224"/>
                </a:lnTo>
                <a:lnTo>
                  <a:pt x="2374259" y="2680032"/>
                </a:lnTo>
                <a:lnTo>
                  <a:pt x="2369813" y="2683522"/>
                </a:lnTo>
                <a:lnTo>
                  <a:pt x="2365050" y="2687013"/>
                </a:lnTo>
                <a:lnTo>
                  <a:pt x="2359970" y="2689869"/>
                </a:lnTo>
                <a:lnTo>
                  <a:pt x="2354889" y="2692407"/>
                </a:lnTo>
                <a:lnTo>
                  <a:pt x="2349808" y="2695263"/>
                </a:lnTo>
                <a:lnTo>
                  <a:pt x="2344728" y="2697167"/>
                </a:lnTo>
                <a:lnTo>
                  <a:pt x="2339330" y="2699071"/>
                </a:lnTo>
                <a:lnTo>
                  <a:pt x="2333614" y="2700340"/>
                </a:lnTo>
                <a:lnTo>
                  <a:pt x="2328216" y="2701927"/>
                </a:lnTo>
                <a:lnTo>
                  <a:pt x="2322500" y="2702879"/>
                </a:lnTo>
                <a:lnTo>
                  <a:pt x="2316467" y="2703196"/>
                </a:lnTo>
                <a:lnTo>
                  <a:pt x="2311068" y="2703513"/>
                </a:lnTo>
                <a:lnTo>
                  <a:pt x="113045" y="2703513"/>
                </a:lnTo>
                <a:lnTo>
                  <a:pt x="107329" y="2703196"/>
                </a:lnTo>
                <a:lnTo>
                  <a:pt x="101296" y="2702879"/>
                </a:lnTo>
                <a:lnTo>
                  <a:pt x="95897" y="2701927"/>
                </a:lnTo>
                <a:lnTo>
                  <a:pt x="90182" y="2700340"/>
                </a:lnTo>
                <a:lnTo>
                  <a:pt x="84783" y="2699071"/>
                </a:lnTo>
                <a:lnTo>
                  <a:pt x="79385" y="2697167"/>
                </a:lnTo>
                <a:lnTo>
                  <a:pt x="73987" y="2695263"/>
                </a:lnTo>
                <a:lnTo>
                  <a:pt x="69224" y="2692407"/>
                </a:lnTo>
                <a:lnTo>
                  <a:pt x="63826" y="2689869"/>
                </a:lnTo>
                <a:lnTo>
                  <a:pt x="59380" y="2687013"/>
                </a:lnTo>
                <a:lnTo>
                  <a:pt x="54299" y="2683522"/>
                </a:lnTo>
                <a:lnTo>
                  <a:pt x="49854" y="2680032"/>
                </a:lnTo>
                <a:lnTo>
                  <a:pt x="45408" y="2676224"/>
                </a:lnTo>
                <a:lnTo>
                  <a:pt x="41280" y="2672099"/>
                </a:lnTo>
                <a:lnTo>
                  <a:pt x="36835" y="2667974"/>
                </a:lnTo>
                <a:lnTo>
                  <a:pt x="33024" y="2663214"/>
                </a:lnTo>
                <a:lnTo>
                  <a:pt x="29214" y="2658772"/>
                </a:lnTo>
                <a:lnTo>
                  <a:pt x="25721" y="2653695"/>
                </a:lnTo>
                <a:lnTo>
                  <a:pt x="22228" y="2648301"/>
                </a:lnTo>
                <a:lnTo>
                  <a:pt x="19052" y="2643224"/>
                </a:lnTo>
                <a:lnTo>
                  <a:pt x="16512" y="2637512"/>
                </a:lnTo>
                <a:lnTo>
                  <a:pt x="13337" y="2631801"/>
                </a:lnTo>
                <a:lnTo>
                  <a:pt x="11114" y="2625772"/>
                </a:lnTo>
                <a:lnTo>
                  <a:pt x="8891" y="2619743"/>
                </a:lnTo>
                <a:lnTo>
                  <a:pt x="6986" y="2613396"/>
                </a:lnTo>
                <a:lnTo>
                  <a:pt x="4763" y="2607368"/>
                </a:lnTo>
                <a:lnTo>
                  <a:pt x="3493" y="2600704"/>
                </a:lnTo>
                <a:lnTo>
                  <a:pt x="2223" y="2594040"/>
                </a:lnTo>
                <a:lnTo>
                  <a:pt x="1270" y="2587694"/>
                </a:lnTo>
                <a:lnTo>
                  <a:pt x="635" y="2580713"/>
                </a:lnTo>
                <a:lnTo>
                  <a:pt x="0" y="2573732"/>
                </a:lnTo>
                <a:lnTo>
                  <a:pt x="0" y="2566434"/>
                </a:lnTo>
                <a:lnTo>
                  <a:pt x="0" y="692387"/>
                </a:lnTo>
                <a:lnTo>
                  <a:pt x="0" y="685406"/>
                </a:lnTo>
                <a:lnTo>
                  <a:pt x="635" y="678425"/>
                </a:lnTo>
                <a:lnTo>
                  <a:pt x="1270" y="671444"/>
                </a:lnTo>
                <a:lnTo>
                  <a:pt x="2223" y="664463"/>
                </a:lnTo>
                <a:lnTo>
                  <a:pt x="3493" y="658117"/>
                </a:lnTo>
                <a:lnTo>
                  <a:pt x="4763" y="651771"/>
                </a:lnTo>
                <a:lnTo>
                  <a:pt x="6986" y="645107"/>
                </a:lnTo>
                <a:lnTo>
                  <a:pt x="8891" y="638761"/>
                </a:lnTo>
                <a:lnTo>
                  <a:pt x="11114" y="633049"/>
                </a:lnTo>
                <a:lnTo>
                  <a:pt x="13337" y="627020"/>
                </a:lnTo>
                <a:lnTo>
                  <a:pt x="16512" y="621309"/>
                </a:lnTo>
                <a:lnTo>
                  <a:pt x="19052" y="615915"/>
                </a:lnTo>
                <a:lnTo>
                  <a:pt x="22228" y="610520"/>
                </a:lnTo>
                <a:lnTo>
                  <a:pt x="25721" y="605443"/>
                </a:lnTo>
                <a:lnTo>
                  <a:pt x="29214" y="600366"/>
                </a:lnTo>
                <a:lnTo>
                  <a:pt x="33024" y="595607"/>
                </a:lnTo>
                <a:lnTo>
                  <a:pt x="36835" y="591164"/>
                </a:lnTo>
                <a:lnTo>
                  <a:pt x="41280" y="587039"/>
                </a:lnTo>
                <a:lnTo>
                  <a:pt x="45408" y="582597"/>
                </a:lnTo>
                <a:lnTo>
                  <a:pt x="49854" y="579106"/>
                </a:lnTo>
                <a:lnTo>
                  <a:pt x="54299" y="575299"/>
                </a:lnTo>
                <a:lnTo>
                  <a:pt x="59380" y="572125"/>
                </a:lnTo>
                <a:lnTo>
                  <a:pt x="63826" y="569270"/>
                </a:lnTo>
                <a:lnTo>
                  <a:pt x="69224" y="566096"/>
                </a:lnTo>
                <a:lnTo>
                  <a:pt x="73987" y="563875"/>
                </a:lnTo>
                <a:lnTo>
                  <a:pt x="79385" y="561654"/>
                </a:lnTo>
                <a:lnTo>
                  <a:pt x="84783" y="559750"/>
                </a:lnTo>
                <a:lnTo>
                  <a:pt x="90182" y="558164"/>
                </a:lnTo>
                <a:lnTo>
                  <a:pt x="95897" y="557212"/>
                </a:lnTo>
                <a:lnTo>
                  <a:pt x="101296" y="556260"/>
                </a:lnTo>
                <a:lnTo>
                  <a:pt x="107329" y="555625"/>
                </a:lnTo>
                <a:close/>
                <a:moveTo>
                  <a:pt x="519521" y="4763"/>
                </a:moveTo>
                <a:lnTo>
                  <a:pt x="686979" y="4763"/>
                </a:lnTo>
                <a:lnTo>
                  <a:pt x="692380" y="5081"/>
                </a:lnTo>
                <a:lnTo>
                  <a:pt x="698418" y="5398"/>
                </a:lnTo>
                <a:lnTo>
                  <a:pt x="704137" y="6351"/>
                </a:lnTo>
                <a:lnTo>
                  <a:pt x="709539" y="7938"/>
                </a:lnTo>
                <a:lnTo>
                  <a:pt x="715259" y="9208"/>
                </a:lnTo>
                <a:lnTo>
                  <a:pt x="720661" y="11113"/>
                </a:lnTo>
                <a:lnTo>
                  <a:pt x="725745" y="13018"/>
                </a:lnTo>
                <a:lnTo>
                  <a:pt x="730829" y="15876"/>
                </a:lnTo>
                <a:lnTo>
                  <a:pt x="735913" y="18416"/>
                </a:lnTo>
                <a:lnTo>
                  <a:pt x="740679" y="21273"/>
                </a:lnTo>
                <a:lnTo>
                  <a:pt x="745446" y="24766"/>
                </a:lnTo>
                <a:lnTo>
                  <a:pt x="750212" y="28258"/>
                </a:lnTo>
                <a:lnTo>
                  <a:pt x="754661" y="32068"/>
                </a:lnTo>
                <a:lnTo>
                  <a:pt x="758791" y="36196"/>
                </a:lnTo>
                <a:lnTo>
                  <a:pt x="762922" y="40323"/>
                </a:lnTo>
                <a:lnTo>
                  <a:pt x="767053" y="45086"/>
                </a:lnTo>
                <a:lnTo>
                  <a:pt x="770548" y="49531"/>
                </a:lnTo>
                <a:lnTo>
                  <a:pt x="774362" y="54611"/>
                </a:lnTo>
                <a:lnTo>
                  <a:pt x="777539" y="60008"/>
                </a:lnTo>
                <a:lnTo>
                  <a:pt x="780717" y="65088"/>
                </a:lnTo>
                <a:lnTo>
                  <a:pt x="783894" y="70803"/>
                </a:lnTo>
                <a:lnTo>
                  <a:pt x="786436" y="76518"/>
                </a:lnTo>
                <a:lnTo>
                  <a:pt x="788661" y="82551"/>
                </a:lnTo>
                <a:lnTo>
                  <a:pt x="791203" y="88583"/>
                </a:lnTo>
                <a:lnTo>
                  <a:pt x="793109" y="94933"/>
                </a:lnTo>
                <a:lnTo>
                  <a:pt x="795016" y="100966"/>
                </a:lnTo>
                <a:lnTo>
                  <a:pt x="796287" y="107633"/>
                </a:lnTo>
                <a:lnTo>
                  <a:pt x="797558" y="114301"/>
                </a:lnTo>
                <a:lnTo>
                  <a:pt x="798829" y="121286"/>
                </a:lnTo>
                <a:lnTo>
                  <a:pt x="799464" y="127636"/>
                </a:lnTo>
                <a:lnTo>
                  <a:pt x="800100" y="134938"/>
                </a:lnTo>
                <a:lnTo>
                  <a:pt x="800100" y="141923"/>
                </a:lnTo>
                <a:lnTo>
                  <a:pt x="800100" y="661671"/>
                </a:lnTo>
                <a:lnTo>
                  <a:pt x="800100" y="668656"/>
                </a:lnTo>
                <a:lnTo>
                  <a:pt x="799464" y="675641"/>
                </a:lnTo>
                <a:lnTo>
                  <a:pt x="798829" y="682308"/>
                </a:lnTo>
                <a:lnTo>
                  <a:pt x="797558" y="689293"/>
                </a:lnTo>
                <a:lnTo>
                  <a:pt x="796287" y="695961"/>
                </a:lnTo>
                <a:lnTo>
                  <a:pt x="795016" y="702311"/>
                </a:lnTo>
                <a:lnTo>
                  <a:pt x="793109" y="708661"/>
                </a:lnTo>
                <a:lnTo>
                  <a:pt x="791203" y="715011"/>
                </a:lnTo>
                <a:lnTo>
                  <a:pt x="788661" y="721043"/>
                </a:lnTo>
                <a:lnTo>
                  <a:pt x="786436" y="727076"/>
                </a:lnTo>
                <a:lnTo>
                  <a:pt x="783894" y="732473"/>
                </a:lnTo>
                <a:lnTo>
                  <a:pt x="780717" y="738188"/>
                </a:lnTo>
                <a:lnTo>
                  <a:pt x="777539" y="743268"/>
                </a:lnTo>
                <a:lnTo>
                  <a:pt x="774362" y="748666"/>
                </a:lnTo>
                <a:lnTo>
                  <a:pt x="770548" y="753746"/>
                </a:lnTo>
                <a:lnTo>
                  <a:pt x="767053" y="758508"/>
                </a:lnTo>
                <a:lnTo>
                  <a:pt x="762922" y="762953"/>
                </a:lnTo>
                <a:lnTo>
                  <a:pt x="758791" y="767080"/>
                </a:lnTo>
                <a:lnTo>
                  <a:pt x="754661" y="771525"/>
                </a:lnTo>
                <a:lnTo>
                  <a:pt x="750212" y="775018"/>
                </a:lnTo>
                <a:lnTo>
                  <a:pt x="745446" y="778510"/>
                </a:lnTo>
                <a:lnTo>
                  <a:pt x="740679" y="782003"/>
                </a:lnTo>
                <a:lnTo>
                  <a:pt x="735913" y="784860"/>
                </a:lnTo>
                <a:lnTo>
                  <a:pt x="730829" y="787718"/>
                </a:lnTo>
                <a:lnTo>
                  <a:pt x="725745" y="790258"/>
                </a:lnTo>
                <a:lnTo>
                  <a:pt x="720661" y="792480"/>
                </a:lnTo>
                <a:lnTo>
                  <a:pt x="715259" y="794068"/>
                </a:lnTo>
                <a:lnTo>
                  <a:pt x="709539" y="795655"/>
                </a:lnTo>
                <a:lnTo>
                  <a:pt x="704137" y="797243"/>
                </a:lnTo>
                <a:lnTo>
                  <a:pt x="698418" y="797878"/>
                </a:lnTo>
                <a:lnTo>
                  <a:pt x="692380" y="798513"/>
                </a:lnTo>
                <a:lnTo>
                  <a:pt x="686979" y="798513"/>
                </a:lnTo>
                <a:lnTo>
                  <a:pt x="519521" y="798513"/>
                </a:lnTo>
                <a:lnTo>
                  <a:pt x="513484" y="798513"/>
                </a:lnTo>
                <a:lnTo>
                  <a:pt x="508082" y="797878"/>
                </a:lnTo>
                <a:lnTo>
                  <a:pt x="502362" y="797243"/>
                </a:lnTo>
                <a:lnTo>
                  <a:pt x="496643" y="795655"/>
                </a:lnTo>
                <a:lnTo>
                  <a:pt x="491241" y="794068"/>
                </a:lnTo>
                <a:lnTo>
                  <a:pt x="485839" y="792480"/>
                </a:lnTo>
                <a:lnTo>
                  <a:pt x="480437" y="790258"/>
                </a:lnTo>
                <a:lnTo>
                  <a:pt x="475353" y="787718"/>
                </a:lnTo>
                <a:lnTo>
                  <a:pt x="470269" y="784860"/>
                </a:lnTo>
                <a:lnTo>
                  <a:pt x="465502" y="782003"/>
                </a:lnTo>
                <a:lnTo>
                  <a:pt x="460736" y="778510"/>
                </a:lnTo>
                <a:lnTo>
                  <a:pt x="456287" y="775018"/>
                </a:lnTo>
                <a:lnTo>
                  <a:pt x="451839" y="771525"/>
                </a:lnTo>
                <a:lnTo>
                  <a:pt x="447708" y="767080"/>
                </a:lnTo>
                <a:lnTo>
                  <a:pt x="443259" y="762953"/>
                </a:lnTo>
                <a:lnTo>
                  <a:pt x="439446" y="758508"/>
                </a:lnTo>
                <a:lnTo>
                  <a:pt x="435633" y="753746"/>
                </a:lnTo>
                <a:lnTo>
                  <a:pt x="432138" y="748666"/>
                </a:lnTo>
                <a:lnTo>
                  <a:pt x="428960" y="743268"/>
                </a:lnTo>
                <a:lnTo>
                  <a:pt x="425465" y="738188"/>
                </a:lnTo>
                <a:lnTo>
                  <a:pt x="422605" y="732473"/>
                </a:lnTo>
                <a:lnTo>
                  <a:pt x="420063" y="727076"/>
                </a:lnTo>
                <a:lnTo>
                  <a:pt x="417521" y="721043"/>
                </a:lnTo>
                <a:lnTo>
                  <a:pt x="415297" y="715011"/>
                </a:lnTo>
                <a:lnTo>
                  <a:pt x="413390" y="708661"/>
                </a:lnTo>
                <a:lnTo>
                  <a:pt x="411484" y="702311"/>
                </a:lnTo>
                <a:lnTo>
                  <a:pt x="409895" y="695961"/>
                </a:lnTo>
                <a:lnTo>
                  <a:pt x="408624" y="689293"/>
                </a:lnTo>
                <a:lnTo>
                  <a:pt x="407671" y="682308"/>
                </a:lnTo>
                <a:lnTo>
                  <a:pt x="407035" y="675641"/>
                </a:lnTo>
                <a:lnTo>
                  <a:pt x="406400" y="668656"/>
                </a:lnTo>
                <a:lnTo>
                  <a:pt x="406400" y="661671"/>
                </a:lnTo>
                <a:lnTo>
                  <a:pt x="406400" y="141923"/>
                </a:lnTo>
                <a:lnTo>
                  <a:pt x="406400" y="134938"/>
                </a:lnTo>
                <a:lnTo>
                  <a:pt x="407035" y="127636"/>
                </a:lnTo>
                <a:lnTo>
                  <a:pt x="407671" y="121286"/>
                </a:lnTo>
                <a:lnTo>
                  <a:pt x="408624" y="114301"/>
                </a:lnTo>
                <a:lnTo>
                  <a:pt x="409895" y="107633"/>
                </a:lnTo>
                <a:lnTo>
                  <a:pt x="411484" y="100966"/>
                </a:lnTo>
                <a:lnTo>
                  <a:pt x="413390" y="94933"/>
                </a:lnTo>
                <a:lnTo>
                  <a:pt x="415297" y="88583"/>
                </a:lnTo>
                <a:lnTo>
                  <a:pt x="417521" y="82551"/>
                </a:lnTo>
                <a:lnTo>
                  <a:pt x="420063" y="76518"/>
                </a:lnTo>
                <a:lnTo>
                  <a:pt x="422605" y="70803"/>
                </a:lnTo>
                <a:lnTo>
                  <a:pt x="425465" y="65088"/>
                </a:lnTo>
                <a:lnTo>
                  <a:pt x="428960" y="60008"/>
                </a:lnTo>
                <a:lnTo>
                  <a:pt x="432138" y="54611"/>
                </a:lnTo>
                <a:lnTo>
                  <a:pt x="435633" y="49531"/>
                </a:lnTo>
                <a:lnTo>
                  <a:pt x="439446" y="45086"/>
                </a:lnTo>
                <a:lnTo>
                  <a:pt x="443259" y="40323"/>
                </a:lnTo>
                <a:lnTo>
                  <a:pt x="447708" y="36196"/>
                </a:lnTo>
                <a:lnTo>
                  <a:pt x="451839" y="32068"/>
                </a:lnTo>
                <a:lnTo>
                  <a:pt x="456287" y="28258"/>
                </a:lnTo>
                <a:lnTo>
                  <a:pt x="460736" y="24766"/>
                </a:lnTo>
                <a:lnTo>
                  <a:pt x="465502" y="21273"/>
                </a:lnTo>
                <a:lnTo>
                  <a:pt x="470269" y="18416"/>
                </a:lnTo>
                <a:lnTo>
                  <a:pt x="475353" y="15876"/>
                </a:lnTo>
                <a:lnTo>
                  <a:pt x="480437" y="13018"/>
                </a:lnTo>
                <a:lnTo>
                  <a:pt x="485839" y="11113"/>
                </a:lnTo>
                <a:lnTo>
                  <a:pt x="491241" y="9208"/>
                </a:lnTo>
                <a:lnTo>
                  <a:pt x="496643" y="7938"/>
                </a:lnTo>
                <a:lnTo>
                  <a:pt x="502362" y="6351"/>
                </a:lnTo>
                <a:lnTo>
                  <a:pt x="508082" y="5398"/>
                </a:lnTo>
                <a:lnTo>
                  <a:pt x="513484" y="5081"/>
                </a:lnTo>
                <a:lnTo>
                  <a:pt x="519521" y="4763"/>
                </a:lnTo>
                <a:close/>
                <a:moveTo>
                  <a:pt x="1749834" y="0"/>
                </a:moveTo>
                <a:lnTo>
                  <a:pt x="1916974" y="0"/>
                </a:lnTo>
                <a:lnTo>
                  <a:pt x="1923012" y="318"/>
                </a:lnTo>
                <a:lnTo>
                  <a:pt x="1928731" y="953"/>
                </a:lnTo>
                <a:lnTo>
                  <a:pt x="1934133" y="1588"/>
                </a:lnTo>
                <a:lnTo>
                  <a:pt x="1939853" y="2859"/>
                </a:lnTo>
                <a:lnTo>
                  <a:pt x="1945255" y="4129"/>
                </a:lnTo>
                <a:lnTo>
                  <a:pt x="1950656" y="6035"/>
                </a:lnTo>
                <a:lnTo>
                  <a:pt x="1956058" y="8576"/>
                </a:lnTo>
                <a:lnTo>
                  <a:pt x="1961142" y="10799"/>
                </a:lnTo>
                <a:lnTo>
                  <a:pt x="1966226" y="13340"/>
                </a:lnTo>
                <a:lnTo>
                  <a:pt x="1970993" y="16834"/>
                </a:lnTo>
                <a:lnTo>
                  <a:pt x="1975759" y="20010"/>
                </a:lnTo>
                <a:lnTo>
                  <a:pt x="1980208" y="23187"/>
                </a:lnTo>
                <a:lnTo>
                  <a:pt x="1984974" y="27316"/>
                </a:lnTo>
                <a:lnTo>
                  <a:pt x="1988787" y="31127"/>
                </a:lnTo>
                <a:lnTo>
                  <a:pt x="1993236" y="35574"/>
                </a:lnTo>
                <a:lnTo>
                  <a:pt x="1997049" y="40021"/>
                </a:lnTo>
                <a:lnTo>
                  <a:pt x="2000862" y="45103"/>
                </a:lnTo>
                <a:lnTo>
                  <a:pt x="2004357" y="49867"/>
                </a:lnTo>
                <a:lnTo>
                  <a:pt x="2007853" y="54949"/>
                </a:lnTo>
                <a:lnTo>
                  <a:pt x="2011030" y="60667"/>
                </a:lnTo>
                <a:lnTo>
                  <a:pt x="2013890" y="65749"/>
                </a:lnTo>
                <a:lnTo>
                  <a:pt x="2017750" y="71784"/>
                </a:lnTo>
                <a:lnTo>
                  <a:pt x="2019292" y="77819"/>
                </a:lnTo>
                <a:lnTo>
                  <a:pt x="2021516" y="83536"/>
                </a:lnTo>
                <a:lnTo>
                  <a:pt x="2023423" y="89888"/>
                </a:lnTo>
                <a:lnTo>
                  <a:pt x="2025329" y="96241"/>
                </a:lnTo>
                <a:lnTo>
                  <a:pt x="2026918" y="102594"/>
                </a:lnTo>
                <a:lnTo>
                  <a:pt x="2028189" y="109264"/>
                </a:lnTo>
                <a:lnTo>
                  <a:pt x="2029142" y="116252"/>
                </a:lnTo>
                <a:lnTo>
                  <a:pt x="2029778" y="122922"/>
                </a:lnTo>
                <a:lnTo>
                  <a:pt x="2030095" y="130227"/>
                </a:lnTo>
                <a:lnTo>
                  <a:pt x="2030413" y="136897"/>
                </a:lnTo>
                <a:lnTo>
                  <a:pt x="2030413" y="657170"/>
                </a:lnTo>
                <a:lnTo>
                  <a:pt x="2030095" y="663841"/>
                </a:lnTo>
                <a:lnTo>
                  <a:pt x="2029778" y="670828"/>
                </a:lnTo>
                <a:lnTo>
                  <a:pt x="2029142" y="677816"/>
                </a:lnTo>
                <a:lnTo>
                  <a:pt x="2028189" y="684486"/>
                </a:lnTo>
                <a:lnTo>
                  <a:pt x="2026918" y="691157"/>
                </a:lnTo>
                <a:lnTo>
                  <a:pt x="2025329" y="697509"/>
                </a:lnTo>
                <a:lnTo>
                  <a:pt x="2023423" y="704179"/>
                </a:lnTo>
                <a:lnTo>
                  <a:pt x="2021516" y="710214"/>
                </a:lnTo>
                <a:lnTo>
                  <a:pt x="2019292" y="716249"/>
                </a:lnTo>
                <a:lnTo>
                  <a:pt x="2017750" y="722284"/>
                </a:lnTo>
                <a:lnTo>
                  <a:pt x="2013890" y="728001"/>
                </a:lnTo>
                <a:lnTo>
                  <a:pt x="2011030" y="733401"/>
                </a:lnTo>
                <a:lnTo>
                  <a:pt x="2007853" y="738801"/>
                </a:lnTo>
                <a:lnTo>
                  <a:pt x="2004357" y="743883"/>
                </a:lnTo>
                <a:lnTo>
                  <a:pt x="2000862" y="748965"/>
                </a:lnTo>
                <a:lnTo>
                  <a:pt x="1997049" y="754047"/>
                </a:lnTo>
                <a:lnTo>
                  <a:pt x="1993236" y="758176"/>
                </a:lnTo>
                <a:lnTo>
                  <a:pt x="1988787" y="762622"/>
                </a:lnTo>
                <a:lnTo>
                  <a:pt x="1984974" y="766752"/>
                </a:lnTo>
                <a:lnTo>
                  <a:pt x="1980208" y="770246"/>
                </a:lnTo>
                <a:lnTo>
                  <a:pt x="1975759" y="774057"/>
                </a:lnTo>
                <a:lnTo>
                  <a:pt x="1970993" y="777233"/>
                </a:lnTo>
                <a:lnTo>
                  <a:pt x="1966226" y="780410"/>
                </a:lnTo>
                <a:lnTo>
                  <a:pt x="1961142" y="783268"/>
                </a:lnTo>
                <a:lnTo>
                  <a:pt x="1956058" y="785492"/>
                </a:lnTo>
                <a:lnTo>
                  <a:pt x="1950656" y="787715"/>
                </a:lnTo>
                <a:lnTo>
                  <a:pt x="1945255" y="789621"/>
                </a:lnTo>
                <a:lnTo>
                  <a:pt x="1939853" y="791209"/>
                </a:lnTo>
                <a:lnTo>
                  <a:pt x="1934133" y="792162"/>
                </a:lnTo>
                <a:lnTo>
                  <a:pt x="1928731" y="793115"/>
                </a:lnTo>
                <a:lnTo>
                  <a:pt x="1923012" y="793750"/>
                </a:lnTo>
                <a:lnTo>
                  <a:pt x="1916974" y="793750"/>
                </a:lnTo>
                <a:lnTo>
                  <a:pt x="1749834" y="793750"/>
                </a:lnTo>
                <a:lnTo>
                  <a:pt x="1744115" y="793750"/>
                </a:lnTo>
                <a:lnTo>
                  <a:pt x="1738077" y="793115"/>
                </a:lnTo>
                <a:lnTo>
                  <a:pt x="1732358" y="792162"/>
                </a:lnTo>
                <a:lnTo>
                  <a:pt x="1726956" y="791209"/>
                </a:lnTo>
                <a:lnTo>
                  <a:pt x="1721554" y="789621"/>
                </a:lnTo>
                <a:lnTo>
                  <a:pt x="1716152" y="787715"/>
                </a:lnTo>
                <a:lnTo>
                  <a:pt x="1710750" y="785492"/>
                </a:lnTo>
                <a:lnTo>
                  <a:pt x="1705666" y="783268"/>
                </a:lnTo>
                <a:lnTo>
                  <a:pt x="1700900" y="780410"/>
                </a:lnTo>
                <a:lnTo>
                  <a:pt x="1695816" y="777233"/>
                </a:lnTo>
                <a:lnTo>
                  <a:pt x="1691050" y="774057"/>
                </a:lnTo>
                <a:lnTo>
                  <a:pt x="1686283" y="770246"/>
                </a:lnTo>
                <a:lnTo>
                  <a:pt x="1682152" y="766752"/>
                </a:lnTo>
                <a:lnTo>
                  <a:pt x="1677704" y="762622"/>
                </a:lnTo>
                <a:lnTo>
                  <a:pt x="1673891" y="758176"/>
                </a:lnTo>
                <a:lnTo>
                  <a:pt x="1669760" y="754047"/>
                </a:lnTo>
                <a:lnTo>
                  <a:pt x="1665947" y="748965"/>
                </a:lnTo>
                <a:lnTo>
                  <a:pt x="1662134" y="743883"/>
                </a:lnTo>
                <a:lnTo>
                  <a:pt x="1658956" y="738801"/>
                </a:lnTo>
                <a:lnTo>
                  <a:pt x="1656096" y="733401"/>
                </a:lnTo>
                <a:lnTo>
                  <a:pt x="1652919" y="728001"/>
                </a:lnTo>
                <a:lnTo>
                  <a:pt x="1650059" y="722284"/>
                </a:lnTo>
                <a:lnTo>
                  <a:pt x="1647835" y="716249"/>
                </a:lnTo>
                <a:lnTo>
                  <a:pt x="1645610" y="710214"/>
                </a:lnTo>
                <a:lnTo>
                  <a:pt x="1643386" y="704179"/>
                </a:lnTo>
                <a:lnTo>
                  <a:pt x="1641480" y="697509"/>
                </a:lnTo>
                <a:lnTo>
                  <a:pt x="1640209" y="691157"/>
                </a:lnTo>
                <a:lnTo>
                  <a:pt x="1638938" y="684486"/>
                </a:lnTo>
                <a:lnTo>
                  <a:pt x="1637984" y="677816"/>
                </a:lnTo>
                <a:lnTo>
                  <a:pt x="1637349" y="670828"/>
                </a:lnTo>
                <a:lnTo>
                  <a:pt x="1636713" y="663841"/>
                </a:lnTo>
                <a:lnTo>
                  <a:pt x="1636713" y="657170"/>
                </a:lnTo>
                <a:lnTo>
                  <a:pt x="1636713" y="136897"/>
                </a:lnTo>
                <a:lnTo>
                  <a:pt x="1636713" y="130227"/>
                </a:lnTo>
                <a:lnTo>
                  <a:pt x="1637349" y="122922"/>
                </a:lnTo>
                <a:lnTo>
                  <a:pt x="1637984" y="116252"/>
                </a:lnTo>
                <a:lnTo>
                  <a:pt x="1638938" y="109264"/>
                </a:lnTo>
                <a:lnTo>
                  <a:pt x="1640209" y="102594"/>
                </a:lnTo>
                <a:lnTo>
                  <a:pt x="1641480" y="96241"/>
                </a:lnTo>
                <a:lnTo>
                  <a:pt x="1643386" y="89888"/>
                </a:lnTo>
                <a:lnTo>
                  <a:pt x="1645610" y="83536"/>
                </a:lnTo>
                <a:lnTo>
                  <a:pt x="1647835" y="77819"/>
                </a:lnTo>
                <a:lnTo>
                  <a:pt x="1650059" y="71784"/>
                </a:lnTo>
                <a:lnTo>
                  <a:pt x="1652919" y="65749"/>
                </a:lnTo>
                <a:lnTo>
                  <a:pt x="1656096" y="60667"/>
                </a:lnTo>
                <a:lnTo>
                  <a:pt x="1658956" y="54949"/>
                </a:lnTo>
                <a:lnTo>
                  <a:pt x="1662134" y="49867"/>
                </a:lnTo>
                <a:lnTo>
                  <a:pt x="1665947" y="45103"/>
                </a:lnTo>
                <a:lnTo>
                  <a:pt x="1669760" y="40021"/>
                </a:lnTo>
                <a:lnTo>
                  <a:pt x="1673891" y="35574"/>
                </a:lnTo>
                <a:lnTo>
                  <a:pt x="1677704" y="31127"/>
                </a:lnTo>
                <a:lnTo>
                  <a:pt x="1682152" y="27316"/>
                </a:lnTo>
                <a:lnTo>
                  <a:pt x="1686283" y="23187"/>
                </a:lnTo>
                <a:lnTo>
                  <a:pt x="1691050" y="20010"/>
                </a:lnTo>
                <a:lnTo>
                  <a:pt x="1695816" y="16834"/>
                </a:lnTo>
                <a:lnTo>
                  <a:pt x="1700900" y="13340"/>
                </a:lnTo>
                <a:lnTo>
                  <a:pt x="1705666" y="10799"/>
                </a:lnTo>
                <a:lnTo>
                  <a:pt x="1710750" y="8576"/>
                </a:lnTo>
                <a:lnTo>
                  <a:pt x="1716152" y="6035"/>
                </a:lnTo>
                <a:lnTo>
                  <a:pt x="1721554" y="4129"/>
                </a:lnTo>
                <a:lnTo>
                  <a:pt x="1726956" y="2859"/>
                </a:lnTo>
                <a:lnTo>
                  <a:pt x="1732358" y="1588"/>
                </a:lnTo>
                <a:lnTo>
                  <a:pt x="1738077" y="953"/>
                </a:lnTo>
                <a:lnTo>
                  <a:pt x="1744115" y="318"/>
                </a:lnTo>
                <a:lnTo>
                  <a:pt x="1749834"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3" name="PA-MH_Other_10"/>
          <p:cNvSpPr>
            <a:spLocks noChangeAspect="1"/>
          </p:cNvSpPr>
          <p:nvPr>
            <p:custDataLst>
              <p:tags r:id="rId12"/>
            </p:custDataLst>
          </p:nvPr>
        </p:nvSpPr>
        <p:spPr bwMode="auto">
          <a:xfrm>
            <a:off x="10187020" y="1502681"/>
            <a:ext cx="325916" cy="29332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7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7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4" name="PA-MH_Other_11"/>
          <p:cNvSpPr>
            <a:spLocks noChangeAspect="1"/>
          </p:cNvSpPr>
          <p:nvPr>
            <p:custDataLst>
              <p:tags r:id="rId13"/>
            </p:custDataLst>
          </p:nvPr>
        </p:nvSpPr>
        <p:spPr bwMode="auto">
          <a:xfrm>
            <a:off x="10227201" y="5015538"/>
            <a:ext cx="325916" cy="30236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5" name="PA-MH_Other_12"/>
          <p:cNvSpPr>
            <a:spLocks noChangeAspect="1" noChangeArrowheads="1"/>
          </p:cNvSpPr>
          <p:nvPr>
            <p:custDataLst>
              <p:tags r:id="rId14"/>
            </p:custDataLst>
          </p:nvPr>
        </p:nvSpPr>
        <p:spPr bwMode="auto">
          <a:xfrm>
            <a:off x="6925631" y="5022237"/>
            <a:ext cx="323683" cy="287668"/>
          </a:xfrm>
          <a:custGeom>
            <a:avLst/>
            <a:gdLst>
              <a:gd name="T0" fmla="*/ 186557 w 1993900"/>
              <a:gd name="T1" fmla="*/ 1472017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7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7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7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6" name="PA-MH_Other_13"/>
          <p:cNvSpPr>
            <a:spLocks noChangeAspect="1"/>
          </p:cNvSpPr>
          <p:nvPr>
            <p:custDataLst>
              <p:tags r:id="rId15"/>
            </p:custDataLst>
          </p:nvPr>
        </p:nvSpPr>
        <p:spPr bwMode="auto">
          <a:xfrm>
            <a:off x="3662006" y="5015539"/>
            <a:ext cx="274572" cy="304467"/>
          </a:xfrm>
          <a:custGeom>
            <a:avLst/>
            <a:gdLst>
              <a:gd name="T0" fmla="*/ 2147483646 w 4388"/>
              <a:gd name="T1" fmla="*/ 0 h 5157"/>
              <a:gd name="T2" fmla="*/ 2147483646 w 4388"/>
              <a:gd name="T3" fmla="*/ 2147483646 h 5157"/>
              <a:gd name="T4" fmla="*/ 0 w 4388"/>
              <a:gd name="T5" fmla="*/ 2147483646 h 5157"/>
              <a:gd name="T6" fmla="*/ 2147483646 w 4388"/>
              <a:gd name="T7" fmla="*/ 2147483646 h 5157"/>
              <a:gd name="T8" fmla="*/ 2147483646 w 4388"/>
              <a:gd name="T9" fmla="*/ 2147483646 h 5157"/>
              <a:gd name="T10" fmla="*/ 2147483646 w 4388"/>
              <a:gd name="T11" fmla="*/ 2147483646 h 5157"/>
              <a:gd name="T12" fmla="*/ 2147483646 w 4388"/>
              <a:gd name="T13" fmla="*/ 2147483646 h 5157"/>
              <a:gd name="T14" fmla="*/ 2147483646 w 4388"/>
              <a:gd name="T15" fmla="*/ 2147483646 h 5157"/>
              <a:gd name="T16" fmla="*/ 2147483646 w 4388"/>
              <a:gd name="T17" fmla="*/ 2147483646 h 5157"/>
              <a:gd name="T18" fmla="*/ 2147483646 w 4388"/>
              <a:gd name="T19" fmla="*/ 2147483646 h 5157"/>
              <a:gd name="T20" fmla="*/ 2147483646 w 4388"/>
              <a:gd name="T21" fmla="*/ 2147483646 h 5157"/>
              <a:gd name="T22" fmla="*/ 2147483646 w 4388"/>
              <a:gd name="T23" fmla="*/ 2147483646 h 5157"/>
              <a:gd name="T24" fmla="*/ 2147483646 w 4388"/>
              <a:gd name="T25" fmla="*/ 2147483646 h 5157"/>
              <a:gd name="T26" fmla="*/ 2147483646 w 4388"/>
              <a:gd name="T27" fmla="*/ 2147483646 h 5157"/>
              <a:gd name="T28" fmla="*/ 2147483646 w 4388"/>
              <a:gd name="T29" fmla="*/ 2147483646 h 5157"/>
              <a:gd name="T30" fmla="*/ 2147483646 w 4388"/>
              <a:gd name="T31" fmla="*/ 2147483646 h 5157"/>
              <a:gd name="T32" fmla="*/ 2147483646 w 4388"/>
              <a:gd name="T33" fmla="*/ 2147483646 h 5157"/>
              <a:gd name="T34" fmla="*/ 2147483646 w 4388"/>
              <a:gd name="T35" fmla="*/ 2147483646 h 5157"/>
              <a:gd name="T36" fmla="*/ 2147483646 w 4388"/>
              <a:gd name="T37" fmla="*/ 2147483646 h 5157"/>
              <a:gd name="T38" fmla="*/ 2147483646 w 4388"/>
              <a:gd name="T39" fmla="*/ 2147483646 h 5157"/>
              <a:gd name="T40" fmla="*/ 2147483646 w 4388"/>
              <a:gd name="T41" fmla="*/ 2147483646 h 5157"/>
              <a:gd name="T42" fmla="*/ 2147483646 w 4388"/>
              <a:gd name="T43" fmla="*/ 2147483646 h 5157"/>
              <a:gd name="T44" fmla="*/ 2147483646 w 4388"/>
              <a:gd name="T45" fmla="*/ 2147483646 h 5157"/>
              <a:gd name="T46" fmla="*/ 2147483646 w 4388"/>
              <a:gd name="T47" fmla="*/ 2147483646 h 5157"/>
              <a:gd name="T48" fmla="*/ 2147483646 w 4388"/>
              <a:gd name="T49" fmla="*/ 2147483646 h 5157"/>
              <a:gd name="T50" fmla="*/ 2147483646 w 4388"/>
              <a:gd name="T51" fmla="*/ 2147483646 h 5157"/>
              <a:gd name="T52" fmla="*/ 2147483646 w 4388"/>
              <a:gd name="T53" fmla="*/ 2147483646 h 5157"/>
              <a:gd name="T54" fmla="*/ 2147483646 w 4388"/>
              <a:gd name="T55" fmla="*/ 2147483646 h 5157"/>
              <a:gd name="T56" fmla="*/ 2147483646 w 4388"/>
              <a:gd name="T57" fmla="*/ 2147483646 h 5157"/>
              <a:gd name="T58" fmla="*/ 2147483646 w 4388"/>
              <a:gd name="T59" fmla="*/ 2147483646 h 5157"/>
              <a:gd name="T60" fmla="*/ 2147483646 w 4388"/>
              <a:gd name="T61" fmla="*/ 2147483646 h 5157"/>
              <a:gd name="T62" fmla="*/ 2147483646 w 4388"/>
              <a:gd name="T63" fmla="*/ 2147483646 h 5157"/>
              <a:gd name="T64" fmla="*/ 2147483646 w 4388"/>
              <a:gd name="T65" fmla="*/ 2147483646 h 5157"/>
              <a:gd name="T66" fmla="*/ 2147483646 w 4388"/>
              <a:gd name="T67" fmla="*/ 2147483646 h 5157"/>
              <a:gd name="T68" fmla="*/ 2147483646 w 4388"/>
              <a:gd name="T69" fmla="*/ 2147483646 h 5157"/>
              <a:gd name="T70" fmla="*/ 2147483646 w 4388"/>
              <a:gd name="T71" fmla="*/ 2147483646 h 5157"/>
              <a:gd name="T72" fmla="*/ 2147483646 w 4388"/>
              <a:gd name="T73" fmla="*/ 2147483646 h 5157"/>
              <a:gd name="T74" fmla="*/ 2147483646 w 4388"/>
              <a:gd name="T75" fmla="*/ 2147483646 h 5157"/>
              <a:gd name="T76" fmla="*/ 2147483646 w 4388"/>
              <a:gd name="T77" fmla="*/ 2147483646 h 5157"/>
              <a:gd name="T78" fmla="*/ 2147483646 w 4388"/>
              <a:gd name="T79" fmla="*/ 2147483646 h 5157"/>
              <a:gd name="T80" fmla="*/ 2147483646 w 4388"/>
              <a:gd name="T81" fmla="*/ 2147483646 h 5157"/>
              <a:gd name="T82" fmla="*/ 2147483646 w 4388"/>
              <a:gd name="T83" fmla="*/ 2147483646 h 5157"/>
              <a:gd name="T84" fmla="*/ 2147483646 w 4388"/>
              <a:gd name="T85" fmla="*/ 2147483646 h 5157"/>
              <a:gd name="T86" fmla="*/ 2147483646 w 4388"/>
              <a:gd name="T87" fmla="*/ 2147483646 h 5157"/>
              <a:gd name="T88" fmla="*/ 2147483646 w 4388"/>
              <a:gd name="T89" fmla="*/ 2147483646 h 5157"/>
              <a:gd name="T90" fmla="*/ 2147483646 w 4388"/>
              <a:gd name="T91" fmla="*/ 2147483646 h 5157"/>
              <a:gd name="T92" fmla="*/ 2147483646 w 4388"/>
              <a:gd name="T93" fmla="*/ 2147483646 h 5157"/>
              <a:gd name="T94" fmla="*/ 2147483646 w 4388"/>
              <a:gd name="T95" fmla="*/ 2147483646 h 5157"/>
              <a:gd name="T96" fmla="*/ 2147483646 w 4388"/>
              <a:gd name="T97" fmla="*/ 2147483646 h 5157"/>
              <a:gd name="T98" fmla="*/ 2147483646 w 4388"/>
              <a:gd name="T99" fmla="*/ 2147483646 h 5157"/>
              <a:gd name="T100" fmla="*/ 2147483646 w 4388"/>
              <a:gd name="T101" fmla="*/ 2147483646 h 5157"/>
              <a:gd name="T102" fmla="*/ 2147483646 w 4388"/>
              <a:gd name="T103" fmla="*/ 2147483646 h 5157"/>
              <a:gd name="T104" fmla="*/ 2147483646 w 4388"/>
              <a:gd name="T105" fmla="*/ 2147483646 h 5157"/>
              <a:gd name="T106" fmla="*/ 2147483646 w 4388"/>
              <a:gd name="T107" fmla="*/ 2147483646 h 5157"/>
              <a:gd name="T108" fmla="*/ 2147483646 w 4388"/>
              <a:gd name="T109" fmla="*/ 2147483646 h 5157"/>
              <a:gd name="T110" fmla="*/ 2147483646 w 4388"/>
              <a:gd name="T111" fmla="*/ 2147483646 h 5157"/>
              <a:gd name="T112" fmla="*/ 2147483646 w 4388"/>
              <a:gd name="T113" fmla="*/ 2147483646 h 5157"/>
              <a:gd name="T114" fmla="*/ 2147483646 w 4388"/>
              <a:gd name="T115" fmla="*/ 2147483646 h 5157"/>
              <a:gd name="T116" fmla="*/ 2147483646 w 4388"/>
              <a:gd name="T117" fmla="*/ 2147483646 h 5157"/>
              <a:gd name="T118" fmla="*/ 2147483646 w 4388"/>
              <a:gd name="T119" fmla="*/ 2147483646 h 5157"/>
              <a:gd name="T120" fmla="*/ 2147483646 w 4388"/>
              <a:gd name="T121" fmla="*/ 2147483646 h 5157"/>
              <a:gd name="T122" fmla="*/ 2147483646 w 4388"/>
              <a:gd name="T123" fmla="*/ 2147483646 h 5157"/>
              <a:gd name="T124" fmla="*/ 2147483646 w 4388"/>
              <a:gd name="T125" fmla="*/ 2147483646 h 5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88" h="5157">
                <a:moveTo>
                  <a:pt x="2467" y="1672"/>
                </a:moveTo>
                <a:lnTo>
                  <a:pt x="3665" y="170"/>
                </a:lnTo>
                <a:lnTo>
                  <a:pt x="3451" y="0"/>
                </a:lnTo>
                <a:lnTo>
                  <a:pt x="2117" y="1672"/>
                </a:lnTo>
                <a:lnTo>
                  <a:pt x="2094" y="1672"/>
                </a:lnTo>
                <a:lnTo>
                  <a:pt x="1147" y="915"/>
                </a:lnTo>
                <a:lnTo>
                  <a:pt x="998" y="1102"/>
                </a:lnTo>
                <a:lnTo>
                  <a:pt x="1711" y="1672"/>
                </a:lnTo>
                <a:lnTo>
                  <a:pt x="0" y="1672"/>
                </a:lnTo>
                <a:lnTo>
                  <a:pt x="0" y="5157"/>
                </a:lnTo>
                <a:lnTo>
                  <a:pt x="4388" y="5157"/>
                </a:lnTo>
                <a:lnTo>
                  <a:pt x="4388" y="1672"/>
                </a:lnTo>
                <a:lnTo>
                  <a:pt x="2467" y="1672"/>
                </a:lnTo>
                <a:close/>
                <a:moveTo>
                  <a:pt x="2921" y="4831"/>
                </a:moveTo>
                <a:lnTo>
                  <a:pt x="2921" y="4831"/>
                </a:lnTo>
                <a:lnTo>
                  <a:pt x="2907" y="4830"/>
                </a:lnTo>
                <a:lnTo>
                  <a:pt x="2894" y="4829"/>
                </a:lnTo>
                <a:lnTo>
                  <a:pt x="2881" y="4828"/>
                </a:lnTo>
                <a:lnTo>
                  <a:pt x="2869" y="4825"/>
                </a:lnTo>
                <a:lnTo>
                  <a:pt x="2844" y="4819"/>
                </a:lnTo>
                <a:lnTo>
                  <a:pt x="2821" y="4810"/>
                </a:lnTo>
                <a:lnTo>
                  <a:pt x="2798" y="4799"/>
                </a:lnTo>
                <a:lnTo>
                  <a:pt x="2778" y="4787"/>
                </a:lnTo>
                <a:lnTo>
                  <a:pt x="2757" y="4771"/>
                </a:lnTo>
                <a:lnTo>
                  <a:pt x="2739" y="4755"/>
                </a:lnTo>
                <a:lnTo>
                  <a:pt x="2722" y="4737"/>
                </a:lnTo>
                <a:lnTo>
                  <a:pt x="2707" y="4717"/>
                </a:lnTo>
                <a:lnTo>
                  <a:pt x="2694" y="4696"/>
                </a:lnTo>
                <a:lnTo>
                  <a:pt x="2685" y="4674"/>
                </a:lnTo>
                <a:lnTo>
                  <a:pt x="2676" y="4651"/>
                </a:lnTo>
                <a:lnTo>
                  <a:pt x="2670" y="4626"/>
                </a:lnTo>
                <a:lnTo>
                  <a:pt x="2667" y="4614"/>
                </a:lnTo>
                <a:lnTo>
                  <a:pt x="2665" y="4601"/>
                </a:lnTo>
                <a:lnTo>
                  <a:pt x="2664" y="4588"/>
                </a:lnTo>
                <a:lnTo>
                  <a:pt x="2664" y="4574"/>
                </a:lnTo>
                <a:lnTo>
                  <a:pt x="2664" y="4561"/>
                </a:lnTo>
                <a:lnTo>
                  <a:pt x="2665" y="4548"/>
                </a:lnTo>
                <a:lnTo>
                  <a:pt x="2667" y="4535"/>
                </a:lnTo>
                <a:lnTo>
                  <a:pt x="2670" y="4523"/>
                </a:lnTo>
                <a:lnTo>
                  <a:pt x="2676" y="4498"/>
                </a:lnTo>
                <a:lnTo>
                  <a:pt x="2685" y="4475"/>
                </a:lnTo>
                <a:lnTo>
                  <a:pt x="2694" y="4452"/>
                </a:lnTo>
                <a:lnTo>
                  <a:pt x="2707" y="4431"/>
                </a:lnTo>
                <a:lnTo>
                  <a:pt x="2722" y="4411"/>
                </a:lnTo>
                <a:lnTo>
                  <a:pt x="2739" y="4393"/>
                </a:lnTo>
                <a:lnTo>
                  <a:pt x="2757" y="4376"/>
                </a:lnTo>
                <a:lnTo>
                  <a:pt x="2778" y="4361"/>
                </a:lnTo>
                <a:lnTo>
                  <a:pt x="2798" y="4349"/>
                </a:lnTo>
                <a:lnTo>
                  <a:pt x="2821" y="4339"/>
                </a:lnTo>
                <a:lnTo>
                  <a:pt x="2844" y="4330"/>
                </a:lnTo>
                <a:lnTo>
                  <a:pt x="2869" y="4324"/>
                </a:lnTo>
                <a:lnTo>
                  <a:pt x="2881" y="4321"/>
                </a:lnTo>
                <a:lnTo>
                  <a:pt x="2894" y="4319"/>
                </a:lnTo>
                <a:lnTo>
                  <a:pt x="2907" y="4318"/>
                </a:lnTo>
                <a:lnTo>
                  <a:pt x="2921" y="4318"/>
                </a:lnTo>
                <a:lnTo>
                  <a:pt x="2934" y="4318"/>
                </a:lnTo>
                <a:lnTo>
                  <a:pt x="2947" y="4319"/>
                </a:lnTo>
                <a:lnTo>
                  <a:pt x="2960" y="4321"/>
                </a:lnTo>
                <a:lnTo>
                  <a:pt x="2972" y="4324"/>
                </a:lnTo>
                <a:lnTo>
                  <a:pt x="2997" y="4330"/>
                </a:lnTo>
                <a:lnTo>
                  <a:pt x="3020" y="4339"/>
                </a:lnTo>
                <a:lnTo>
                  <a:pt x="3043" y="4349"/>
                </a:lnTo>
                <a:lnTo>
                  <a:pt x="3064" y="4361"/>
                </a:lnTo>
                <a:lnTo>
                  <a:pt x="3083" y="4376"/>
                </a:lnTo>
                <a:lnTo>
                  <a:pt x="3101" y="4393"/>
                </a:lnTo>
                <a:lnTo>
                  <a:pt x="3119" y="4411"/>
                </a:lnTo>
                <a:lnTo>
                  <a:pt x="3133" y="4431"/>
                </a:lnTo>
                <a:lnTo>
                  <a:pt x="3146" y="4452"/>
                </a:lnTo>
                <a:lnTo>
                  <a:pt x="3156" y="4475"/>
                </a:lnTo>
                <a:lnTo>
                  <a:pt x="3165" y="4498"/>
                </a:lnTo>
                <a:lnTo>
                  <a:pt x="3171" y="4523"/>
                </a:lnTo>
                <a:lnTo>
                  <a:pt x="3174" y="4535"/>
                </a:lnTo>
                <a:lnTo>
                  <a:pt x="3175" y="4548"/>
                </a:lnTo>
                <a:lnTo>
                  <a:pt x="3176" y="4561"/>
                </a:lnTo>
                <a:lnTo>
                  <a:pt x="3177" y="4574"/>
                </a:lnTo>
                <a:lnTo>
                  <a:pt x="3176" y="4588"/>
                </a:lnTo>
                <a:lnTo>
                  <a:pt x="3175" y="4601"/>
                </a:lnTo>
                <a:lnTo>
                  <a:pt x="3174" y="4614"/>
                </a:lnTo>
                <a:lnTo>
                  <a:pt x="3171" y="4626"/>
                </a:lnTo>
                <a:lnTo>
                  <a:pt x="3165" y="4651"/>
                </a:lnTo>
                <a:lnTo>
                  <a:pt x="3156" y="4674"/>
                </a:lnTo>
                <a:lnTo>
                  <a:pt x="3146" y="4696"/>
                </a:lnTo>
                <a:lnTo>
                  <a:pt x="3133" y="4717"/>
                </a:lnTo>
                <a:lnTo>
                  <a:pt x="3119" y="4737"/>
                </a:lnTo>
                <a:lnTo>
                  <a:pt x="3101" y="4755"/>
                </a:lnTo>
                <a:lnTo>
                  <a:pt x="3083" y="4771"/>
                </a:lnTo>
                <a:lnTo>
                  <a:pt x="3064" y="4787"/>
                </a:lnTo>
                <a:lnTo>
                  <a:pt x="3043" y="4799"/>
                </a:lnTo>
                <a:lnTo>
                  <a:pt x="3020" y="4810"/>
                </a:lnTo>
                <a:lnTo>
                  <a:pt x="2997" y="4819"/>
                </a:lnTo>
                <a:lnTo>
                  <a:pt x="2972" y="4825"/>
                </a:lnTo>
                <a:lnTo>
                  <a:pt x="2960" y="4828"/>
                </a:lnTo>
                <a:lnTo>
                  <a:pt x="2947" y="4829"/>
                </a:lnTo>
                <a:lnTo>
                  <a:pt x="2934" y="4830"/>
                </a:lnTo>
                <a:lnTo>
                  <a:pt x="2921" y="4831"/>
                </a:lnTo>
                <a:close/>
                <a:moveTo>
                  <a:pt x="3570" y="4831"/>
                </a:moveTo>
                <a:lnTo>
                  <a:pt x="3570" y="4831"/>
                </a:lnTo>
                <a:lnTo>
                  <a:pt x="3557" y="4830"/>
                </a:lnTo>
                <a:lnTo>
                  <a:pt x="3544" y="4829"/>
                </a:lnTo>
                <a:lnTo>
                  <a:pt x="3531" y="4828"/>
                </a:lnTo>
                <a:lnTo>
                  <a:pt x="3519" y="4825"/>
                </a:lnTo>
                <a:lnTo>
                  <a:pt x="3494" y="4819"/>
                </a:lnTo>
                <a:lnTo>
                  <a:pt x="3470" y="4810"/>
                </a:lnTo>
                <a:lnTo>
                  <a:pt x="3448" y="4799"/>
                </a:lnTo>
                <a:lnTo>
                  <a:pt x="3427" y="4787"/>
                </a:lnTo>
                <a:lnTo>
                  <a:pt x="3407" y="4771"/>
                </a:lnTo>
                <a:lnTo>
                  <a:pt x="3388" y="4755"/>
                </a:lnTo>
                <a:lnTo>
                  <a:pt x="3372" y="4737"/>
                </a:lnTo>
                <a:lnTo>
                  <a:pt x="3357" y="4717"/>
                </a:lnTo>
                <a:lnTo>
                  <a:pt x="3344" y="4696"/>
                </a:lnTo>
                <a:lnTo>
                  <a:pt x="3333" y="4674"/>
                </a:lnTo>
                <a:lnTo>
                  <a:pt x="3325" y="4651"/>
                </a:lnTo>
                <a:lnTo>
                  <a:pt x="3319" y="4626"/>
                </a:lnTo>
                <a:lnTo>
                  <a:pt x="3317" y="4614"/>
                </a:lnTo>
                <a:lnTo>
                  <a:pt x="3315" y="4601"/>
                </a:lnTo>
                <a:lnTo>
                  <a:pt x="3314" y="4588"/>
                </a:lnTo>
                <a:lnTo>
                  <a:pt x="3314" y="4574"/>
                </a:lnTo>
                <a:lnTo>
                  <a:pt x="3314" y="4561"/>
                </a:lnTo>
                <a:lnTo>
                  <a:pt x="3315" y="4548"/>
                </a:lnTo>
                <a:lnTo>
                  <a:pt x="3317" y="4535"/>
                </a:lnTo>
                <a:lnTo>
                  <a:pt x="3319" y="4523"/>
                </a:lnTo>
                <a:lnTo>
                  <a:pt x="3325" y="4498"/>
                </a:lnTo>
                <a:lnTo>
                  <a:pt x="3333" y="4475"/>
                </a:lnTo>
                <a:lnTo>
                  <a:pt x="3344" y="4452"/>
                </a:lnTo>
                <a:lnTo>
                  <a:pt x="3357" y="4431"/>
                </a:lnTo>
                <a:lnTo>
                  <a:pt x="3372" y="4411"/>
                </a:lnTo>
                <a:lnTo>
                  <a:pt x="3388" y="4393"/>
                </a:lnTo>
                <a:lnTo>
                  <a:pt x="3407" y="4376"/>
                </a:lnTo>
                <a:lnTo>
                  <a:pt x="3427" y="4361"/>
                </a:lnTo>
                <a:lnTo>
                  <a:pt x="3448" y="4349"/>
                </a:lnTo>
                <a:lnTo>
                  <a:pt x="3470" y="4339"/>
                </a:lnTo>
                <a:lnTo>
                  <a:pt x="3494" y="4330"/>
                </a:lnTo>
                <a:lnTo>
                  <a:pt x="3519" y="4324"/>
                </a:lnTo>
                <a:lnTo>
                  <a:pt x="3531" y="4321"/>
                </a:lnTo>
                <a:lnTo>
                  <a:pt x="3544" y="4319"/>
                </a:lnTo>
                <a:lnTo>
                  <a:pt x="3557" y="4318"/>
                </a:lnTo>
                <a:lnTo>
                  <a:pt x="3570" y="4318"/>
                </a:lnTo>
                <a:lnTo>
                  <a:pt x="3584" y="4318"/>
                </a:lnTo>
                <a:lnTo>
                  <a:pt x="3597" y="4319"/>
                </a:lnTo>
                <a:lnTo>
                  <a:pt x="3610" y="4321"/>
                </a:lnTo>
                <a:lnTo>
                  <a:pt x="3622" y="4324"/>
                </a:lnTo>
                <a:lnTo>
                  <a:pt x="3646" y="4330"/>
                </a:lnTo>
                <a:lnTo>
                  <a:pt x="3670" y="4339"/>
                </a:lnTo>
                <a:lnTo>
                  <a:pt x="3693" y="4349"/>
                </a:lnTo>
                <a:lnTo>
                  <a:pt x="3713" y="4361"/>
                </a:lnTo>
                <a:lnTo>
                  <a:pt x="3733" y="4376"/>
                </a:lnTo>
                <a:lnTo>
                  <a:pt x="3751" y="4393"/>
                </a:lnTo>
                <a:lnTo>
                  <a:pt x="3768" y="4411"/>
                </a:lnTo>
                <a:lnTo>
                  <a:pt x="3782" y="4431"/>
                </a:lnTo>
                <a:lnTo>
                  <a:pt x="3795" y="4452"/>
                </a:lnTo>
                <a:lnTo>
                  <a:pt x="3806" y="4475"/>
                </a:lnTo>
                <a:lnTo>
                  <a:pt x="3815" y="4498"/>
                </a:lnTo>
                <a:lnTo>
                  <a:pt x="3821" y="4523"/>
                </a:lnTo>
                <a:lnTo>
                  <a:pt x="3823" y="4535"/>
                </a:lnTo>
                <a:lnTo>
                  <a:pt x="3824" y="4548"/>
                </a:lnTo>
                <a:lnTo>
                  <a:pt x="3825" y="4561"/>
                </a:lnTo>
                <a:lnTo>
                  <a:pt x="3827" y="4574"/>
                </a:lnTo>
                <a:lnTo>
                  <a:pt x="3825" y="4588"/>
                </a:lnTo>
                <a:lnTo>
                  <a:pt x="3824" y="4601"/>
                </a:lnTo>
                <a:lnTo>
                  <a:pt x="3823" y="4614"/>
                </a:lnTo>
                <a:lnTo>
                  <a:pt x="3821" y="4626"/>
                </a:lnTo>
                <a:lnTo>
                  <a:pt x="3815" y="4651"/>
                </a:lnTo>
                <a:lnTo>
                  <a:pt x="3806" y="4674"/>
                </a:lnTo>
                <a:lnTo>
                  <a:pt x="3795" y="4696"/>
                </a:lnTo>
                <a:lnTo>
                  <a:pt x="3782" y="4717"/>
                </a:lnTo>
                <a:lnTo>
                  <a:pt x="3768" y="4737"/>
                </a:lnTo>
                <a:lnTo>
                  <a:pt x="3751" y="4755"/>
                </a:lnTo>
                <a:lnTo>
                  <a:pt x="3733" y="4771"/>
                </a:lnTo>
                <a:lnTo>
                  <a:pt x="3713" y="4787"/>
                </a:lnTo>
                <a:lnTo>
                  <a:pt x="3693" y="4799"/>
                </a:lnTo>
                <a:lnTo>
                  <a:pt x="3670" y="4810"/>
                </a:lnTo>
                <a:lnTo>
                  <a:pt x="3646" y="4819"/>
                </a:lnTo>
                <a:lnTo>
                  <a:pt x="3622" y="4825"/>
                </a:lnTo>
                <a:lnTo>
                  <a:pt x="3610" y="4828"/>
                </a:lnTo>
                <a:lnTo>
                  <a:pt x="3597" y="4829"/>
                </a:lnTo>
                <a:lnTo>
                  <a:pt x="3584" y="4830"/>
                </a:lnTo>
                <a:lnTo>
                  <a:pt x="3570" y="4831"/>
                </a:lnTo>
                <a:close/>
                <a:moveTo>
                  <a:pt x="3978" y="4050"/>
                </a:moveTo>
                <a:lnTo>
                  <a:pt x="411" y="4050"/>
                </a:lnTo>
                <a:lnTo>
                  <a:pt x="411" y="2041"/>
                </a:lnTo>
                <a:lnTo>
                  <a:pt x="3978" y="2041"/>
                </a:lnTo>
                <a:lnTo>
                  <a:pt x="3978" y="405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7" name="PA-MH_SubTitle_2"/>
          <p:cNvSpPr>
            <a:spLocks noChangeArrowheads="1"/>
          </p:cNvSpPr>
          <p:nvPr>
            <p:custDataLst>
              <p:tags r:id="rId16"/>
            </p:custDataLst>
          </p:nvPr>
        </p:nvSpPr>
        <p:spPr bwMode="auto">
          <a:xfrm>
            <a:off x="1118918" y="2243313"/>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endParaRPr lang="zh-CN" altLang="en-US" sz="1125" dirty="0">
              <a:solidFill>
                <a:srgbClr val="FFFFFF"/>
              </a:solidFill>
              <a:uFill>
                <a:solidFill>
                  <a:srgbClr val="808080"/>
                </a:solidFill>
              </a:uFill>
              <a:cs typeface="+mn-ea"/>
              <a:sym typeface="+mn-lt"/>
            </a:endParaRPr>
          </a:p>
        </p:txBody>
      </p:sp>
      <p:sp>
        <p:nvSpPr>
          <p:cNvPr id="18" name="PA-文本框 53"/>
          <p:cNvSpPr txBox="1">
            <a:spLocks noChangeArrowheads="1"/>
          </p:cNvSpPr>
          <p:nvPr>
            <p:custDataLst>
              <p:tags r:id="rId17"/>
            </p:custDataLst>
          </p:nvPr>
        </p:nvSpPr>
        <p:spPr bwMode="auto">
          <a:xfrm>
            <a:off x="980193" y="1830995"/>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p>
            <a:pPr defTabSz="1311910"/>
            <a:r>
              <a:rPr lang="zh-CN" altLang="en-US" sz="2400" b="1" dirty="0">
                <a:solidFill>
                  <a:srgbClr val="FED866"/>
                </a:solidFill>
                <a:cs typeface="+mn-ea"/>
                <a:sym typeface="+mn-lt"/>
              </a:rPr>
              <a:t>重点工作一</a:t>
            </a:r>
            <a:endParaRPr lang="zh-CN" altLang="en-US" sz="2400" b="1" dirty="0">
              <a:solidFill>
                <a:srgbClr val="FED866"/>
              </a:solidFill>
              <a:cs typeface="+mn-ea"/>
              <a:sym typeface="+mn-lt"/>
            </a:endParaRPr>
          </a:p>
        </p:txBody>
      </p:sp>
      <p:sp>
        <p:nvSpPr>
          <p:cNvPr id="19" name="PA-MH_SubTitle_2"/>
          <p:cNvSpPr>
            <a:spLocks noChangeArrowheads="1"/>
          </p:cNvSpPr>
          <p:nvPr>
            <p:custDataLst>
              <p:tags r:id="rId18"/>
            </p:custDataLst>
          </p:nvPr>
        </p:nvSpPr>
        <p:spPr bwMode="auto">
          <a:xfrm>
            <a:off x="4427799" y="2229858"/>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endParaRPr lang="zh-CN" altLang="en-US" sz="1125" dirty="0">
              <a:solidFill>
                <a:srgbClr val="FFFFFF"/>
              </a:solidFill>
              <a:uFill>
                <a:solidFill>
                  <a:srgbClr val="808080"/>
                </a:solidFill>
              </a:uFill>
              <a:cs typeface="+mn-ea"/>
              <a:sym typeface="+mn-lt"/>
            </a:endParaRPr>
          </a:p>
        </p:txBody>
      </p:sp>
      <p:sp>
        <p:nvSpPr>
          <p:cNvPr id="20" name="PA-文本框 53"/>
          <p:cNvSpPr txBox="1">
            <a:spLocks noChangeArrowheads="1"/>
          </p:cNvSpPr>
          <p:nvPr>
            <p:custDataLst>
              <p:tags r:id="rId19"/>
            </p:custDataLst>
          </p:nvPr>
        </p:nvSpPr>
        <p:spPr bwMode="auto">
          <a:xfrm>
            <a:off x="4307700" y="1830995"/>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400" b="1" dirty="0">
                <a:solidFill>
                  <a:srgbClr val="FED866"/>
                </a:solidFill>
                <a:latin typeface="+mn-lt"/>
                <a:ea typeface="+mn-ea"/>
                <a:cs typeface="+mn-ea"/>
                <a:sym typeface="+mn-lt"/>
              </a:rPr>
              <a:t>重点工作二</a:t>
            </a:r>
            <a:endParaRPr lang="zh-CN" altLang="en-US" sz="2400" b="1" dirty="0">
              <a:solidFill>
                <a:srgbClr val="FED866"/>
              </a:solidFill>
              <a:latin typeface="+mn-lt"/>
              <a:ea typeface="+mn-ea"/>
              <a:cs typeface="+mn-ea"/>
              <a:sym typeface="+mn-lt"/>
            </a:endParaRPr>
          </a:p>
        </p:txBody>
      </p:sp>
      <p:sp>
        <p:nvSpPr>
          <p:cNvPr id="21" name="PA-MH_SubTitle_2"/>
          <p:cNvSpPr>
            <a:spLocks noChangeArrowheads="1"/>
          </p:cNvSpPr>
          <p:nvPr>
            <p:custDataLst>
              <p:tags r:id="rId20"/>
            </p:custDataLst>
          </p:nvPr>
        </p:nvSpPr>
        <p:spPr bwMode="auto">
          <a:xfrm>
            <a:off x="7681912" y="2229858"/>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endParaRPr lang="zh-CN" altLang="en-US" sz="1125" dirty="0">
              <a:solidFill>
                <a:srgbClr val="FFFFFF"/>
              </a:solidFill>
              <a:uFill>
                <a:solidFill>
                  <a:srgbClr val="808080"/>
                </a:solidFill>
              </a:uFill>
              <a:cs typeface="+mn-ea"/>
              <a:sym typeface="+mn-lt"/>
            </a:endParaRPr>
          </a:p>
        </p:txBody>
      </p:sp>
      <p:sp>
        <p:nvSpPr>
          <p:cNvPr id="22" name="PA-文本框 53"/>
          <p:cNvSpPr txBox="1">
            <a:spLocks noChangeArrowheads="1"/>
          </p:cNvSpPr>
          <p:nvPr>
            <p:custDataLst>
              <p:tags r:id="rId21"/>
            </p:custDataLst>
          </p:nvPr>
        </p:nvSpPr>
        <p:spPr bwMode="auto">
          <a:xfrm>
            <a:off x="7561813" y="1830995"/>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400" b="1" dirty="0">
                <a:solidFill>
                  <a:srgbClr val="FED866"/>
                </a:solidFill>
                <a:latin typeface="+mn-lt"/>
                <a:ea typeface="+mn-ea"/>
                <a:cs typeface="+mn-ea"/>
                <a:sym typeface="+mn-lt"/>
              </a:rPr>
              <a:t>重点工作三</a:t>
            </a:r>
            <a:endParaRPr lang="zh-CN" altLang="en-US" sz="2400" b="1" dirty="0">
              <a:solidFill>
                <a:srgbClr val="FED866"/>
              </a:solidFill>
              <a:latin typeface="+mn-lt"/>
              <a:ea typeface="+mn-ea"/>
              <a:cs typeface="+mn-ea"/>
              <a:sym typeface="+mn-lt"/>
            </a:endParaRPr>
          </a:p>
        </p:txBody>
      </p:sp>
      <p:sp>
        <p:nvSpPr>
          <p:cNvPr id="23" name="PA-MH_SubTitle_2"/>
          <p:cNvSpPr>
            <a:spLocks noChangeArrowheads="1"/>
          </p:cNvSpPr>
          <p:nvPr>
            <p:custDataLst>
              <p:tags r:id="rId22"/>
            </p:custDataLst>
          </p:nvPr>
        </p:nvSpPr>
        <p:spPr bwMode="auto">
          <a:xfrm>
            <a:off x="1100292" y="44498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endParaRPr lang="zh-CN" altLang="en-US" sz="1125" dirty="0">
              <a:solidFill>
                <a:srgbClr val="FFFFFF"/>
              </a:solidFill>
              <a:uFill>
                <a:solidFill>
                  <a:srgbClr val="808080"/>
                </a:solidFill>
              </a:uFill>
              <a:cs typeface="+mn-ea"/>
              <a:sym typeface="+mn-lt"/>
            </a:endParaRPr>
          </a:p>
        </p:txBody>
      </p:sp>
      <p:sp>
        <p:nvSpPr>
          <p:cNvPr id="24" name="PA-文本框 53"/>
          <p:cNvSpPr txBox="1">
            <a:spLocks noChangeArrowheads="1"/>
          </p:cNvSpPr>
          <p:nvPr>
            <p:custDataLst>
              <p:tags r:id="rId23"/>
            </p:custDataLst>
          </p:nvPr>
        </p:nvSpPr>
        <p:spPr bwMode="auto">
          <a:xfrm>
            <a:off x="980193" y="4050972"/>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400" b="1" dirty="0">
                <a:solidFill>
                  <a:srgbClr val="FED866"/>
                </a:solidFill>
                <a:latin typeface="+mn-lt"/>
                <a:ea typeface="+mn-ea"/>
                <a:cs typeface="+mn-ea"/>
                <a:sym typeface="+mn-lt"/>
              </a:rPr>
              <a:t>重点工作四</a:t>
            </a:r>
            <a:endParaRPr lang="zh-CN" altLang="en-US" sz="2400" b="1" dirty="0">
              <a:solidFill>
                <a:srgbClr val="FED866"/>
              </a:solidFill>
              <a:latin typeface="+mn-lt"/>
              <a:ea typeface="+mn-ea"/>
              <a:cs typeface="+mn-ea"/>
              <a:sym typeface="+mn-lt"/>
            </a:endParaRPr>
          </a:p>
        </p:txBody>
      </p:sp>
      <p:sp>
        <p:nvSpPr>
          <p:cNvPr id="25" name="PA-MH_SubTitle_2"/>
          <p:cNvSpPr>
            <a:spLocks noChangeArrowheads="1"/>
          </p:cNvSpPr>
          <p:nvPr>
            <p:custDataLst>
              <p:tags r:id="rId24"/>
            </p:custDataLst>
          </p:nvPr>
        </p:nvSpPr>
        <p:spPr bwMode="auto">
          <a:xfrm>
            <a:off x="4441729" y="44498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endParaRPr lang="zh-CN" altLang="en-US" sz="1125" dirty="0">
              <a:solidFill>
                <a:srgbClr val="FFFFFF"/>
              </a:solidFill>
              <a:uFill>
                <a:solidFill>
                  <a:srgbClr val="808080"/>
                </a:solidFill>
              </a:uFill>
              <a:cs typeface="+mn-ea"/>
              <a:sym typeface="+mn-lt"/>
            </a:endParaRPr>
          </a:p>
        </p:txBody>
      </p:sp>
      <p:sp>
        <p:nvSpPr>
          <p:cNvPr id="26" name="PA-文本框 53"/>
          <p:cNvSpPr txBox="1">
            <a:spLocks noChangeArrowheads="1"/>
          </p:cNvSpPr>
          <p:nvPr>
            <p:custDataLst>
              <p:tags r:id="rId25"/>
            </p:custDataLst>
          </p:nvPr>
        </p:nvSpPr>
        <p:spPr bwMode="auto">
          <a:xfrm>
            <a:off x="4321631" y="4050972"/>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400" b="1" dirty="0">
                <a:solidFill>
                  <a:srgbClr val="FED866"/>
                </a:solidFill>
                <a:latin typeface="+mn-lt"/>
                <a:ea typeface="+mn-ea"/>
                <a:cs typeface="+mn-ea"/>
                <a:sym typeface="+mn-lt"/>
              </a:rPr>
              <a:t>重点工作五</a:t>
            </a:r>
            <a:endParaRPr lang="zh-CN" altLang="en-US" sz="2400" b="1" dirty="0">
              <a:solidFill>
                <a:srgbClr val="FED866"/>
              </a:solidFill>
              <a:latin typeface="+mn-lt"/>
              <a:ea typeface="+mn-ea"/>
              <a:cs typeface="+mn-ea"/>
              <a:sym typeface="+mn-lt"/>
            </a:endParaRPr>
          </a:p>
        </p:txBody>
      </p:sp>
      <p:sp>
        <p:nvSpPr>
          <p:cNvPr id="27" name="PA-MH_SubTitle_2"/>
          <p:cNvSpPr>
            <a:spLocks noChangeArrowheads="1"/>
          </p:cNvSpPr>
          <p:nvPr>
            <p:custDataLst>
              <p:tags r:id="rId26"/>
            </p:custDataLst>
          </p:nvPr>
        </p:nvSpPr>
        <p:spPr bwMode="auto">
          <a:xfrm>
            <a:off x="7692627" y="44498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endParaRPr lang="zh-CN" altLang="en-US" sz="1125" dirty="0">
              <a:solidFill>
                <a:srgbClr val="FFFFFF"/>
              </a:solidFill>
              <a:uFill>
                <a:solidFill>
                  <a:srgbClr val="808080"/>
                </a:solidFill>
              </a:uFill>
              <a:cs typeface="+mn-ea"/>
              <a:sym typeface="+mn-lt"/>
            </a:endParaRPr>
          </a:p>
        </p:txBody>
      </p:sp>
      <p:sp>
        <p:nvSpPr>
          <p:cNvPr id="28" name="PA-文本框 53"/>
          <p:cNvSpPr txBox="1">
            <a:spLocks noChangeArrowheads="1"/>
          </p:cNvSpPr>
          <p:nvPr>
            <p:custDataLst>
              <p:tags r:id="rId27"/>
            </p:custDataLst>
          </p:nvPr>
        </p:nvSpPr>
        <p:spPr bwMode="auto">
          <a:xfrm>
            <a:off x="7572527" y="4050972"/>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400" b="1" dirty="0">
                <a:solidFill>
                  <a:srgbClr val="FED866"/>
                </a:solidFill>
                <a:latin typeface="+mn-lt"/>
                <a:ea typeface="+mn-ea"/>
                <a:cs typeface="+mn-ea"/>
                <a:sym typeface="+mn-lt"/>
              </a:rPr>
              <a:t>重点工作六</a:t>
            </a:r>
            <a:endParaRPr lang="zh-CN" altLang="en-US" sz="2400" b="1" dirty="0">
              <a:solidFill>
                <a:srgbClr val="FED866"/>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par>
                          <p:cTn id="59" fill="hold">
                            <p:stCondLst>
                              <p:cond delay="6500"/>
                            </p:stCondLst>
                            <p:childTnLst>
                              <p:par>
                                <p:cTn id="60" presetID="22" presetClass="entr" presetSubtype="1"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up)">
                                      <p:cBhvr>
                                        <p:cTn id="62" dur="500"/>
                                        <p:tgtEl>
                                          <p:spTgt spid="5"/>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7500"/>
                            </p:stCondLst>
                            <p:childTnLst>
                              <p:par>
                                <p:cTn id="68" presetID="2" presetClass="entr" presetSubtype="4"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up)">
                                      <p:cBhvr>
                                        <p:cTn id="79" dur="500"/>
                                        <p:tgtEl>
                                          <p:spTgt spid="6"/>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par>
                          <p:cTn id="84" fill="hold">
                            <p:stCondLst>
                              <p:cond delay="9500"/>
                            </p:stCondLst>
                            <p:childTnLst>
                              <p:par>
                                <p:cTn id="85" presetID="2" presetClass="entr" presetSubtype="4"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up)">
                                      <p:cBhvr>
                                        <p:cTn id="96" dur="500"/>
                                        <p:tgtEl>
                                          <p:spTgt spid="7"/>
                                        </p:tgtEl>
                                      </p:cBhvr>
                                    </p:animEffect>
                                  </p:childTnLst>
                                </p:cTn>
                              </p:par>
                            </p:childTnLst>
                          </p:cTn>
                        </p:par>
                        <p:par>
                          <p:cTn id="97" fill="hold">
                            <p:stCondLst>
                              <p:cond delay="11000"/>
                            </p:stCondLst>
                            <p:childTnLst>
                              <p:par>
                                <p:cTn id="98" presetID="10" presetClass="entr" presetSubtype="0"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childTnLst>
                          </p:cTn>
                        </p:par>
                        <p:par>
                          <p:cTn id="101" fill="hold">
                            <p:stCondLst>
                              <p:cond delay="11500"/>
                            </p:stCondLst>
                            <p:childTnLst>
                              <p:par>
                                <p:cTn id="102" presetID="2" presetClass="entr" presetSubtype="4"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500" fill="hold"/>
                                        <p:tgtEl>
                                          <p:spTgt spid="28"/>
                                        </p:tgtEl>
                                        <p:attrNameLst>
                                          <p:attrName>ppt_x</p:attrName>
                                        </p:attrNameLst>
                                      </p:cBhvr>
                                      <p:tavLst>
                                        <p:tav tm="0">
                                          <p:val>
                                            <p:strVal val="#ppt_x"/>
                                          </p:val>
                                        </p:tav>
                                        <p:tav tm="100000">
                                          <p:val>
                                            <p:strVal val="#ppt_x"/>
                                          </p:val>
                                        </p:tav>
                                      </p:tavLst>
                                    </p:anim>
                                    <p:anim calcmode="lin" valueType="num">
                                      <p:cBhvr additive="base">
                                        <p:cTn id="105" dur="500" fill="hold"/>
                                        <p:tgtEl>
                                          <p:spTgt spid="28"/>
                                        </p:tgtEl>
                                        <p:attrNameLst>
                                          <p:attrName>ppt_y</p:attrName>
                                        </p:attrNameLst>
                                      </p:cBhvr>
                                      <p:tavLst>
                                        <p:tav tm="0">
                                          <p:val>
                                            <p:strVal val="1+#ppt_h/2"/>
                                          </p:val>
                                        </p:tav>
                                        <p:tav tm="100000">
                                          <p:val>
                                            <p:strVal val="#ppt_y"/>
                                          </p:val>
                                        </p:tav>
                                      </p:tavLst>
                                    </p:anim>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wipe(left)">
                                      <p:cBhvr>
                                        <p:cTn id="10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C000">
                    <a:lumMod val="60000"/>
                    <a:lumOff val="40000"/>
                  </a:srgbClr>
                </a:solidFill>
                <a:latin typeface="+mn-lt"/>
                <a:ea typeface="+mn-ea"/>
                <a:cs typeface="+mn-ea"/>
                <a:sym typeface="+mn-lt"/>
              </a:rPr>
              <a:t>工作总结概述</a:t>
            </a:r>
            <a:endParaRPr lang="zh-CN" altLang="en-US" dirty="0">
              <a:latin typeface="+mn-lt"/>
              <a:ea typeface="+mn-ea"/>
              <a:cs typeface="+mn-ea"/>
              <a:sym typeface="+mn-lt"/>
            </a:endParaRPr>
          </a:p>
        </p:txBody>
      </p:sp>
      <p:sp>
        <p:nvSpPr>
          <p:cNvPr id="3" name="文本占位符 2"/>
          <p:cNvSpPr>
            <a:spLocks noGrp="1"/>
          </p:cNvSpPr>
          <p:nvPr>
            <p:ph type="body" idx="1"/>
          </p:nvPr>
        </p:nvSpPr>
        <p:spPr/>
        <p:txBody>
          <a:bodyPr/>
          <a:lstStyle/>
          <a:p>
            <a:r>
              <a:rPr lang="en-US" altLang="zh-CN" sz="1200" dirty="0">
                <a:latin typeface="+mn-lt"/>
                <a:ea typeface="+mn-ea"/>
                <a:cs typeface="+mn-ea"/>
                <a:sym typeface="+mn-lt"/>
              </a:rPr>
              <a:t>Summary of work</a:t>
            </a:r>
            <a:endParaRPr lang="en-US" altLang="zh-CN" sz="1200" dirty="0">
              <a:latin typeface="+mn-lt"/>
              <a:ea typeface="+mn-ea"/>
              <a:cs typeface="+mn-ea"/>
              <a:sym typeface="+mn-lt"/>
            </a:endParaRPr>
          </a:p>
          <a:p>
            <a:endParaRPr lang="en-US" altLang="zh-CN" sz="1200" dirty="0">
              <a:latin typeface="+mn-lt"/>
              <a:ea typeface="+mn-ea"/>
              <a:cs typeface="+mn-ea"/>
              <a:sym typeface="+mn-lt"/>
            </a:endParaRPr>
          </a:p>
          <a:p>
            <a:endParaRPr lang="en-US" altLang="zh-CN" sz="1200" dirty="0">
              <a:latin typeface="+mn-lt"/>
              <a:ea typeface="+mn-ea"/>
              <a:cs typeface="+mn-ea"/>
              <a:sym typeface="+mn-lt"/>
            </a:endParaRPr>
          </a:p>
          <a:p>
            <a:endParaRPr lang="zh-CN" altLang="en-US" sz="1200" dirty="0">
              <a:latin typeface="+mn-lt"/>
              <a:ea typeface="+mn-ea"/>
              <a:cs typeface="+mn-ea"/>
              <a:sym typeface="+mn-lt"/>
            </a:endParaRPr>
          </a:p>
        </p:txBody>
      </p:sp>
      <p:sp>
        <p:nvSpPr>
          <p:cNvPr id="39" name="平行四边形 38"/>
          <p:cNvSpPr/>
          <p:nvPr/>
        </p:nvSpPr>
        <p:spPr>
          <a:xfrm>
            <a:off x="3683157" y="1988897"/>
            <a:ext cx="3037852" cy="1650024"/>
          </a:xfrm>
          <a:prstGeom prst="parallelogram">
            <a:avLst>
              <a:gd name="adj" fmla="val 35443"/>
            </a:avLst>
          </a:prstGeom>
          <a:solidFill>
            <a:srgbClr val="FFD9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solidFill>
                <a:srgbClr val="FFFFFF"/>
              </a:solidFill>
              <a:latin typeface="微软雅黑" panose="020B0503020204020204" pitchFamily="34" charset="-122"/>
              <a:ea typeface="微软雅黑" panose="020B0503020204020204" pitchFamily="34" charset="-122"/>
            </a:endParaRPr>
          </a:p>
        </p:txBody>
      </p:sp>
      <p:sp>
        <p:nvSpPr>
          <p:cNvPr id="40" name="平行四边形 39"/>
          <p:cNvSpPr/>
          <p:nvPr/>
        </p:nvSpPr>
        <p:spPr>
          <a:xfrm>
            <a:off x="6224067" y="882391"/>
            <a:ext cx="3037852" cy="1650024"/>
          </a:xfrm>
          <a:prstGeom prst="parallelogram">
            <a:avLst>
              <a:gd name="adj" fmla="val 3544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solidFill>
                <a:srgbClr val="FFFFFF"/>
              </a:solidFill>
              <a:latin typeface="微软雅黑" panose="020B0503020204020204" pitchFamily="34" charset="-122"/>
              <a:ea typeface="微软雅黑" panose="020B0503020204020204" pitchFamily="34" charset="-122"/>
            </a:endParaRPr>
          </a:p>
        </p:txBody>
      </p:sp>
      <p:sp>
        <p:nvSpPr>
          <p:cNvPr id="41" name="平行四边形 40"/>
          <p:cNvSpPr/>
          <p:nvPr/>
        </p:nvSpPr>
        <p:spPr>
          <a:xfrm>
            <a:off x="2915196" y="4201905"/>
            <a:ext cx="3037852" cy="1650024"/>
          </a:xfrm>
          <a:prstGeom prst="parallelogram">
            <a:avLst>
              <a:gd name="adj" fmla="val 35443"/>
            </a:avLst>
          </a:prstGeom>
          <a:solidFill>
            <a:srgbClr val="FFD9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solidFill>
                <a:srgbClr val="FFFFFF"/>
              </a:solidFill>
              <a:latin typeface="微软雅黑" panose="020B0503020204020204" pitchFamily="34" charset="-122"/>
              <a:ea typeface="微软雅黑" panose="020B0503020204020204" pitchFamily="34" charset="-122"/>
            </a:endParaRPr>
          </a:p>
        </p:txBody>
      </p:sp>
      <p:sp>
        <p:nvSpPr>
          <p:cNvPr id="42" name="平行四边形 41"/>
          <p:cNvSpPr/>
          <p:nvPr/>
        </p:nvSpPr>
        <p:spPr>
          <a:xfrm>
            <a:off x="5407079" y="3095401"/>
            <a:ext cx="3037852" cy="1650024"/>
          </a:xfrm>
          <a:prstGeom prst="parallelogram">
            <a:avLst>
              <a:gd name="adj" fmla="val 3544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solidFill>
                <a:srgbClr val="FFFFFF"/>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721007" y="914400"/>
            <a:ext cx="2500711" cy="1399879"/>
            <a:chOff x="13153624" y="2434361"/>
            <a:chExt cx="4691714" cy="2647970"/>
          </a:xfrm>
        </p:grpSpPr>
        <p:sp>
          <p:nvSpPr>
            <p:cNvPr id="44" name="TextBox 77"/>
            <p:cNvSpPr txBox="1"/>
            <p:nvPr/>
          </p:nvSpPr>
          <p:spPr>
            <a:xfrm>
              <a:off x="16578588" y="2434361"/>
              <a:ext cx="1266750" cy="1075337"/>
            </a:xfrm>
            <a:prstGeom prst="rect">
              <a:avLst/>
            </a:prstGeom>
            <a:noFill/>
          </p:spPr>
          <p:txBody>
            <a:bodyPr wrap="none" rtlCol="0">
              <a:spAutoFit/>
            </a:bodyPr>
            <a:lstStyle/>
            <a:p>
              <a:r>
                <a:rPr lang="en-US" altLang="zh-CN" sz="3095" b="1" dirty="0">
                  <a:solidFill>
                    <a:srgbClr val="FED866"/>
                  </a:solidFill>
                  <a:latin typeface="微软雅黑" panose="020B0503020204020204" pitchFamily="34" charset="-122"/>
                  <a:ea typeface="微软雅黑" panose="020B0503020204020204" pitchFamily="34" charset="-122"/>
                  <a:cs typeface="Raavi" pitchFamily="34" charset="0"/>
                </a:rPr>
                <a:t>01</a:t>
              </a:r>
              <a:endParaRPr lang="zh-CN" altLang="en-US" sz="3095" b="1" dirty="0">
                <a:solidFill>
                  <a:srgbClr val="FED866"/>
                </a:solidFill>
                <a:latin typeface="微软雅黑" panose="020B0503020204020204" pitchFamily="34" charset="-122"/>
                <a:ea typeface="微软雅黑" panose="020B0503020204020204" pitchFamily="34" charset="-122"/>
                <a:cs typeface="Raavi" pitchFamily="34" charset="0"/>
              </a:endParaRPr>
            </a:p>
          </p:txBody>
        </p:sp>
        <p:sp>
          <p:nvSpPr>
            <p:cNvPr id="45" name="矩形 24"/>
            <p:cNvSpPr>
              <a:spLocks noChangeArrowheads="1"/>
            </p:cNvSpPr>
            <p:nvPr/>
          </p:nvSpPr>
          <p:spPr bwMode="auto">
            <a:xfrm>
              <a:off x="13153624" y="2979805"/>
              <a:ext cx="3718193" cy="2102526"/>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rgbClr val="FED86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85" dirty="0">
                <a:solidFill>
                  <a:srgbClr val="FED866"/>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806951" y="2263866"/>
            <a:ext cx="2427362" cy="1405237"/>
            <a:chOff x="7877028" y="5107084"/>
            <a:chExt cx="4554103" cy="2658105"/>
          </a:xfrm>
        </p:grpSpPr>
        <p:sp>
          <p:nvSpPr>
            <p:cNvPr id="47" name="矩形 24"/>
            <p:cNvSpPr>
              <a:spLocks noChangeArrowheads="1"/>
            </p:cNvSpPr>
            <p:nvPr/>
          </p:nvSpPr>
          <p:spPr bwMode="auto">
            <a:xfrm>
              <a:off x="8902890" y="5107084"/>
              <a:ext cx="3528241" cy="2102527"/>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85" dirty="0">
                <a:solidFill>
                  <a:srgbClr val="FFFFFF"/>
                </a:solidFill>
                <a:latin typeface="微软雅黑" panose="020B0503020204020204" pitchFamily="34" charset="-122"/>
                <a:ea typeface="微软雅黑" panose="020B0503020204020204" pitchFamily="34" charset="-122"/>
              </a:endParaRPr>
            </a:p>
          </p:txBody>
        </p:sp>
        <p:sp>
          <p:nvSpPr>
            <p:cNvPr id="48" name="TextBox 81"/>
            <p:cNvSpPr txBox="1"/>
            <p:nvPr/>
          </p:nvSpPr>
          <p:spPr>
            <a:xfrm>
              <a:off x="7877028" y="6812715"/>
              <a:ext cx="1140437" cy="952474"/>
            </a:xfrm>
            <a:prstGeom prst="rect">
              <a:avLst/>
            </a:prstGeom>
            <a:noFill/>
          </p:spPr>
          <p:txBody>
            <a:bodyPr wrap="none" rtlCol="0">
              <a:spAutoFit/>
            </a:bodyPr>
            <a:lstStyle/>
            <a:p>
              <a:r>
                <a:rPr lang="en-US" altLang="zh-CN" sz="2670" b="1" dirty="0">
                  <a:solidFill>
                    <a:srgbClr val="FFFFFF"/>
                  </a:solidFill>
                  <a:latin typeface="微软雅黑" panose="020B0503020204020204" pitchFamily="34" charset="-122"/>
                  <a:ea typeface="微软雅黑" panose="020B0503020204020204" pitchFamily="34" charset="-122"/>
                  <a:cs typeface="Raavi" pitchFamily="34" charset="0"/>
                </a:rPr>
                <a:t>02</a:t>
              </a:r>
              <a:endParaRPr lang="zh-CN" altLang="en-US" sz="2670" b="1" dirty="0">
                <a:solidFill>
                  <a:srgbClr val="FFFFFF"/>
                </a:solidFill>
                <a:latin typeface="微软雅黑" panose="020B0503020204020204" pitchFamily="34" charset="-122"/>
                <a:ea typeface="微软雅黑" panose="020B0503020204020204" pitchFamily="34" charset="-122"/>
                <a:cs typeface="Raavi" pitchFamily="34" charset="0"/>
              </a:endParaRPr>
            </a:p>
          </p:txBody>
        </p:sp>
      </p:grpSp>
      <p:grpSp>
        <p:nvGrpSpPr>
          <p:cNvPr id="49" name="组合 48"/>
          <p:cNvGrpSpPr/>
          <p:nvPr/>
        </p:nvGrpSpPr>
        <p:grpSpPr>
          <a:xfrm>
            <a:off x="5947684" y="3071320"/>
            <a:ext cx="2340797" cy="1454363"/>
            <a:chOff x="11893375" y="6634441"/>
            <a:chExt cx="4391692" cy="2751031"/>
          </a:xfrm>
        </p:grpSpPr>
        <p:sp>
          <p:nvSpPr>
            <p:cNvPr id="50" name="矩形 24"/>
            <p:cNvSpPr>
              <a:spLocks noChangeArrowheads="1"/>
            </p:cNvSpPr>
            <p:nvPr/>
          </p:nvSpPr>
          <p:spPr bwMode="auto">
            <a:xfrm>
              <a:off x="11893375" y="7282945"/>
              <a:ext cx="3528242" cy="2102527"/>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rgbClr val="FED86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85" dirty="0">
                <a:solidFill>
                  <a:srgbClr val="FED866"/>
                </a:solidFill>
                <a:latin typeface="微软雅黑" panose="020B0503020204020204" pitchFamily="34" charset="-122"/>
                <a:ea typeface="微软雅黑" panose="020B0503020204020204" pitchFamily="34" charset="-122"/>
              </a:endParaRPr>
            </a:p>
          </p:txBody>
        </p:sp>
        <p:sp>
          <p:nvSpPr>
            <p:cNvPr id="51" name="TextBox 84"/>
            <p:cNvSpPr txBox="1"/>
            <p:nvPr/>
          </p:nvSpPr>
          <p:spPr>
            <a:xfrm>
              <a:off x="15144631" y="6634441"/>
              <a:ext cx="1140436" cy="952474"/>
            </a:xfrm>
            <a:prstGeom prst="rect">
              <a:avLst/>
            </a:prstGeom>
            <a:noFill/>
          </p:spPr>
          <p:txBody>
            <a:bodyPr wrap="none" rtlCol="0">
              <a:spAutoFit/>
            </a:bodyPr>
            <a:lstStyle/>
            <a:p>
              <a:r>
                <a:rPr lang="en-US" altLang="zh-CN" sz="2670" b="1" dirty="0">
                  <a:solidFill>
                    <a:srgbClr val="FED866"/>
                  </a:solidFill>
                  <a:latin typeface="微软雅黑" panose="020B0503020204020204" pitchFamily="34" charset="-122"/>
                  <a:ea typeface="微软雅黑" panose="020B0503020204020204" pitchFamily="34" charset="-122"/>
                  <a:cs typeface="Raavi" pitchFamily="34" charset="0"/>
                </a:rPr>
                <a:t>03</a:t>
              </a:r>
              <a:endParaRPr lang="zh-CN" altLang="en-US" sz="2670" b="1" dirty="0">
                <a:solidFill>
                  <a:srgbClr val="FED866"/>
                </a:solidFill>
                <a:latin typeface="微软雅黑" panose="020B0503020204020204" pitchFamily="34" charset="-122"/>
                <a:ea typeface="微软雅黑" panose="020B0503020204020204" pitchFamily="34" charset="-122"/>
                <a:cs typeface="Raavi" pitchFamily="34" charset="0"/>
              </a:endParaRPr>
            </a:p>
          </p:txBody>
        </p:sp>
      </p:grpSp>
      <p:grpSp>
        <p:nvGrpSpPr>
          <p:cNvPr id="52" name="组合 51"/>
          <p:cNvGrpSpPr/>
          <p:nvPr/>
        </p:nvGrpSpPr>
        <p:grpSpPr>
          <a:xfrm>
            <a:off x="3052733" y="4413691"/>
            <a:ext cx="2372589" cy="1435902"/>
            <a:chOff x="6461996" y="9173637"/>
            <a:chExt cx="4451341" cy="2716111"/>
          </a:xfrm>
        </p:grpSpPr>
        <p:sp>
          <p:nvSpPr>
            <p:cNvPr id="53" name="矩形 24"/>
            <p:cNvSpPr>
              <a:spLocks noChangeArrowheads="1"/>
            </p:cNvSpPr>
            <p:nvPr/>
          </p:nvSpPr>
          <p:spPr bwMode="auto">
            <a:xfrm>
              <a:off x="7385095" y="9173637"/>
              <a:ext cx="3528242" cy="2102526"/>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985" dirty="0">
                <a:solidFill>
                  <a:srgbClr val="FFFFFF"/>
                </a:solidFill>
                <a:latin typeface="微软雅黑" panose="020B0503020204020204" pitchFamily="34" charset="-122"/>
                <a:ea typeface="微软雅黑" panose="020B0503020204020204" pitchFamily="34" charset="-122"/>
              </a:endParaRPr>
            </a:p>
          </p:txBody>
        </p:sp>
        <p:sp>
          <p:nvSpPr>
            <p:cNvPr id="54" name="TextBox 87"/>
            <p:cNvSpPr txBox="1"/>
            <p:nvPr/>
          </p:nvSpPr>
          <p:spPr>
            <a:xfrm>
              <a:off x="6461996" y="10937274"/>
              <a:ext cx="1140437" cy="952474"/>
            </a:xfrm>
            <a:prstGeom prst="rect">
              <a:avLst/>
            </a:prstGeom>
            <a:noFill/>
          </p:spPr>
          <p:txBody>
            <a:bodyPr wrap="none" rtlCol="0">
              <a:spAutoFit/>
            </a:bodyPr>
            <a:lstStyle/>
            <a:p>
              <a:r>
                <a:rPr lang="en-US" altLang="zh-CN" sz="2670" b="1" dirty="0">
                  <a:solidFill>
                    <a:srgbClr val="FFFFFF"/>
                  </a:solidFill>
                  <a:latin typeface="微软雅黑" panose="020B0503020204020204" pitchFamily="34" charset="-122"/>
                  <a:ea typeface="微软雅黑" panose="020B0503020204020204" pitchFamily="34" charset="-122"/>
                  <a:cs typeface="Raavi" pitchFamily="34" charset="0"/>
                </a:rPr>
                <a:t>04</a:t>
              </a:r>
              <a:endParaRPr lang="zh-CN" altLang="en-US" sz="2670" b="1" dirty="0">
                <a:solidFill>
                  <a:srgbClr val="FFFFFF"/>
                </a:solidFill>
                <a:latin typeface="微软雅黑" panose="020B0503020204020204" pitchFamily="34" charset="-122"/>
                <a:ea typeface="微软雅黑" panose="020B0503020204020204" pitchFamily="34" charset="-122"/>
                <a:cs typeface="Raavi" pitchFamily="34" charset="0"/>
              </a:endParaRPr>
            </a:p>
          </p:txBody>
        </p:sp>
      </p:grpSp>
      <p:sp>
        <p:nvSpPr>
          <p:cNvPr id="55" name="燕尾形 88"/>
          <p:cNvSpPr/>
          <p:nvPr/>
        </p:nvSpPr>
        <p:spPr>
          <a:xfrm>
            <a:off x="8601479" y="2583731"/>
            <a:ext cx="379308" cy="502182"/>
          </a:xfrm>
          <a:prstGeom prst="chevron">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6" name="燕尾形 89"/>
          <p:cNvSpPr/>
          <p:nvPr/>
        </p:nvSpPr>
        <p:spPr>
          <a:xfrm flipH="1">
            <a:off x="3161906" y="3414158"/>
            <a:ext cx="379308" cy="502182"/>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7" name="TextBox 90"/>
          <p:cNvSpPr txBox="1"/>
          <p:nvPr/>
        </p:nvSpPr>
        <p:spPr>
          <a:xfrm>
            <a:off x="9316228" y="2239962"/>
            <a:ext cx="2725993" cy="861187"/>
          </a:xfrm>
          <a:prstGeom prst="rect">
            <a:avLst/>
          </a:prstGeom>
          <a:noFill/>
        </p:spPr>
        <p:txBody>
          <a:bodyPr wrap="square" lIns="46155" tIns="23077" rIns="46155" bIns="23077" rtlCol="0">
            <a:spAutoFit/>
          </a:bodyPr>
          <a:lstStyle/>
          <a:p>
            <a:pPr>
              <a:lnSpc>
                <a:spcPct val="150000"/>
              </a:lnSpc>
            </a:pPr>
            <a:r>
              <a:rPr lang="zh-CN" altLang="en-US" sz="4000" b="1" dirty="0">
                <a:solidFill>
                  <a:srgbClr val="FFFFFF"/>
                </a:solidFill>
                <a:latin typeface="微软雅黑" panose="020B0503020204020204" pitchFamily="34" charset="-122"/>
                <a:ea typeface="微软雅黑" panose="020B0503020204020204" pitchFamily="34" charset="-122"/>
              </a:rPr>
              <a:t>输入标题</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sp>
        <p:nvSpPr>
          <p:cNvPr id="58" name="TextBox 91"/>
          <p:cNvSpPr txBox="1"/>
          <p:nvPr/>
        </p:nvSpPr>
        <p:spPr>
          <a:xfrm>
            <a:off x="711255" y="3071320"/>
            <a:ext cx="2341478" cy="861187"/>
          </a:xfrm>
          <a:prstGeom prst="rect">
            <a:avLst/>
          </a:prstGeom>
          <a:noFill/>
        </p:spPr>
        <p:txBody>
          <a:bodyPr wrap="square" lIns="46155" tIns="23077" rIns="46155" bIns="23077" rtlCol="0">
            <a:spAutoFit/>
          </a:bodyPr>
          <a:lstStyle/>
          <a:p>
            <a:pPr>
              <a:lnSpc>
                <a:spcPct val="150000"/>
              </a:lnSpc>
            </a:pPr>
            <a:r>
              <a:rPr lang="zh-CN" altLang="en-US" sz="4000" b="1" dirty="0">
                <a:solidFill>
                  <a:srgbClr val="FFFFFF"/>
                </a:solidFill>
                <a:latin typeface="微软雅黑" panose="020B0503020204020204" pitchFamily="34" charset="-122"/>
                <a:ea typeface="微软雅黑" panose="020B0503020204020204" pitchFamily="34" charset="-122"/>
              </a:rPr>
              <a:t>输入标题</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750"/>
                                        <p:tgtEl>
                                          <p:spTgt spid="40"/>
                                        </p:tgtEl>
                                      </p:cBhvr>
                                    </p:animEffect>
                                    <p:anim calcmode="lin" valueType="num">
                                      <p:cBhvr>
                                        <p:cTn id="8" dur="750" fill="hold"/>
                                        <p:tgtEl>
                                          <p:spTgt spid="40"/>
                                        </p:tgtEl>
                                        <p:attrNameLst>
                                          <p:attrName>ppt_x</p:attrName>
                                        </p:attrNameLst>
                                      </p:cBhvr>
                                      <p:tavLst>
                                        <p:tav tm="0">
                                          <p:val>
                                            <p:strVal val="#ppt_x"/>
                                          </p:val>
                                        </p:tav>
                                        <p:tav tm="100000">
                                          <p:val>
                                            <p:strVal val="#ppt_x"/>
                                          </p:val>
                                        </p:tav>
                                      </p:tavLst>
                                    </p:anim>
                                    <p:anim calcmode="lin" valueType="num">
                                      <p:cBhvr>
                                        <p:cTn id="9" dur="75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750"/>
                                        <p:tgtEl>
                                          <p:spTgt spid="39"/>
                                        </p:tgtEl>
                                      </p:cBhvr>
                                    </p:animEffect>
                                    <p:anim calcmode="lin" valueType="num">
                                      <p:cBhvr>
                                        <p:cTn id="20" dur="750" fill="hold"/>
                                        <p:tgtEl>
                                          <p:spTgt spid="39"/>
                                        </p:tgtEl>
                                        <p:attrNameLst>
                                          <p:attrName>ppt_x</p:attrName>
                                        </p:attrNameLst>
                                      </p:cBhvr>
                                      <p:tavLst>
                                        <p:tav tm="0">
                                          <p:val>
                                            <p:strVal val="#ppt_x"/>
                                          </p:val>
                                        </p:tav>
                                        <p:tav tm="100000">
                                          <p:val>
                                            <p:strVal val="#ppt_x"/>
                                          </p:val>
                                        </p:tav>
                                      </p:tavLst>
                                    </p:anim>
                                    <p:anim calcmode="lin" valueType="num">
                                      <p:cBhvr>
                                        <p:cTn id="21" dur="75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750"/>
                                        <p:tgtEl>
                                          <p:spTgt spid="42"/>
                                        </p:tgtEl>
                                      </p:cBhvr>
                                    </p:animEffect>
                                    <p:anim calcmode="lin" valueType="num">
                                      <p:cBhvr>
                                        <p:cTn id="32" dur="750" fill="hold"/>
                                        <p:tgtEl>
                                          <p:spTgt spid="42"/>
                                        </p:tgtEl>
                                        <p:attrNameLst>
                                          <p:attrName>ppt_x</p:attrName>
                                        </p:attrNameLst>
                                      </p:cBhvr>
                                      <p:tavLst>
                                        <p:tav tm="0">
                                          <p:val>
                                            <p:strVal val="#ppt_x"/>
                                          </p:val>
                                        </p:tav>
                                        <p:tav tm="100000">
                                          <p:val>
                                            <p:strVal val="#ppt_x"/>
                                          </p:val>
                                        </p:tav>
                                      </p:tavLst>
                                    </p:anim>
                                    <p:anim calcmode="lin" valueType="num">
                                      <p:cBhvr>
                                        <p:cTn id="33" dur="75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750"/>
                                        <p:tgtEl>
                                          <p:spTgt spid="41"/>
                                        </p:tgtEl>
                                      </p:cBhvr>
                                    </p:animEffect>
                                    <p:anim calcmode="lin" valueType="num">
                                      <p:cBhvr>
                                        <p:cTn id="44" dur="750" fill="hold"/>
                                        <p:tgtEl>
                                          <p:spTgt spid="41"/>
                                        </p:tgtEl>
                                        <p:attrNameLst>
                                          <p:attrName>ppt_x</p:attrName>
                                        </p:attrNameLst>
                                      </p:cBhvr>
                                      <p:tavLst>
                                        <p:tav tm="0">
                                          <p:val>
                                            <p:strVal val="#ppt_x"/>
                                          </p:val>
                                        </p:tav>
                                        <p:tav tm="100000">
                                          <p:val>
                                            <p:strVal val="#ppt_x"/>
                                          </p:val>
                                        </p:tav>
                                      </p:tavLst>
                                    </p:anim>
                                    <p:anim calcmode="lin" valueType="num">
                                      <p:cBhvr>
                                        <p:cTn id="45" dur="750" fill="hold"/>
                                        <p:tgtEl>
                                          <p:spTgt spid="41"/>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6000"/>
                            </p:stCondLst>
                            <p:childTnLst>
                              <p:par>
                                <p:cTn id="53" presetID="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750" fill="hold"/>
                                        <p:tgtEl>
                                          <p:spTgt spid="55"/>
                                        </p:tgtEl>
                                        <p:attrNameLst>
                                          <p:attrName>ppt_x</p:attrName>
                                        </p:attrNameLst>
                                      </p:cBhvr>
                                      <p:tavLst>
                                        <p:tav tm="0">
                                          <p:val>
                                            <p:strVal val="0-#ppt_w/2"/>
                                          </p:val>
                                        </p:tav>
                                        <p:tav tm="100000">
                                          <p:val>
                                            <p:strVal val="#ppt_x"/>
                                          </p:val>
                                        </p:tav>
                                      </p:tavLst>
                                    </p:anim>
                                    <p:anim calcmode="lin" valueType="num">
                                      <p:cBhvr additive="base">
                                        <p:cTn id="56" dur="750" fill="hold"/>
                                        <p:tgtEl>
                                          <p:spTgt spid="5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750" fill="hold"/>
                                        <p:tgtEl>
                                          <p:spTgt spid="56"/>
                                        </p:tgtEl>
                                        <p:attrNameLst>
                                          <p:attrName>ppt_x</p:attrName>
                                        </p:attrNameLst>
                                      </p:cBhvr>
                                      <p:tavLst>
                                        <p:tav tm="0">
                                          <p:val>
                                            <p:strVal val="1+#ppt_w/2"/>
                                          </p:val>
                                        </p:tav>
                                        <p:tav tm="100000">
                                          <p:val>
                                            <p:strVal val="#ppt_x"/>
                                          </p:val>
                                        </p:tav>
                                      </p:tavLst>
                                    </p:anim>
                                    <p:anim calcmode="lin" valueType="num">
                                      <p:cBhvr additive="base">
                                        <p:cTn id="60" dur="75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14" presetClass="entr" presetSubtype="1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randombar(horizontal)">
                                      <p:cBhvr>
                                        <p:cTn id="64" dur="750"/>
                                        <p:tgtEl>
                                          <p:spTgt spid="5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randombar(horizontal)">
                                      <p:cBhvr>
                                        <p:cTn id="6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55" grpId="0" animBg="1"/>
      <p:bldP spid="56" grpId="0" animBg="1"/>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b="1" dirty="0">
                <a:solidFill>
                  <a:srgbClr val="FFD966"/>
                </a:solidFill>
                <a:latin typeface="微软雅黑" panose="020B0503020204020204" pitchFamily="34" charset="-122"/>
                <a:ea typeface="微软雅黑" panose="020B0503020204020204" pitchFamily="34" charset="-122"/>
              </a:rPr>
              <a:t>工作成果展示</a:t>
            </a:r>
            <a:endParaRPr lang="zh-CN" altLang="en-US" sz="4400" b="1" dirty="0">
              <a:solidFill>
                <a:srgbClr val="FFD966"/>
              </a:solidFill>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idx="1"/>
          </p:nvPr>
        </p:nvSpPr>
        <p:spPr>
          <a:xfrm>
            <a:off x="4619678" y="3652102"/>
            <a:ext cx="3564655" cy="286153"/>
          </a:xfrm>
        </p:spPr>
        <p:txBody>
          <a:bodyPr/>
          <a:lstStyle/>
          <a:p>
            <a:pPr algn="dist"/>
            <a:r>
              <a:rPr lang="en-US" altLang="zh-CN" sz="1200" dirty="0">
                <a:latin typeface="微软雅黑" panose="020B0503020204020204" pitchFamily="34" charset="-122"/>
                <a:ea typeface="微软雅黑" panose="020B0503020204020204" pitchFamily="34" charset="-122"/>
              </a:rPr>
              <a:t>Display of Work Achievements</a:t>
            </a:r>
            <a:endParaRPr lang="en-US" altLang="zh-CN" sz="1200" dirty="0">
              <a:latin typeface="微软雅黑" panose="020B0503020204020204" pitchFamily="34" charset="-122"/>
              <a:ea typeface="微软雅黑" panose="020B0503020204020204" pitchFamily="34" charset="-122"/>
            </a:endParaRPr>
          </a:p>
          <a:p>
            <a:pPr algn="dist"/>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sld>
</file>

<file path=ppt/tags/tag1.xml><?xml version="1.0" encoding="utf-8"?>
<p:tagLst xmlns:p="http://schemas.openxmlformats.org/presentationml/2006/main">
  <p:tag name="PA" val="v5.2.3"/>
</p:tagLst>
</file>

<file path=ppt/tags/tag10.xml><?xml version="1.0" encoding="utf-8"?>
<p:tagLst xmlns:p="http://schemas.openxmlformats.org/presentationml/2006/main">
  <p:tag name="PA" val="v5.2.3"/>
</p:tagLst>
</file>

<file path=ppt/tags/tag100.xml><?xml version="1.0" encoding="utf-8"?>
<p:tagLst xmlns:p="http://schemas.openxmlformats.org/presentationml/2006/main">
  <p:tag name="PA" val="v5.2.3"/>
</p:tagLst>
</file>

<file path=ppt/tags/tag101.xml><?xml version="1.0" encoding="utf-8"?>
<p:tagLst xmlns:p="http://schemas.openxmlformats.org/presentationml/2006/main">
  <p:tag name="PA" val="v5.2.3"/>
</p:tagLst>
</file>

<file path=ppt/tags/tag102.xml><?xml version="1.0" encoding="utf-8"?>
<p:tagLst xmlns:p="http://schemas.openxmlformats.org/presentationml/2006/main">
  <p:tag name="PA" val="v5.2.3"/>
</p:tagLst>
</file>

<file path=ppt/tags/tag103.xml><?xml version="1.0" encoding="utf-8"?>
<p:tagLst xmlns:p="http://schemas.openxmlformats.org/presentationml/2006/main">
  <p:tag name="PA" val="v5.2.3"/>
</p:tagLst>
</file>

<file path=ppt/tags/tag104.xml><?xml version="1.0" encoding="utf-8"?>
<p:tagLst xmlns:p="http://schemas.openxmlformats.org/presentationml/2006/main">
  <p:tag name="PA" val="v5.2.3"/>
</p:tagLst>
</file>

<file path=ppt/tags/tag105.xml><?xml version="1.0" encoding="utf-8"?>
<p:tagLst xmlns:p="http://schemas.openxmlformats.org/presentationml/2006/main">
  <p:tag name="PA" val="v5.2.3"/>
</p:tagLst>
</file>

<file path=ppt/tags/tag106.xml><?xml version="1.0" encoding="utf-8"?>
<p:tagLst xmlns:p="http://schemas.openxmlformats.org/presentationml/2006/main">
  <p:tag name="PA" val="v5.2.3"/>
</p:tagLst>
</file>

<file path=ppt/tags/tag107.xml><?xml version="1.0" encoding="utf-8"?>
<p:tagLst xmlns:p="http://schemas.openxmlformats.org/presentationml/2006/main">
  <p:tag name="PA" val="v5.2.3"/>
</p:tagLst>
</file>

<file path=ppt/tags/tag108.xml><?xml version="1.0" encoding="utf-8"?>
<p:tagLst xmlns:p="http://schemas.openxmlformats.org/presentationml/2006/main">
  <p:tag name="PA" val="v5.2.3"/>
</p:tagLst>
</file>

<file path=ppt/tags/tag109.xml><?xml version="1.0" encoding="utf-8"?>
<p:tagLst xmlns:p="http://schemas.openxmlformats.org/presentationml/2006/main">
  <p:tag name="PA" val="v5.2.3"/>
</p:tagLst>
</file>

<file path=ppt/tags/tag11.xml><?xml version="1.0" encoding="utf-8"?>
<p:tagLst xmlns:p="http://schemas.openxmlformats.org/presentationml/2006/main">
  <p:tag name="PA" val="v5.2.3"/>
</p:tagLst>
</file>

<file path=ppt/tags/tag110.xml><?xml version="1.0" encoding="utf-8"?>
<p:tagLst xmlns:p="http://schemas.openxmlformats.org/presentationml/2006/main">
  <p:tag name="PA" val="v5.2.3"/>
</p:tagLst>
</file>

<file path=ppt/tags/tag111.xml><?xml version="1.0" encoding="utf-8"?>
<p:tagLst xmlns:p="http://schemas.openxmlformats.org/presentationml/2006/main">
  <p:tag name="PA" val="v5.2.3"/>
</p:tagLst>
</file>

<file path=ppt/tags/tag112.xml><?xml version="1.0" encoding="utf-8"?>
<p:tagLst xmlns:p="http://schemas.openxmlformats.org/presentationml/2006/main">
  <p:tag name="PA" val="v5.2.3"/>
</p:tagLst>
</file>

<file path=ppt/tags/tag113.xml><?xml version="1.0" encoding="utf-8"?>
<p:tagLst xmlns:p="http://schemas.openxmlformats.org/presentationml/2006/main">
  <p:tag name="PA" val="v5.2.3"/>
</p:tagLst>
</file>

<file path=ppt/tags/tag114.xml><?xml version="1.0" encoding="utf-8"?>
<p:tagLst xmlns:p="http://schemas.openxmlformats.org/presentationml/2006/main">
  <p:tag name="PA" val="v5.2.3"/>
</p:tagLst>
</file>

<file path=ppt/tags/tag115.xml><?xml version="1.0" encoding="utf-8"?>
<p:tagLst xmlns:p="http://schemas.openxmlformats.org/presentationml/2006/main">
  <p:tag name="PA" val="v5.2.3"/>
</p:tagLst>
</file>

<file path=ppt/tags/tag116.xml><?xml version="1.0" encoding="utf-8"?>
<p:tagLst xmlns:p="http://schemas.openxmlformats.org/presentationml/2006/main">
  <p:tag name="PA" val="v5.2.3"/>
</p:tagLst>
</file>

<file path=ppt/tags/tag117.xml><?xml version="1.0" encoding="utf-8"?>
<p:tagLst xmlns:p="http://schemas.openxmlformats.org/presentationml/2006/main">
  <p:tag name="PA" val="v5.2.3"/>
</p:tagLst>
</file>

<file path=ppt/tags/tag118.xml><?xml version="1.0" encoding="utf-8"?>
<p:tagLst xmlns:p="http://schemas.openxmlformats.org/presentationml/2006/main">
  <p:tag name="PA" val="v5.2.3"/>
</p:tagLst>
</file>

<file path=ppt/tags/tag119.xml><?xml version="1.0" encoding="utf-8"?>
<p:tagLst xmlns:p="http://schemas.openxmlformats.org/presentationml/2006/main">
  <p:tag name="PA" val="v5.2.3"/>
</p:tagLst>
</file>

<file path=ppt/tags/tag12.xml><?xml version="1.0" encoding="utf-8"?>
<p:tagLst xmlns:p="http://schemas.openxmlformats.org/presentationml/2006/main">
  <p:tag name="PA" val="v5.2.3"/>
</p:tagLst>
</file>

<file path=ppt/tags/tag120.xml><?xml version="1.0" encoding="utf-8"?>
<p:tagLst xmlns:p="http://schemas.openxmlformats.org/presentationml/2006/main">
  <p:tag name="PA" val="v5.2.3"/>
</p:tagLst>
</file>

<file path=ppt/tags/tag121.xml><?xml version="1.0" encoding="utf-8"?>
<p:tagLst xmlns:p="http://schemas.openxmlformats.org/presentationml/2006/main">
  <p:tag name="PA" val="v5.2.3"/>
</p:tagLst>
</file>

<file path=ppt/tags/tag122.xml><?xml version="1.0" encoding="utf-8"?>
<p:tagLst xmlns:p="http://schemas.openxmlformats.org/presentationml/2006/main">
  <p:tag name="PA" val="v5.2.3"/>
</p:tagLst>
</file>

<file path=ppt/tags/tag123.xml><?xml version="1.0" encoding="utf-8"?>
<p:tagLst xmlns:p="http://schemas.openxmlformats.org/presentationml/2006/main">
  <p:tag name="PA" val="v5.2.3"/>
</p:tagLst>
</file>

<file path=ppt/tags/tag124.xml><?xml version="1.0" encoding="utf-8"?>
<p:tagLst xmlns:p="http://schemas.openxmlformats.org/presentationml/2006/main">
  <p:tag name="PA" val="v5.2.3"/>
</p:tagLst>
</file>

<file path=ppt/tags/tag125.xml><?xml version="1.0" encoding="utf-8"?>
<p:tagLst xmlns:p="http://schemas.openxmlformats.org/presentationml/2006/main">
  <p:tag name="PA" val="v5.2.3"/>
</p:tagLst>
</file>

<file path=ppt/tags/tag126.xml><?xml version="1.0" encoding="utf-8"?>
<p:tagLst xmlns:p="http://schemas.openxmlformats.org/presentationml/2006/main">
  <p:tag name="PA" val="v5.2.3"/>
</p:tagLst>
</file>

<file path=ppt/tags/tag127.xml><?xml version="1.0" encoding="utf-8"?>
<p:tagLst xmlns:p="http://schemas.openxmlformats.org/presentationml/2006/main">
  <p:tag name="PA" val="v5.2.3"/>
</p:tagLst>
</file>

<file path=ppt/tags/tag128.xml><?xml version="1.0" encoding="utf-8"?>
<p:tagLst xmlns:p="http://schemas.openxmlformats.org/presentationml/2006/main">
  <p:tag name="PA" val="v5.2.3"/>
</p:tagLst>
</file>

<file path=ppt/tags/tag129.xml><?xml version="1.0" encoding="utf-8"?>
<p:tagLst xmlns:p="http://schemas.openxmlformats.org/presentationml/2006/main">
  <p:tag name="PA" val="v5.2.3"/>
</p:tagLst>
</file>

<file path=ppt/tags/tag13.xml><?xml version="1.0" encoding="utf-8"?>
<p:tagLst xmlns:p="http://schemas.openxmlformats.org/presentationml/2006/main">
  <p:tag name="PA" val="v5.2.3"/>
</p:tagLst>
</file>

<file path=ppt/tags/tag130.xml><?xml version="1.0" encoding="utf-8"?>
<p:tagLst xmlns:p="http://schemas.openxmlformats.org/presentationml/2006/main">
  <p:tag name="PA" val="v5.2.3"/>
</p:tagLst>
</file>

<file path=ppt/tags/tag131.xml><?xml version="1.0" encoding="utf-8"?>
<p:tagLst xmlns:p="http://schemas.openxmlformats.org/presentationml/2006/main">
  <p:tag name="PA" val="v5.2.3"/>
</p:tagLst>
</file>

<file path=ppt/tags/tag132.xml><?xml version="1.0" encoding="utf-8"?>
<p:tagLst xmlns:p="http://schemas.openxmlformats.org/presentationml/2006/main">
  <p:tag name="PA" val="v5.2.3"/>
</p:tagLst>
</file>

<file path=ppt/tags/tag133.xml><?xml version="1.0" encoding="utf-8"?>
<p:tagLst xmlns:p="http://schemas.openxmlformats.org/presentationml/2006/main">
  <p:tag name="PA" val="v5.2.3"/>
</p:tagLst>
</file>

<file path=ppt/tags/tag134.xml><?xml version="1.0" encoding="utf-8"?>
<p:tagLst xmlns:p="http://schemas.openxmlformats.org/presentationml/2006/main">
  <p:tag name="PA" val="v5.2.3"/>
</p:tagLst>
</file>

<file path=ppt/tags/tag135.xml><?xml version="1.0" encoding="utf-8"?>
<p:tagLst xmlns:p="http://schemas.openxmlformats.org/presentationml/2006/main">
  <p:tag name="PA" val="v5.2.3"/>
</p:tagLst>
</file>

<file path=ppt/tags/tag136.xml><?xml version="1.0" encoding="utf-8"?>
<p:tagLst xmlns:p="http://schemas.openxmlformats.org/presentationml/2006/main">
  <p:tag name="PA" val="v5.2.3"/>
</p:tagLst>
</file>

<file path=ppt/tags/tag137.xml><?xml version="1.0" encoding="utf-8"?>
<p:tagLst xmlns:p="http://schemas.openxmlformats.org/presentationml/2006/main">
  <p:tag name="PA" val="v5.2.3"/>
</p:tagLst>
</file>

<file path=ppt/tags/tag138.xml><?xml version="1.0" encoding="utf-8"?>
<p:tagLst xmlns:p="http://schemas.openxmlformats.org/presentationml/2006/main">
  <p:tag name="PA" val="v5.2.3"/>
</p:tagLst>
</file>

<file path=ppt/tags/tag139.xml><?xml version="1.0" encoding="utf-8"?>
<p:tagLst xmlns:p="http://schemas.openxmlformats.org/presentationml/2006/main">
  <p:tag name="PA" val="v5.2.3"/>
</p:tagLst>
</file>

<file path=ppt/tags/tag14.xml><?xml version="1.0" encoding="utf-8"?>
<p:tagLst xmlns:p="http://schemas.openxmlformats.org/presentationml/2006/main">
  <p:tag name="PA" val="v5.2.3"/>
</p:tagLst>
</file>

<file path=ppt/tags/tag140.xml><?xml version="1.0" encoding="utf-8"?>
<p:tagLst xmlns:p="http://schemas.openxmlformats.org/presentationml/2006/main">
  <p:tag name="PA" val="v5.2.3"/>
</p:tagLst>
</file>

<file path=ppt/tags/tag141.xml><?xml version="1.0" encoding="utf-8"?>
<p:tagLst xmlns:p="http://schemas.openxmlformats.org/presentationml/2006/main">
  <p:tag name="PA" val="v5.2.3"/>
</p:tagLst>
</file>

<file path=ppt/tags/tag142.xml><?xml version="1.0" encoding="utf-8"?>
<p:tagLst xmlns:p="http://schemas.openxmlformats.org/presentationml/2006/main">
  <p:tag name="PA" val="v5.2.3"/>
</p:tagLst>
</file>

<file path=ppt/tags/tag143.xml><?xml version="1.0" encoding="utf-8"?>
<p:tagLst xmlns:p="http://schemas.openxmlformats.org/presentationml/2006/main">
  <p:tag name="PA" val="v5.2.3"/>
</p:tagLst>
</file>

<file path=ppt/tags/tag144.xml><?xml version="1.0" encoding="utf-8"?>
<p:tagLst xmlns:p="http://schemas.openxmlformats.org/presentationml/2006/main">
  <p:tag name="PA" val="v5.2.3"/>
</p:tagLst>
</file>

<file path=ppt/tags/tag145.xml><?xml version="1.0" encoding="utf-8"?>
<p:tagLst xmlns:p="http://schemas.openxmlformats.org/presentationml/2006/main">
  <p:tag name="PA" val="v5.2.3"/>
</p:tagLst>
</file>

<file path=ppt/tags/tag146.xml><?xml version="1.0" encoding="utf-8"?>
<p:tagLst xmlns:p="http://schemas.openxmlformats.org/presentationml/2006/main">
  <p:tag name="PA" val="v5.2.3"/>
</p:tagLst>
</file>

<file path=ppt/tags/tag147.xml><?xml version="1.0" encoding="utf-8"?>
<p:tagLst xmlns:p="http://schemas.openxmlformats.org/presentationml/2006/main">
  <p:tag name="PA" val="v5.2.3"/>
</p:tagLst>
</file>

<file path=ppt/tags/tag148.xml><?xml version="1.0" encoding="utf-8"?>
<p:tagLst xmlns:p="http://schemas.openxmlformats.org/presentationml/2006/main">
  <p:tag name="PA" val="v5.2.3"/>
</p:tagLst>
</file>

<file path=ppt/tags/tag149.xml><?xml version="1.0" encoding="utf-8"?>
<p:tagLst xmlns:p="http://schemas.openxmlformats.org/presentationml/2006/main">
  <p:tag name="PA" val="v5.2.3"/>
</p:tagLst>
</file>

<file path=ppt/tags/tag15.xml><?xml version="1.0" encoding="utf-8"?>
<p:tagLst xmlns:p="http://schemas.openxmlformats.org/presentationml/2006/main">
  <p:tag name="PA" val="v5.2.3"/>
</p:tagLst>
</file>

<file path=ppt/tags/tag150.xml><?xml version="1.0" encoding="utf-8"?>
<p:tagLst xmlns:p="http://schemas.openxmlformats.org/presentationml/2006/main">
  <p:tag name="PA" val="v5.2.3"/>
</p:tagLst>
</file>

<file path=ppt/tags/tag151.xml><?xml version="1.0" encoding="utf-8"?>
<p:tagLst xmlns:p="http://schemas.openxmlformats.org/presentationml/2006/main">
  <p:tag name="PA" val="v5.2.3"/>
</p:tagLst>
</file>

<file path=ppt/tags/tag152.xml><?xml version="1.0" encoding="utf-8"?>
<p:tagLst xmlns:p="http://schemas.openxmlformats.org/presentationml/2006/main">
  <p:tag name="PA" val="v5.2.3"/>
</p:tagLst>
</file>

<file path=ppt/tags/tag153.xml><?xml version="1.0" encoding="utf-8"?>
<p:tagLst xmlns:p="http://schemas.openxmlformats.org/presentationml/2006/main">
  <p:tag name="PA" val="v5.2.3"/>
</p:tagLst>
</file>

<file path=ppt/tags/tag154.xml><?xml version="1.0" encoding="utf-8"?>
<p:tagLst xmlns:p="http://schemas.openxmlformats.org/presentationml/2006/main">
  <p:tag name="PA" val="v5.2.3"/>
</p:tagLst>
</file>

<file path=ppt/tags/tag155.xml><?xml version="1.0" encoding="utf-8"?>
<p:tagLst xmlns:p="http://schemas.openxmlformats.org/presentationml/2006/main">
  <p:tag name="PA" val="v5.2.3"/>
</p:tagLst>
</file>

<file path=ppt/tags/tag156.xml><?xml version="1.0" encoding="utf-8"?>
<p:tagLst xmlns:p="http://schemas.openxmlformats.org/presentationml/2006/main">
  <p:tag name="PA" val="v5.2.3"/>
</p:tagLst>
</file>

<file path=ppt/tags/tag157.xml><?xml version="1.0" encoding="utf-8"?>
<p:tagLst xmlns:p="http://schemas.openxmlformats.org/presentationml/2006/main">
  <p:tag name="PA" val="v5.2.3"/>
</p:tagLst>
</file>

<file path=ppt/tags/tag158.xml><?xml version="1.0" encoding="utf-8"?>
<p:tagLst xmlns:p="http://schemas.openxmlformats.org/presentationml/2006/main">
  <p:tag name="PA" val="v5.2.3"/>
</p:tagLst>
</file>

<file path=ppt/tags/tag159.xml><?xml version="1.0" encoding="utf-8"?>
<p:tagLst xmlns:p="http://schemas.openxmlformats.org/presentationml/2006/main">
  <p:tag name="PA" val="v5.2.3"/>
</p:tagLst>
</file>

<file path=ppt/tags/tag16.xml><?xml version="1.0" encoding="utf-8"?>
<p:tagLst xmlns:p="http://schemas.openxmlformats.org/presentationml/2006/main">
  <p:tag name="PA" val="v5.2.3"/>
</p:tagLst>
</file>

<file path=ppt/tags/tag160.xml><?xml version="1.0" encoding="utf-8"?>
<p:tagLst xmlns:p="http://schemas.openxmlformats.org/presentationml/2006/main">
  <p:tag name="PA" val="v5.2.3"/>
</p:tagLst>
</file>

<file path=ppt/tags/tag161.xml><?xml version="1.0" encoding="utf-8"?>
<p:tagLst xmlns:p="http://schemas.openxmlformats.org/presentationml/2006/main">
  <p:tag name="PA" val="v5.2.3"/>
</p:tagLst>
</file>

<file path=ppt/tags/tag162.xml><?xml version="1.0" encoding="utf-8"?>
<p:tagLst xmlns:p="http://schemas.openxmlformats.org/presentationml/2006/main">
  <p:tag name="PA" val="v5.2.3"/>
</p:tagLst>
</file>

<file path=ppt/tags/tag163.xml><?xml version="1.0" encoding="utf-8"?>
<p:tagLst xmlns:p="http://schemas.openxmlformats.org/presentationml/2006/main">
  <p:tag name="PA" val="v5.2.3"/>
</p:tagLst>
</file>

<file path=ppt/tags/tag164.xml><?xml version="1.0" encoding="utf-8"?>
<p:tagLst xmlns:p="http://schemas.openxmlformats.org/presentationml/2006/main">
  <p:tag name="PA" val="v5.2.3"/>
</p:tagLst>
</file>

<file path=ppt/tags/tag165.xml><?xml version="1.0" encoding="utf-8"?>
<p:tagLst xmlns:p="http://schemas.openxmlformats.org/presentationml/2006/main">
  <p:tag name="PA" val="v5.2.3"/>
</p:tagLst>
</file>

<file path=ppt/tags/tag166.xml><?xml version="1.0" encoding="utf-8"?>
<p:tagLst xmlns:p="http://schemas.openxmlformats.org/presentationml/2006/main">
  <p:tag name="PA" val="v5.2.3"/>
</p:tagLst>
</file>

<file path=ppt/tags/tag167.xml><?xml version="1.0" encoding="utf-8"?>
<p:tagLst xmlns:p="http://schemas.openxmlformats.org/presentationml/2006/main">
  <p:tag name="PA" val="v5.2.3"/>
</p:tagLst>
</file>

<file path=ppt/tags/tag168.xml><?xml version="1.0" encoding="utf-8"?>
<p:tagLst xmlns:p="http://schemas.openxmlformats.org/presentationml/2006/main">
  <p:tag name="PA" val="v5.2.3"/>
</p:tagLst>
</file>

<file path=ppt/tags/tag169.xml><?xml version="1.0" encoding="utf-8"?>
<p:tagLst xmlns:p="http://schemas.openxmlformats.org/presentationml/2006/main">
  <p:tag name="PA" val="v5.2.3"/>
</p:tagLst>
</file>

<file path=ppt/tags/tag17.xml><?xml version="1.0" encoding="utf-8"?>
<p:tagLst xmlns:p="http://schemas.openxmlformats.org/presentationml/2006/main">
  <p:tag name="PA" val="v5.2.3"/>
</p:tagLst>
</file>

<file path=ppt/tags/tag170.xml><?xml version="1.0" encoding="utf-8"?>
<p:tagLst xmlns:p="http://schemas.openxmlformats.org/presentationml/2006/main">
  <p:tag name="PA" val="v5.2.3"/>
</p:tagLst>
</file>

<file path=ppt/tags/tag171.xml><?xml version="1.0" encoding="utf-8"?>
<p:tagLst xmlns:p="http://schemas.openxmlformats.org/presentationml/2006/main">
  <p:tag name="PA" val="v5.2.3"/>
</p:tagLst>
</file>

<file path=ppt/tags/tag172.xml><?xml version="1.0" encoding="utf-8"?>
<p:tagLst xmlns:p="http://schemas.openxmlformats.org/presentationml/2006/main">
  <p:tag name="PA" val="v5.2.3"/>
</p:tagLst>
</file>

<file path=ppt/tags/tag173.xml><?xml version="1.0" encoding="utf-8"?>
<p:tagLst xmlns:p="http://schemas.openxmlformats.org/presentationml/2006/main">
  <p:tag name="PA" val="v5.2.3"/>
</p:tagLst>
</file>

<file path=ppt/tags/tag174.xml><?xml version="1.0" encoding="utf-8"?>
<p:tagLst xmlns:p="http://schemas.openxmlformats.org/presentationml/2006/main">
  <p:tag name="PA" val="v5.2.3"/>
</p:tagLst>
</file>

<file path=ppt/tags/tag175.xml><?xml version="1.0" encoding="utf-8"?>
<p:tagLst xmlns:p="http://schemas.openxmlformats.org/presentationml/2006/main">
  <p:tag name="PA" val="v5.2.3"/>
</p:tagLst>
</file>

<file path=ppt/tags/tag176.xml><?xml version="1.0" encoding="utf-8"?>
<p:tagLst xmlns:p="http://schemas.openxmlformats.org/presentationml/2006/main">
  <p:tag name="PA" val="v5.2.3"/>
</p:tagLst>
</file>

<file path=ppt/tags/tag177.xml><?xml version="1.0" encoding="utf-8"?>
<p:tagLst xmlns:p="http://schemas.openxmlformats.org/presentationml/2006/main">
  <p:tag name="PA" val="v5.2.3"/>
</p:tagLst>
</file>

<file path=ppt/tags/tag178.xml><?xml version="1.0" encoding="utf-8"?>
<p:tagLst xmlns:p="http://schemas.openxmlformats.org/presentationml/2006/main">
  <p:tag name="PA" val="v5.2.3"/>
</p:tagLst>
</file>

<file path=ppt/tags/tag179.xml><?xml version="1.0" encoding="utf-8"?>
<p:tagLst xmlns:p="http://schemas.openxmlformats.org/presentationml/2006/main">
  <p:tag name="PA" val="v5.2.3"/>
</p:tagLst>
</file>

<file path=ppt/tags/tag18.xml><?xml version="1.0" encoding="utf-8"?>
<p:tagLst xmlns:p="http://schemas.openxmlformats.org/presentationml/2006/main">
  <p:tag name="PA" val="v5.2.3"/>
</p:tagLst>
</file>

<file path=ppt/tags/tag180.xml><?xml version="1.0" encoding="utf-8"?>
<p:tagLst xmlns:p="http://schemas.openxmlformats.org/presentationml/2006/main">
  <p:tag name="PA" val="v5.2.3"/>
</p:tagLst>
</file>

<file path=ppt/tags/tag181.xml><?xml version="1.0" encoding="utf-8"?>
<p:tagLst xmlns:p="http://schemas.openxmlformats.org/presentationml/2006/main">
  <p:tag name="PA" val="v5.2.3"/>
</p:tagLst>
</file>

<file path=ppt/tags/tag182.xml><?xml version="1.0" encoding="utf-8"?>
<p:tagLst xmlns:p="http://schemas.openxmlformats.org/presentationml/2006/main">
  <p:tag name="PA" val="v5.2.3"/>
</p:tagLst>
</file>

<file path=ppt/tags/tag183.xml><?xml version="1.0" encoding="utf-8"?>
<p:tagLst xmlns:p="http://schemas.openxmlformats.org/presentationml/2006/main">
  <p:tag name="PA" val="v5.2.3"/>
</p:tagLst>
</file>

<file path=ppt/tags/tag184.xml><?xml version="1.0" encoding="utf-8"?>
<p:tagLst xmlns:p="http://schemas.openxmlformats.org/presentationml/2006/main">
  <p:tag name="PA" val="v5.2.3"/>
</p:tagLst>
</file>

<file path=ppt/tags/tag185.xml><?xml version="1.0" encoding="utf-8"?>
<p:tagLst xmlns:p="http://schemas.openxmlformats.org/presentationml/2006/main">
  <p:tag name="PA" val="v5.2.3"/>
</p:tagLst>
</file>

<file path=ppt/tags/tag186.xml><?xml version="1.0" encoding="utf-8"?>
<p:tagLst xmlns:p="http://schemas.openxmlformats.org/presentationml/2006/main">
  <p:tag name="PA" val="v5.2.3"/>
</p:tagLst>
</file>

<file path=ppt/tags/tag187.xml><?xml version="1.0" encoding="utf-8"?>
<p:tagLst xmlns:p="http://schemas.openxmlformats.org/presentationml/2006/main">
  <p:tag name="PA" val="v5.2.3"/>
</p:tagLst>
</file>

<file path=ppt/tags/tag188.xml><?xml version="1.0" encoding="utf-8"?>
<p:tagLst xmlns:p="http://schemas.openxmlformats.org/presentationml/2006/main">
  <p:tag name="PA" val="v5.2.3"/>
</p:tagLst>
</file>

<file path=ppt/tags/tag189.xml><?xml version="1.0" encoding="utf-8"?>
<p:tagLst xmlns:p="http://schemas.openxmlformats.org/presentationml/2006/main">
  <p:tag name="PA" val="v5.2.3"/>
</p:tagLst>
</file>

<file path=ppt/tags/tag19.xml><?xml version="1.0" encoding="utf-8"?>
<p:tagLst xmlns:p="http://schemas.openxmlformats.org/presentationml/2006/main">
  <p:tag name="PA" val="v5.2.3"/>
</p:tagLst>
</file>

<file path=ppt/tags/tag190.xml><?xml version="1.0" encoding="utf-8"?>
<p:tagLst xmlns:p="http://schemas.openxmlformats.org/presentationml/2006/main">
  <p:tag name="PA" val="v5.2.3"/>
</p:tagLst>
</file>

<file path=ppt/tags/tag191.xml><?xml version="1.0" encoding="utf-8"?>
<p:tagLst xmlns:p="http://schemas.openxmlformats.org/presentationml/2006/main">
  <p:tag name="PA" val="v5.2.3"/>
</p:tagLst>
</file>

<file path=ppt/tags/tag192.xml><?xml version="1.0" encoding="utf-8"?>
<p:tagLst xmlns:p="http://schemas.openxmlformats.org/presentationml/2006/main">
  <p:tag name="PA" val="v5.2.3"/>
</p:tagLst>
</file>

<file path=ppt/tags/tag193.xml><?xml version="1.0" encoding="utf-8"?>
<p:tagLst xmlns:p="http://schemas.openxmlformats.org/presentationml/2006/main">
  <p:tag name="PA" val="v5.2.3"/>
</p:tagLst>
</file>

<file path=ppt/tags/tag194.xml><?xml version="1.0" encoding="utf-8"?>
<p:tagLst xmlns:p="http://schemas.openxmlformats.org/presentationml/2006/main">
  <p:tag name="PA" val="v5.2.3"/>
</p:tagLst>
</file>

<file path=ppt/tags/tag195.xml><?xml version="1.0" encoding="utf-8"?>
<p:tagLst xmlns:p="http://schemas.openxmlformats.org/presentationml/2006/main">
  <p:tag name="PA" val="v5.2.3"/>
</p:tagLst>
</file>

<file path=ppt/tags/tag196.xml><?xml version="1.0" encoding="utf-8"?>
<p:tagLst xmlns:p="http://schemas.openxmlformats.org/presentationml/2006/main">
  <p:tag name="PA" val="v5.2.3"/>
</p:tagLst>
</file>

<file path=ppt/tags/tag197.xml><?xml version="1.0" encoding="utf-8"?>
<p:tagLst xmlns:p="http://schemas.openxmlformats.org/presentationml/2006/main">
  <p:tag name="PA" val="v5.2.3"/>
</p:tagLst>
</file>

<file path=ppt/tags/tag198.xml><?xml version="1.0" encoding="utf-8"?>
<p:tagLst xmlns:p="http://schemas.openxmlformats.org/presentationml/2006/main">
  <p:tag name="PA" val="v5.2.3"/>
</p:tagLst>
</file>

<file path=ppt/tags/tag199.xml><?xml version="1.0" encoding="utf-8"?>
<p:tagLst xmlns:p="http://schemas.openxmlformats.org/presentationml/2006/main">
  <p:tag name="PA" val="v5.2.3"/>
</p:tagLst>
</file>

<file path=ppt/tags/tag2.xml><?xml version="1.0" encoding="utf-8"?>
<p:tagLst xmlns:p="http://schemas.openxmlformats.org/presentationml/2006/main">
  <p:tag name="PA" val="v5.2.3"/>
</p:tagLst>
</file>

<file path=ppt/tags/tag20.xml><?xml version="1.0" encoding="utf-8"?>
<p:tagLst xmlns:p="http://schemas.openxmlformats.org/presentationml/2006/main">
  <p:tag name="PA" val="v5.2.3"/>
</p:tagLst>
</file>

<file path=ppt/tags/tag200.xml><?xml version="1.0" encoding="utf-8"?>
<p:tagLst xmlns:p="http://schemas.openxmlformats.org/presentationml/2006/main">
  <p:tag name="PA" val="v5.2.3"/>
</p:tagLst>
</file>

<file path=ppt/tags/tag201.xml><?xml version="1.0" encoding="utf-8"?>
<p:tagLst xmlns:p="http://schemas.openxmlformats.org/presentationml/2006/main">
  <p:tag name="PA" val="v5.2.3"/>
</p:tagLst>
</file>

<file path=ppt/tags/tag202.xml><?xml version="1.0" encoding="utf-8"?>
<p:tagLst xmlns:p="http://schemas.openxmlformats.org/presentationml/2006/main">
  <p:tag name="PA" val="v5.2.3"/>
</p:tagLst>
</file>

<file path=ppt/tags/tag203.xml><?xml version="1.0" encoding="utf-8"?>
<p:tagLst xmlns:p="http://schemas.openxmlformats.org/presentationml/2006/main">
  <p:tag name="PA" val="v5.2.3"/>
</p:tagLst>
</file>

<file path=ppt/tags/tag204.xml><?xml version="1.0" encoding="utf-8"?>
<p:tagLst xmlns:p="http://schemas.openxmlformats.org/presentationml/2006/main">
  <p:tag name="PA" val="v5.2.3"/>
</p:tagLst>
</file>

<file path=ppt/tags/tag205.xml><?xml version="1.0" encoding="utf-8"?>
<p:tagLst xmlns:p="http://schemas.openxmlformats.org/presentationml/2006/main">
  <p:tag name="PA" val="v5.2.3"/>
</p:tagLst>
</file>

<file path=ppt/tags/tag206.xml><?xml version="1.0" encoding="utf-8"?>
<p:tagLst xmlns:p="http://schemas.openxmlformats.org/presentationml/2006/main">
  <p:tag name="PA" val="v5.2.3"/>
</p:tagLst>
</file>

<file path=ppt/tags/tag207.xml><?xml version="1.0" encoding="utf-8"?>
<p:tagLst xmlns:p="http://schemas.openxmlformats.org/presentationml/2006/main">
  <p:tag name="ISPRING_PRESENTATION_TITLE" val="商务风简约工作总结述职报告PPT模板"/>
</p:tagLst>
</file>

<file path=ppt/tags/tag21.xml><?xml version="1.0" encoding="utf-8"?>
<p:tagLst xmlns:p="http://schemas.openxmlformats.org/presentationml/2006/main">
  <p:tag name="PA" val="v5.2.3"/>
</p:tagLst>
</file>

<file path=ppt/tags/tag22.xml><?xml version="1.0" encoding="utf-8"?>
<p:tagLst xmlns:p="http://schemas.openxmlformats.org/presentationml/2006/main">
  <p:tag name="PA" val="v5.2.3"/>
</p:tagLst>
</file>

<file path=ppt/tags/tag23.xml><?xml version="1.0" encoding="utf-8"?>
<p:tagLst xmlns:p="http://schemas.openxmlformats.org/presentationml/2006/main">
  <p:tag name="PA" val="v5.2.3"/>
</p:tagLst>
</file>

<file path=ppt/tags/tag24.xml><?xml version="1.0" encoding="utf-8"?>
<p:tagLst xmlns:p="http://schemas.openxmlformats.org/presentationml/2006/main">
  <p:tag name="PA" val="v5.2.3"/>
</p:tagLst>
</file>

<file path=ppt/tags/tag25.xml><?xml version="1.0" encoding="utf-8"?>
<p:tagLst xmlns:p="http://schemas.openxmlformats.org/presentationml/2006/main">
  <p:tag name="PA" val="v5.2.3"/>
</p:tagLst>
</file>

<file path=ppt/tags/tag26.xml><?xml version="1.0" encoding="utf-8"?>
<p:tagLst xmlns:p="http://schemas.openxmlformats.org/presentationml/2006/main">
  <p:tag name="PA" val="v5.2.3"/>
</p:tagLst>
</file>

<file path=ppt/tags/tag27.xml><?xml version="1.0" encoding="utf-8"?>
<p:tagLst xmlns:p="http://schemas.openxmlformats.org/presentationml/2006/main">
  <p:tag name="PA" val="v5.2.3"/>
</p:tagLst>
</file>

<file path=ppt/tags/tag28.xml><?xml version="1.0" encoding="utf-8"?>
<p:tagLst xmlns:p="http://schemas.openxmlformats.org/presentationml/2006/main">
  <p:tag name="PA" val="v5.2.3"/>
</p:tagLst>
</file>

<file path=ppt/tags/tag29.xml><?xml version="1.0" encoding="utf-8"?>
<p:tagLst xmlns:p="http://schemas.openxmlformats.org/presentationml/2006/main">
  <p:tag name="MH" val="20151227212421"/>
  <p:tag name="MH_LIBRARY" val="GRAPHIC"/>
  <p:tag name="MH_TYPE" val="Other"/>
  <p:tag name="MH_ORDER" val="1"/>
  <p:tag name="PA" val="v5.2.3"/>
</p:tagLst>
</file>

<file path=ppt/tags/tag3.xml><?xml version="1.0" encoding="utf-8"?>
<p:tagLst xmlns:p="http://schemas.openxmlformats.org/presentationml/2006/main">
  <p:tag name="PA" val="v5.2.3"/>
</p:tagLst>
</file>

<file path=ppt/tags/tag30.xml><?xml version="1.0" encoding="utf-8"?>
<p:tagLst xmlns:p="http://schemas.openxmlformats.org/presentationml/2006/main">
  <p:tag name="MH" val="20151227212421"/>
  <p:tag name="MH_LIBRARY" val="GRAPHIC"/>
  <p:tag name="MH_TYPE" val="Other"/>
  <p:tag name="MH_ORDER" val="2"/>
  <p:tag name="PA" val="v5.2.3"/>
</p:tagLst>
</file>

<file path=ppt/tags/tag31.xml><?xml version="1.0" encoding="utf-8"?>
<p:tagLst xmlns:p="http://schemas.openxmlformats.org/presentationml/2006/main">
  <p:tag name="MH" val="20151227212421"/>
  <p:tag name="MH_LIBRARY" val="GRAPHIC"/>
  <p:tag name="MH_TYPE" val="Other"/>
  <p:tag name="MH_ORDER" val="3"/>
  <p:tag name="PA" val="v5.2.3"/>
</p:tagLst>
</file>

<file path=ppt/tags/tag32.xml><?xml version="1.0" encoding="utf-8"?>
<p:tagLst xmlns:p="http://schemas.openxmlformats.org/presentationml/2006/main">
  <p:tag name="MH" val="20151227212421"/>
  <p:tag name="MH_LIBRARY" val="GRAPHIC"/>
  <p:tag name="MH_TYPE" val="Other"/>
  <p:tag name="MH_ORDER" val="4"/>
  <p:tag name="PA" val="v5.2.3"/>
</p:tagLst>
</file>

<file path=ppt/tags/tag33.xml><?xml version="1.0" encoding="utf-8"?>
<p:tagLst xmlns:p="http://schemas.openxmlformats.org/presentationml/2006/main">
  <p:tag name="MH" val="20151227212421"/>
  <p:tag name="MH_LIBRARY" val="GRAPHIC"/>
  <p:tag name="MH_TYPE" val="Other"/>
  <p:tag name="MH_ORDER" val="5"/>
  <p:tag name="PA" val="v5.2.3"/>
</p:tagLst>
</file>

<file path=ppt/tags/tag34.xml><?xml version="1.0" encoding="utf-8"?>
<p:tagLst xmlns:p="http://schemas.openxmlformats.org/presentationml/2006/main">
  <p:tag name="MH" val="20151227212421"/>
  <p:tag name="MH_LIBRARY" val="GRAPHIC"/>
  <p:tag name="MH_TYPE" val="Other"/>
  <p:tag name="MH_ORDER" val="6"/>
  <p:tag name="PA" val="v5.2.3"/>
</p:tagLst>
</file>

<file path=ppt/tags/tag35.xml><?xml version="1.0" encoding="utf-8"?>
<p:tagLst xmlns:p="http://schemas.openxmlformats.org/presentationml/2006/main">
  <p:tag name="MH" val="20151227212421"/>
  <p:tag name="MH_LIBRARY" val="GRAPHIC"/>
  <p:tag name="MH_TYPE" val="Other"/>
  <p:tag name="MH_ORDER" val="7"/>
  <p:tag name="PA" val="v5.2.3"/>
</p:tagLst>
</file>

<file path=ppt/tags/tag36.xml><?xml version="1.0" encoding="utf-8"?>
<p:tagLst xmlns:p="http://schemas.openxmlformats.org/presentationml/2006/main">
  <p:tag name="MH" val="20151227212421"/>
  <p:tag name="MH_LIBRARY" val="GRAPHIC"/>
  <p:tag name="MH_TYPE" val="Other"/>
  <p:tag name="MH_ORDER" val="8"/>
  <p:tag name="PA" val="v5.2.3"/>
</p:tagLst>
</file>

<file path=ppt/tags/tag37.xml><?xml version="1.0" encoding="utf-8"?>
<p:tagLst xmlns:p="http://schemas.openxmlformats.org/presentationml/2006/main">
  <p:tag name="MH" val="20151227212421"/>
  <p:tag name="MH_LIBRARY" val="GRAPHIC"/>
  <p:tag name="MH_TYPE" val="Other"/>
  <p:tag name="MH_ORDER" val="9"/>
  <p:tag name="PA" val="v5.2.3"/>
</p:tagLst>
</file>

<file path=ppt/tags/tag38.xml><?xml version="1.0" encoding="utf-8"?>
<p:tagLst xmlns:p="http://schemas.openxmlformats.org/presentationml/2006/main">
  <p:tag name="MH" val="20151227212421"/>
  <p:tag name="MH_LIBRARY" val="GRAPHIC"/>
  <p:tag name="MH_TYPE" val="Other"/>
  <p:tag name="MH_ORDER" val="10"/>
  <p:tag name="PA" val="v5.2.3"/>
</p:tagLst>
</file>

<file path=ppt/tags/tag39.xml><?xml version="1.0" encoding="utf-8"?>
<p:tagLst xmlns:p="http://schemas.openxmlformats.org/presentationml/2006/main">
  <p:tag name="MH" val="20151227212421"/>
  <p:tag name="MH_LIBRARY" val="GRAPHIC"/>
  <p:tag name="MH_TYPE" val="Other"/>
  <p:tag name="MH_ORDER" val="11"/>
  <p:tag name="PA" val="v5.2.3"/>
</p:tagLst>
</file>

<file path=ppt/tags/tag4.xml><?xml version="1.0" encoding="utf-8"?>
<p:tagLst xmlns:p="http://schemas.openxmlformats.org/presentationml/2006/main">
  <p:tag name="PA" val="v5.2.3"/>
</p:tagLst>
</file>

<file path=ppt/tags/tag40.xml><?xml version="1.0" encoding="utf-8"?>
<p:tagLst xmlns:p="http://schemas.openxmlformats.org/presentationml/2006/main">
  <p:tag name="MH" val="20151227212421"/>
  <p:tag name="MH_LIBRARY" val="GRAPHIC"/>
  <p:tag name="MH_TYPE" val="Other"/>
  <p:tag name="MH_ORDER" val="12"/>
  <p:tag name="PA" val="v5.2.3"/>
</p:tagLst>
</file>

<file path=ppt/tags/tag41.xml><?xml version="1.0" encoding="utf-8"?>
<p:tagLst xmlns:p="http://schemas.openxmlformats.org/presentationml/2006/main">
  <p:tag name="MH" val="20151227212421"/>
  <p:tag name="MH_LIBRARY" val="GRAPHIC"/>
  <p:tag name="MH_TYPE" val="Other"/>
  <p:tag name="MH_ORDER" val="13"/>
  <p:tag name="PA" val="v5.2.3"/>
</p:tagLst>
</file>

<file path=ppt/tags/tag42.xml><?xml version="1.0" encoding="utf-8"?>
<p:tagLst xmlns:p="http://schemas.openxmlformats.org/presentationml/2006/main">
  <p:tag name="MH" val="20151119124521"/>
  <p:tag name="MH_LIBRARY" val="GRAPHIC"/>
  <p:tag name="MH_TYPE" val="SubTitle"/>
  <p:tag name="MH_ORDER" val="2"/>
  <p:tag name="PA" val="v5.2.3"/>
</p:tagLst>
</file>

<file path=ppt/tags/tag43.xml><?xml version="1.0" encoding="utf-8"?>
<p:tagLst xmlns:p="http://schemas.openxmlformats.org/presentationml/2006/main">
  <p:tag name="PA" val="v5.2.3"/>
</p:tagLst>
</file>

<file path=ppt/tags/tag44.xml><?xml version="1.0" encoding="utf-8"?>
<p:tagLst xmlns:p="http://schemas.openxmlformats.org/presentationml/2006/main">
  <p:tag name="MH" val="20151119124521"/>
  <p:tag name="MH_LIBRARY" val="GRAPHIC"/>
  <p:tag name="MH_TYPE" val="SubTitle"/>
  <p:tag name="MH_ORDER" val="2"/>
  <p:tag name="PA" val="v5.2.3"/>
</p:tagLst>
</file>

<file path=ppt/tags/tag45.xml><?xml version="1.0" encoding="utf-8"?>
<p:tagLst xmlns:p="http://schemas.openxmlformats.org/presentationml/2006/main">
  <p:tag name="PA" val="v5.2.3"/>
</p:tagLst>
</file>

<file path=ppt/tags/tag46.xml><?xml version="1.0" encoding="utf-8"?>
<p:tagLst xmlns:p="http://schemas.openxmlformats.org/presentationml/2006/main">
  <p:tag name="MH" val="20151119124521"/>
  <p:tag name="MH_LIBRARY" val="GRAPHIC"/>
  <p:tag name="MH_TYPE" val="SubTitle"/>
  <p:tag name="MH_ORDER" val="2"/>
  <p:tag name="PA" val="v5.2.3"/>
</p:tagLst>
</file>

<file path=ppt/tags/tag47.xml><?xml version="1.0" encoding="utf-8"?>
<p:tagLst xmlns:p="http://schemas.openxmlformats.org/presentationml/2006/main">
  <p:tag name="PA" val="v5.2.3"/>
</p:tagLst>
</file>

<file path=ppt/tags/tag48.xml><?xml version="1.0" encoding="utf-8"?>
<p:tagLst xmlns:p="http://schemas.openxmlformats.org/presentationml/2006/main">
  <p:tag name="MH" val="20151119124521"/>
  <p:tag name="MH_LIBRARY" val="GRAPHIC"/>
  <p:tag name="MH_TYPE" val="SubTitle"/>
  <p:tag name="MH_ORDER" val="2"/>
  <p:tag name="PA" val="v5.2.3"/>
</p:tagLst>
</file>

<file path=ppt/tags/tag49.xml><?xml version="1.0" encoding="utf-8"?>
<p:tagLst xmlns:p="http://schemas.openxmlformats.org/presentationml/2006/main">
  <p:tag name="PA" val="v5.2.3"/>
</p:tagLst>
</file>

<file path=ppt/tags/tag5.xml><?xml version="1.0" encoding="utf-8"?>
<p:tagLst xmlns:p="http://schemas.openxmlformats.org/presentationml/2006/main">
  <p:tag name="PA" val="v5.2.3"/>
</p:tagLst>
</file>

<file path=ppt/tags/tag50.xml><?xml version="1.0" encoding="utf-8"?>
<p:tagLst xmlns:p="http://schemas.openxmlformats.org/presentationml/2006/main">
  <p:tag name="MH" val="20151119124521"/>
  <p:tag name="MH_LIBRARY" val="GRAPHIC"/>
  <p:tag name="MH_TYPE" val="SubTitle"/>
  <p:tag name="MH_ORDER" val="2"/>
  <p:tag name="PA" val="v5.2.3"/>
</p:tagLst>
</file>

<file path=ppt/tags/tag51.xml><?xml version="1.0" encoding="utf-8"?>
<p:tagLst xmlns:p="http://schemas.openxmlformats.org/presentationml/2006/main">
  <p:tag name="PA" val="v5.2.3"/>
</p:tagLst>
</file>

<file path=ppt/tags/tag52.xml><?xml version="1.0" encoding="utf-8"?>
<p:tagLst xmlns:p="http://schemas.openxmlformats.org/presentationml/2006/main">
  <p:tag name="MH" val="20151119124521"/>
  <p:tag name="MH_LIBRARY" val="GRAPHIC"/>
  <p:tag name="MH_TYPE" val="SubTitle"/>
  <p:tag name="MH_ORDER" val="2"/>
  <p:tag name="PA" val="v5.2.3"/>
</p:tagLst>
</file>

<file path=ppt/tags/tag53.xml><?xml version="1.0" encoding="utf-8"?>
<p:tagLst xmlns:p="http://schemas.openxmlformats.org/presentationml/2006/main">
  <p:tag name="PA" val="v5.2.3"/>
</p:tagLst>
</file>

<file path=ppt/tags/tag54.xml><?xml version="1.0" encoding="utf-8"?>
<p:tagLst xmlns:p="http://schemas.openxmlformats.org/presentationml/2006/main">
  <p:tag name="MH" val="20151107092852"/>
  <p:tag name="MH_LIBRARY" val="GRAPHIC"/>
  <p:tag name="MH_TYPE" val="Other"/>
  <p:tag name="MH_ORDER" val="4"/>
</p:tagLst>
</file>

<file path=ppt/tags/tag55.xml><?xml version="1.0" encoding="utf-8"?>
<p:tagLst xmlns:p="http://schemas.openxmlformats.org/presentationml/2006/main">
  <p:tag name="MH" val="20151107092852"/>
  <p:tag name="MH_LIBRARY" val="GRAPHIC"/>
  <p:tag name="MH_TYPE" val="Text"/>
  <p:tag name="MH_ORDER" val="2"/>
</p:tagLst>
</file>

<file path=ppt/tags/tag56.xml><?xml version="1.0" encoding="utf-8"?>
<p:tagLst xmlns:p="http://schemas.openxmlformats.org/presentationml/2006/main">
  <p:tag name="MH" val="20151107092852"/>
  <p:tag name="MH_LIBRARY" val="GRAPHIC"/>
  <p:tag name="MH_TYPE" val="SubTitle"/>
  <p:tag name="MH_ORDER" val="2"/>
</p:tagLst>
</file>

<file path=ppt/tags/tag57.xml><?xml version="1.0" encoding="utf-8"?>
<p:tagLst xmlns:p="http://schemas.openxmlformats.org/presentationml/2006/main">
  <p:tag name="MH" val="20151107092852"/>
  <p:tag name="MH_LIBRARY" val="GRAPHIC"/>
  <p:tag name="MH_TYPE" val="Other"/>
  <p:tag name="MH_ORDER" val="1"/>
</p:tagLst>
</file>

<file path=ppt/tags/tag58.xml><?xml version="1.0" encoding="utf-8"?>
<p:tagLst xmlns:p="http://schemas.openxmlformats.org/presentationml/2006/main">
  <p:tag name="MH" val="20151107092852"/>
  <p:tag name="MH_LIBRARY" val="GRAPHIC"/>
  <p:tag name="MH_TYPE" val="Other"/>
  <p:tag name="MH_ORDER" val="3"/>
</p:tagLst>
</file>

<file path=ppt/tags/tag59.xml><?xml version="1.0" encoding="utf-8"?>
<p:tagLst xmlns:p="http://schemas.openxmlformats.org/presentationml/2006/main">
  <p:tag name="MH" val="20151107092852"/>
  <p:tag name="MH_LIBRARY" val="GRAPHIC"/>
  <p:tag name="MH_TYPE" val="Other"/>
  <p:tag name="MH_ORDER" val="1"/>
</p:tagLst>
</file>

<file path=ppt/tags/tag6.xml><?xml version="1.0" encoding="utf-8"?>
<p:tagLst xmlns:p="http://schemas.openxmlformats.org/presentationml/2006/main">
  <p:tag name="PA" val="v5.2.3"/>
</p:tagLst>
</file>

<file path=ppt/tags/tag60.xml><?xml version="1.0" encoding="utf-8"?>
<p:tagLst xmlns:p="http://schemas.openxmlformats.org/presentationml/2006/main">
  <p:tag name="MH" val="20151107092852"/>
  <p:tag name="MH_LIBRARY" val="GRAPHIC"/>
  <p:tag name="MH_TYPE" val="Other"/>
  <p:tag name="MH_ORDER" val="1"/>
</p:tagLst>
</file>

<file path=ppt/tags/tag61.xml><?xml version="1.0" encoding="utf-8"?>
<p:tagLst xmlns:p="http://schemas.openxmlformats.org/presentationml/2006/main">
  <p:tag name="MH" val="20151107092852"/>
  <p:tag name="MH_LIBRARY" val="GRAPHIC"/>
  <p:tag name="MH_TYPE" val="Other"/>
  <p:tag name="MH_ORDER" val="5"/>
</p:tagLst>
</file>

<file path=ppt/tags/tag62.xml><?xml version="1.0" encoding="utf-8"?>
<p:tagLst xmlns:p="http://schemas.openxmlformats.org/presentationml/2006/main">
  <p:tag name="MH" val="20151107092852"/>
  <p:tag name="MH_LIBRARY" val="GRAPHIC"/>
  <p:tag name="MH_TYPE" val="Other"/>
  <p:tag name="MH_ORDER" val="4"/>
</p:tagLst>
</file>

<file path=ppt/tags/tag63.xml><?xml version="1.0" encoding="utf-8"?>
<p:tagLst xmlns:p="http://schemas.openxmlformats.org/presentationml/2006/main">
  <p:tag name="MH" val="20151107092852"/>
  <p:tag name="MH_LIBRARY" val="GRAPHIC"/>
  <p:tag name="MH_TYPE" val="Other"/>
  <p:tag name="MH_ORDER" val="4"/>
</p:tagLst>
</file>

<file path=ppt/tags/tag64.xml><?xml version="1.0" encoding="utf-8"?>
<p:tagLst xmlns:p="http://schemas.openxmlformats.org/presentationml/2006/main">
  <p:tag name="MH" val="20151107092852"/>
  <p:tag name="MH_LIBRARY" val="GRAPHIC"/>
  <p:tag name="MH_TYPE" val="Other"/>
  <p:tag name="MH_ORDER" val="4"/>
</p:tagLst>
</file>

<file path=ppt/tags/tag65.xml><?xml version="1.0" encoding="utf-8"?>
<p:tagLst xmlns:p="http://schemas.openxmlformats.org/presentationml/2006/main">
  <p:tag name="MH" val="20151107092852"/>
  <p:tag name="MH_LIBRARY" val="GRAPHIC"/>
  <p:tag name="MH_TYPE" val="Text"/>
  <p:tag name="MH_ORDER" val="2"/>
</p:tagLst>
</file>

<file path=ppt/tags/tag66.xml><?xml version="1.0" encoding="utf-8"?>
<p:tagLst xmlns:p="http://schemas.openxmlformats.org/presentationml/2006/main">
  <p:tag name="MH" val="20151107092852"/>
  <p:tag name="MH_LIBRARY" val="GRAPHIC"/>
  <p:tag name="MH_TYPE" val="SubTitle"/>
  <p:tag name="MH_ORDER" val="2"/>
</p:tagLst>
</file>

<file path=ppt/tags/tag67.xml><?xml version="1.0" encoding="utf-8"?>
<p:tagLst xmlns:p="http://schemas.openxmlformats.org/presentationml/2006/main">
  <p:tag name="MH" val="20151107092852"/>
  <p:tag name="MH_LIBRARY" val="GRAPHIC"/>
  <p:tag name="MH_TYPE" val="Text"/>
  <p:tag name="MH_ORDER" val="2"/>
</p:tagLst>
</file>

<file path=ppt/tags/tag68.xml><?xml version="1.0" encoding="utf-8"?>
<p:tagLst xmlns:p="http://schemas.openxmlformats.org/presentationml/2006/main">
  <p:tag name="MH" val="20151107092852"/>
  <p:tag name="MH_LIBRARY" val="GRAPHIC"/>
  <p:tag name="MH_TYPE" val="SubTitle"/>
  <p:tag name="MH_ORDER" val="2"/>
</p:tagLst>
</file>

<file path=ppt/tags/tag69.xml><?xml version="1.0" encoding="utf-8"?>
<p:tagLst xmlns:p="http://schemas.openxmlformats.org/presentationml/2006/main">
  <p:tag name="MH" val="20151107092852"/>
  <p:tag name="MH_LIBRARY" val="GRAPHIC"/>
  <p:tag name="MH_TYPE" val="Text"/>
  <p:tag name="MH_ORDER" val="2"/>
</p:tagLst>
</file>

<file path=ppt/tags/tag7.xml><?xml version="1.0" encoding="utf-8"?>
<p:tagLst xmlns:p="http://schemas.openxmlformats.org/presentationml/2006/main">
  <p:tag name="PA" val="v5.2.3"/>
</p:tagLst>
</file>

<file path=ppt/tags/tag70.xml><?xml version="1.0" encoding="utf-8"?>
<p:tagLst xmlns:p="http://schemas.openxmlformats.org/presentationml/2006/main">
  <p:tag name="MH" val="20151107092852"/>
  <p:tag name="MH_LIBRARY" val="GRAPHIC"/>
  <p:tag name="MH_TYPE" val="SubTitle"/>
  <p:tag name="MH_ORDER" val="2"/>
</p:tagLst>
</file>

<file path=ppt/tags/tag71.xml><?xml version="1.0" encoding="utf-8"?>
<p:tagLst xmlns:p="http://schemas.openxmlformats.org/presentationml/2006/main">
  <p:tag name="PA" val="v5.2.3"/>
</p:tagLst>
</file>

<file path=ppt/tags/tag72.xml><?xml version="1.0" encoding="utf-8"?>
<p:tagLst xmlns:p="http://schemas.openxmlformats.org/presentationml/2006/main">
  <p:tag name="PA" val="v5.2.3"/>
</p:tagLst>
</file>

<file path=ppt/tags/tag73.xml><?xml version="1.0" encoding="utf-8"?>
<p:tagLst xmlns:p="http://schemas.openxmlformats.org/presentationml/2006/main">
  <p:tag name="PA" val="v5.2.3"/>
</p:tagLst>
</file>

<file path=ppt/tags/tag74.xml><?xml version="1.0" encoding="utf-8"?>
<p:tagLst xmlns:p="http://schemas.openxmlformats.org/presentationml/2006/main">
  <p:tag name="PA" val="v5.2.3"/>
</p:tagLst>
</file>

<file path=ppt/tags/tag75.xml><?xml version="1.0" encoding="utf-8"?>
<p:tagLst xmlns:p="http://schemas.openxmlformats.org/presentationml/2006/main">
  <p:tag name="PA" val="v5.2.3"/>
</p:tagLst>
</file>

<file path=ppt/tags/tag76.xml><?xml version="1.0" encoding="utf-8"?>
<p:tagLst xmlns:p="http://schemas.openxmlformats.org/presentationml/2006/main">
  <p:tag name="PA" val="v5.2.3"/>
</p:tagLst>
</file>

<file path=ppt/tags/tag77.xml><?xml version="1.0" encoding="utf-8"?>
<p:tagLst xmlns:p="http://schemas.openxmlformats.org/presentationml/2006/main">
  <p:tag name="PA" val="v5.2.3"/>
</p:tagLst>
</file>

<file path=ppt/tags/tag78.xml><?xml version="1.0" encoding="utf-8"?>
<p:tagLst xmlns:p="http://schemas.openxmlformats.org/presentationml/2006/main">
  <p:tag name="PA" val="v5.2.3"/>
</p:tagLst>
</file>

<file path=ppt/tags/tag79.xml><?xml version="1.0" encoding="utf-8"?>
<p:tagLst xmlns:p="http://schemas.openxmlformats.org/presentationml/2006/main">
  <p:tag name="PA" val="v5.2.3"/>
</p:tagLst>
</file>

<file path=ppt/tags/tag8.xml><?xml version="1.0" encoding="utf-8"?>
<p:tagLst xmlns:p="http://schemas.openxmlformats.org/presentationml/2006/main">
  <p:tag name="PA" val="v5.2.3"/>
</p:tagLst>
</file>

<file path=ppt/tags/tag80.xml><?xml version="1.0" encoding="utf-8"?>
<p:tagLst xmlns:p="http://schemas.openxmlformats.org/presentationml/2006/main">
  <p:tag name="PA" val="v5.2.3"/>
</p:tagLst>
</file>

<file path=ppt/tags/tag81.xml><?xml version="1.0" encoding="utf-8"?>
<p:tagLst xmlns:p="http://schemas.openxmlformats.org/presentationml/2006/main">
  <p:tag name="PA" val="v5.2.3"/>
</p:tagLst>
</file>

<file path=ppt/tags/tag82.xml><?xml version="1.0" encoding="utf-8"?>
<p:tagLst xmlns:p="http://schemas.openxmlformats.org/presentationml/2006/main">
  <p:tag name="PA" val="v5.2.3"/>
</p:tagLst>
</file>

<file path=ppt/tags/tag83.xml><?xml version="1.0" encoding="utf-8"?>
<p:tagLst xmlns:p="http://schemas.openxmlformats.org/presentationml/2006/main">
  <p:tag name="PA" val="v5.2.3"/>
</p:tagLst>
</file>

<file path=ppt/tags/tag84.xml><?xml version="1.0" encoding="utf-8"?>
<p:tagLst xmlns:p="http://schemas.openxmlformats.org/presentationml/2006/main">
  <p:tag name="PA" val="v5.2.3"/>
</p:tagLst>
</file>

<file path=ppt/tags/tag85.xml><?xml version="1.0" encoding="utf-8"?>
<p:tagLst xmlns:p="http://schemas.openxmlformats.org/presentationml/2006/main">
  <p:tag name="PA" val="v5.2.3"/>
</p:tagLst>
</file>

<file path=ppt/tags/tag86.xml><?xml version="1.0" encoding="utf-8"?>
<p:tagLst xmlns:p="http://schemas.openxmlformats.org/presentationml/2006/main">
  <p:tag name="PA" val="v5.2.3"/>
</p:tagLst>
</file>

<file path=ppt/tags/tag87.xml><?xml version="1.0" encoding="utf-8"?>
<p:tagLst xmlns:p="http://schemas.openxmlformats.org/presentationml/2006/main">
  <p:tag name="PA" val="v5.2.3"/>
</p:tagLst>
</file>

<file path=ppt/tags/tag88.xml><?xml version="1.0" encoding="utf-8"?>
<p:tagLst xmlns:p="http://schemas.openxmlformats.org/presentationml/2006/main">
  <p:tag name="PA" val="v5.2.3"/>
</p:tagLst>
</file>

<file path=ppt/tags/tag89.xml><?xml version="1.0" encoding="utf-8"?>
<p:tagLst xmlns:p="http://schemas.openxmlformats.org/presentationml/2006/main">
  <p:tag name="PA" val="v5.2.3"/>
</p:tagLst>
</file>

<file path=ppt/tags/tag9.xml><?xml version="1.0" encoding="utf-8"?>
<p:tagLst xmlns:p="http://schemas.openxmlformats.org/presentationml/2006/main">
  <p:tag name="PA" val="v5.2.3"/>
</p:tagLst>
</file>

<file path=ppt/tags/tag90.xml><?xml version="1.0" encoding="utf-8"?>
<p:tagLst xmlns:p="http://schemas.openxmlformats.org/presentationml/2006/main">
  <p:tag name="PA" val="v5.2.3"/>
</p:tagLst>
</file>

<file path=ppt/tags/tag91.xml><?xml version="1.0" encoding="utf-8"?>
<p:tagLst xmlns:p="http://schemas.openxmlformats.org/presentationml/2006/main">
  <p:tag name="PA" val="v5.2.3"/>
</p:tagLst>
</file>

<file path=ppt/tags/tag92.xml><?xml version="1.0" encoding="utf-8"?>
<p:tagLst xmlns:p="http://schemas.openxmlformats.org/presentationml/2006/main">
  <p:tag name="PA" val="v5.2.3"/>
</p:tagLst>
</file>

<file path=ppt/tags/tag93.xml><?xml version="1.0" encoding="utf-8"?>
<p:tagLst xmlns:p="http://schemas.openxmlformats.org/presentationml/2006/main">
  <p:tag name="PA" val="v5.2.3"/>
</p:tagLst>
</file>

<file path=ppt/tags/tag94.xml><?xml version="1.0" encoding="utf-8"?>
<p:tagLst xmlns:p="http://schemas.openxmlformats.org/presentationml/2006/main">
  <p:tag name="PA" val="v5.2.3"/>
</p:tagLst>
</file>

<file path=ppt/tags/tag95.xml><?xml version="1.0" encoding="utf-8"?>
<p:tagLst xmlns:p="http://schemas.openxmlformats.org/presentationml/2006/main">
  <p:tag name="PA" val="v5.2.3"/>
</p:tagLst>
</file>

<file path=ppt/tags/tag96.xml><?xml version="1.0" encoding="utf-8"?>
<p:tagLst xmlns:p="http://schemas.openxmlformats.org/presentationml/2006/main">
  <p:tag name="PA" val="v5.2.3"/>
</p:tagLst>
</file>

<file path=ppt/tags/tag97.xml><?xml version="1.0" encoding="utf-8"?>
<p:tagLst xmlns:p="http://schemas.openxmlformats.org/presentationml/2006/main">
  <p:tag name="PA" val="v5.2.3"/>
</p:tagLst>
</file>

<file path=ppt/tags/tag98.xml><?xml version="1.0" encoding="utf-8"?>
<p:tagLst xmlns:p="http://schemas.openxmlformats.org/presentationml/2006/main">
  <p:tag name="PA" val="v5.2.3"/>
</p:tagLst>
</file>

<file path=ppt/tags/tag99.xml><?xml version="1.0" encoding="utf-8"?>
<p:tagLst xmlns:p="http://schemas.openxmlformats.org/presentationml/2006/main">
  <p:tag name="PA" val="v5.2.3"/>
</p:tagLst>
</file>

<file path=ppt/theme/theme1.xml><?xml version="1.0" encoding="utf-8"?>
<a:theme xmlns:a="http://schemas.openxmlformats.org/drawingml/2006/main" name="Office 主题​​">
  <a:themeElements>
    <a:clrScheme name="自定义 2">
      <a:dk1>
        <a:srgbClr val="333F50"/>
      </a:dk1>
      <a:lt1>
        <a:srgbClr val="333F50"/>
      </a:lt1>
      <a:dk2>
        <a:srgbClr val="333F50"/>
      </a:dk2>
      <a:lt2>
        <a:srgbClr val="333F50"/>
      </a:lt2>
      <a:accent1>
        <a:srgbClr val="FFFFFF"/>
      </a:accent1>
      <a:accent2>
        <a:srgbClr val="FFD966"/>
      </a:accent2>
      <a:accent3>
        <a:srgbClr val="FFFFFF"/>
      </a:accent3>
      <a:accent4>
        <a:srgbClr val="FFC000"/>
      </a:accent4>
      <a:accent5>
        <a:srgbClr val="FFFFFF"/>
      </a:accent5>
      <a:accent6>
        <a:srgbClr val="FFD966"/>
      </a:accent6>
      <a:hlink>
        <a:srgbClr val="0563C1"/>
      </a:hlink>
      <a:folHlink>
        <a:srgbClr val="954F72"/>
      </a:folHlink>
    </a:clrScheme>
    <a:fontScheme name="tqqyhn15">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5196</Words>
  <Application>WPS 演示</Application>
  <PresentationFormat>宽屏</PresentationFormat>
  <Paragraphs>647</Paragraphs>
  <Slides>27</Slides>
  <Notes>28</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27</vt:i4>
      </vt:variant>
    </vt:vector>
  </HeadingPairs>
  <TitlesOfParts>
    <vt:vector size="47" baseType="lpstr">
      <vt:lpstr>Arial</vt:lpstr>
      <vt:lpstr>宋体</vt:lpstr>
      <vt:lpstr>Wingdings</vt:lpstr>
      <vt:lpstr>微软雅黑</vt:lpstr>
      <vt:lpstr>Ash</vt:lpstr>
      <vt:lpstr>Verdana</vt:lpstr>
      <vt:lpstr>方正尚酷简体</vt:lpstr>
      <vt:lpstr>Calibri</vt:lpstr>
      <vt:lpstr>MS PGothic</vt:lpstr>
      <vt:lpstr>Raavi</vt:lpstr>
      <vt:lpstr>Segoe Print</vt:lpstr>
      <vt:lpstr>Arial Unicode MS</vt:lpstr>
      <vt:lpstr>等线</vt:lpstr>
      <vt:lpstr>Arial Narrow</vt:lpstr>
      <vt:lpstr>仿宋_GB2312</vt:lpstr>
      <vt:lpstr>仿宋</vt:lpstr>
      <vt:lpstr>楷体_GB2312</vt:lpstr>
      <vt:lpstr>Segoe UI Light</vt:lpstr>
      <vt:lpstr>新宋体</vt:lpstr>
      <vt:lpstr>Office 主题​​</vt:lpstr>
      <vt:lpstr>PowerPoint 演示文稿</vt:lpstr>
      <vt:lpstr>PowerPoint 演示文稿</vt:lpstr>
      <vt:lpstr>工作总结概述</vt:lpstr>
      <vt:lpstr>工作总结概述</vt:lpstr>
      <vt:lpstr>工作总结概述</vt:lpstr>
      <vt:lpstr>工作总结概述</vt:lpstr>
      <vt:lpstr>工作总结概述</vt:lpstr>
      <vt:lpstr>工作总结概述</vt:lpstr>
      <vt:lpstr>工作成果展示</vt:lpstr>
      <vt:lpstr>工作成果展示</vt:lpstr>
      <vt:lpstr>工作成果展示</vt:lpstr>
      <vt:lpstr>工作成果展示</vt:lpstr>
      <vt:lpstr>工作成果展示</vt:lpstr>
      <vt:lpstr>工作成果展示</vt:lpstr>
      <vt:lpstr>自我评价</vt:lpstr>
      <vt:lpstr>自我评价</vt:lpstr>
      <vt:lpstr>自我评价</vt:lpstr>
      <vt:lpstr>自我评价</vt:lpstr>
      <vt:lpstr>自我评价</vt:lpstr>
      <vt:lpstr>自我评价</vt:lpstr>
      <vt:lpstr>工作规划及展望</vt:lpstr>
      <vt:lpstr>工作规划及展望</vt:lpstr>
      <vt:lpstr>工作规划及展望</vt:lpstr>
      <vt:lpstr>工作规划及展望</vt:lpstr>
      <vt:lpstr>工作规划及展望</vt:lpstr>
      <vt:lpstr>工作规划及展望</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48</cp:revision>
  <dcterms:created xsi:type="dcterms:W3CDTF">2018-12-03T06:33:00Z</dcterms:created>
  <dcterms:modified xsi:type="dcterms:W3CDTF">2020-09-04T08:15:08Z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